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2987"/>
    <a:srgbClr val="934BC9"/>
    <a:srgbClr val="2D6BB5"/>
    <a:srgbClr val="D01271"/>
    <a:srgbClr val="3276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824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A518D-DD56-4AE3-B54F-E78A7E3499E3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19C0E-B6CC-4CEC-9A04-8A7AB5A47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4"/>
          <p:cNvGrpSpPr/>
          <p:nvPr/>
        </p:nvGrpSpPr>
        <p:grpSpPr>
          <a:xfrm>
            <a:off x="609600" y="1066800"/>
            <a:ext cx="5569080" cy="5611240"/>
            <a:chOff x="609600" y="1066800"/>
            <a:chExt cx="5569080" cy="5611240"/>
          </a:xfrm>
        </p:grpSpPr>
        <p:grpSp>
          <p:nvGrpSpPr>
            <p:cNvPr id="4" name="Group 42"/>
            <p:cNvGrpSpPr/>
            <p:nvPr/>
          </p:nvGrpSpPr>
          <p:grpSpPr>
            <a:xfrm>
              <a:off x="609600" y="1066800"/>
              <a:ext cx="5569080" cy="5611240"/>
              <a:chOff x="609600" y="1066800"/>
              <a:chExt cx="5569080" cy="5611240"/>
            </a:xfrm>
          </p:grpSpPr>
          <p:grpSp>
            <p:nvGrpSpPr>
              <p:cNvPr id="5" name="Group 41"/>
              <p:cNvGrpSpPr/>
              <p:nvPr/>
            </p:nvGrpSpPr>
            <p:grpSpPr>
              <a:xfrm>
                <a:off x="609600" y="1066800"/>
                <a:ext cx="5569080" cy="5611240"/>
                <a:chOff x="609600" y="1066800"/>
                <a:chExt cx="5569080" cy="5611240"/>
              </a:xfrm>
            </p:grpSpPr>
            <p:grpSp>
              <p:nvGrpSpPr>
                <p:cNvPr id="9" name="Group 38"/>
                <p:cNvGrpSpPr/>
                <p:nvPr/>
              </p:nvGrpSpPr>
              <p:grpSpPr>
                <a:xfrm>
                  <a:off x="609600" y="1066800"/>
                  <a:ext cx="5569080" cy="5611240"/>
                  <a:chOff x="609600" y="1066800"/>
                  <a:chExt cx="5569080" cy="5611240"/>
                </a:xfrm>
              </p:grpSpPr>
              <p:grpSp>
                <p:nvGrpSpPr>
                  <p:cNvPr id="15" name="Group 33"/>
                  <p:cNvGrpSpPr/>
                  <p:nvPr/>
                </p:nvGrpSpPr>
                <p:grpSpPr>
                  <a:xfrm>
                    <a:off x="609600" y="1066800"/>
                    <a:ext cx="5569080" cy="5611240"/>
                    <a:chOff x="609600" y="1066800"/>
                    <a:chExt cx="5569080" cy="5611240"/>
                  </a:xfrm>
                </p:grpSpPr>
                <p:grpSp>
                  <p:nvGrpSpPr>
                    <p:cNvPr id="17" name="Group 29"/>
                    <p:cNvGrpSpPr/>
                    <p:nvPr/>
                  </p:nvGrpSpPr>
                  <p:grpSpPr>
                    <a:xfrm>
                      <a:off x="609600" y="1066800"/>
                      <a:ext cx="5569080" cy="5611240"/>
                      <a:chOff x="609600" y="1066800"/>
                      <a:chExt cx="5569080" cy="5611240"/>
                    </a:xfrm>
                  </p:grpSpPr>
                  <p:grpSp>
                    <p:nvGrpSpPr>
                      <p:cNvPr id="20" name="Group 27"/>
                      <p:cNvGrpSpPr/>
                      <p:nvPr/>
                    </p:nvGrpSpPr>
                    <p:grpSpPr>
                      <a:xfrm>
                        <a:off x="609600" y="1066800"/>
                        <a:ext cx="5569080" cy="5611240"/>
                        <a:chOff x="609600" y="1066800"/>
                        <a:chExt cx="5569080" cy="5611240"/>
                      </a:xfrm>
                    </p:grpSpPr>
                    <p:grpSp>
                      <p:nvGrpSpPr>
                        <p:cNvPr id="21" name="Group 19"/>
                        <p:cNvGrpSpPr/>
                        <p:nvPr/>
                      </p:nvGrpSpPr>
                      <p:grpSpPr>
                        <a:xfrm>
                          <a:off x="609600" y="1066800"/>
                          <a:ext cx="5569080" cy="5611240"/>
                          <a:chOff x="603120" y="1066800"/>
                          <a:chExt cx="5569080" cy="5611240"/>
                        </a:xfrm>
                      </p:grpSpPr>
                      <p:grpSp>
                        <p:nvGrpSpPr>
                          <p:cNvPr id="22" name="Group 16"/>
                          <p:cNvGrpSpPr/>
                          <p:nvPr/>
                        </p:nvGrpSpPr>
                        <p:grpSpPr>
                          <a:xfrm>
                            <a:off x="603120" y="1066800"/>
                            <a:ext cx="5569080" cy="5611240"/>
                            <a:chOff x="603120" y="1066800"/>
                            <a:chExt cx="5569080" cy="5611240"/>
                          </a:xfrm>
                        </p:grpSpPr>
                        <p:grpSp>
                          <p:nvGrpSpPr>
                            <p:cNvPr id="25" name="Group 14"/>
                            <p:cNvGrpSpPr/>
                            <p:nvPr/>
                          </p:nvGrpSpPr>
                          <p:grpSpPr>
                            <a:xfrm>
                              <a:off x="603120" y="1066800"/>
                              <a:ext cx="5569080" cy="5611240"/>
                              <a:chOff x="603120" y="1066800"/>
                              <a:chExt cx="5569080" cy="5611240"/>
                            </a:xfrm>
                          </p:grpSpPr>
                          <p:grpSp>
                            <p:nvGrpSpPr>
                              <p:cNvPr id="28" name="Group 4"/>
                              <p:cNvGrpSpPr/>
                              <p:nvPr/>
                            </p:nvGrpSpPr>
                            <p:grpSpPr>
                              <a:xfrm>
                                <a:off x="603120" y="1066800"/>
                                <a:ext cx="5569080" cy="5611240"/>
                                <a:chOff x="901192" y="1295400"/>
                                <a:chExt cx="4661408" cy="4267200"/>
                              </a:xfrm>
                            </p:grpSpPr>
                            <p:pic>
                              <p:nvPicPr>
                                <p:cNvPr id="2" name="Picture 2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2" cstate="print"/>
                                <a:srcRect l="1076" t="6250" r="19271" b="31250"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901192" y="1295400"/>
                                  <a:ext cx="4661408" cy="2286000"/>
                                </a:xfrm>
                                <a:prstGeom prst="rect">
                                  <a:avLst/>
                                </a:prstGeom>
                                <a:noFill/>
                                <a:ln w="9525">
                                  <a:noFill/>
                                  <a:miter lim="800000"/>
                                  <a:headEnd/>
                                  <a:tailEnd/>
                                </a:ln>
                              </p:spPr>
                            </p:pic>
                            <p:pic>
                              <p:nvPicPr>
                                <p:cNvPr id="1027" name="Picture 3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3" cstate="print"/>
                                <a:srcRect l="1076" t="39583" r="19271" b="6250"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901192" y="3581400"/>
                                  <a:ext cx="4661408" cy="1981200"/>
                                </a:xfrm>
                                <a:prstGeom prst="rect">
                                  <a:avLst/>
                                </a:prstGeom>
                                <a:noFill/>
                                <a:ln w="9525">
                                  <a:noFill/>
                                  <a:miter lim="800000"/>
                                  <a:headEnd/>
                                  <a:tailEnd/>
                                </a:ln>
                              </p:spPr>
                            </p:pic>
                          </p:grpSp>
                          <p:sp>
                            <p:nvSpPr>
                              <p:cNvPr id="6" name="Rectangle 5"/>
                              <p:cNvSpPr/>
                              <p:nvPr/>
                            </p:nvSpPr>
                            <p:spPr>
                              <a:xfrm flipH="1">
                                <a:off x="3229036" y="1135896"/>
                                <a:ext cx="64008" cy="320040"/>
                              </a:xfrm>
                              <a:prstGeom prst="rect">
                                <a:avLst/>
                              </a:prstGeom>
                              <a:solidFill>
                                <a:srgbClr val="3276C8">
                                  <a:alpha val="41000"/>
                                </a:srgb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7" name="Rectangle 6"/>
                              <p:cNvSpPr/>
                              <p:nvPr/>
                            </p:nvSpPr>
                            <p:spPr>
                              <a:xfrm flipH="1">
                                <a:off x="3393010" y="1132047"/>
                                <a:ext cx="64008" cy="320040"/>
                              </a:xfrm>
                              <a:prstGeom prst="rect">
                                <a:avLst/>
                              </a:prstGeom>
                              <a:solidFill>
                                <a:srgbClr val="3276C8">
                                  <a:alpha val="41000"/>
                                </a:srgb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8" name="Rectangle 7"/>
                              <p:cNvSpPr/>
                              <p:nvPr/>
                            </p:nvSpPr>
                            <p:spPr>
                              <a:xfrm flipH="1">
                                <a:off x="4324717" y="1132047"/>
                                <a:ext cx="64008" cy="320040"/>
                              </a:xfrm>
                              <a:prstGeom prst="rect">
                                <a:avLst/>
                              </a:prstGeom>
                              <a:solidFill>
                                <a:srgbClr val="3276C8">
                                  <a:alpha val="41000"/>
                                </a:srgb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10" name="Rectangle 9"/>
                              <p:cNvSpPr/>
                              <p:nvPr/>
                            </p:nvSpPr>
                            <p:spPr>
                              <a:xfrm flipH="1">
                                <a:off x="4486753" y="1132047"/>
                                <a:ext cx="64008" cy="320040"/>
                              </a:xfrm>
                              <a:prstGeom prst="rect">
                                <a:avLst/>
                              </a:prstGeom>
                              <a:solidFill>
                                <a:srgbClr val="3276C8">
                                  <a:alpha val="41000"/>
                                </a:srgb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11" name="Rectangle 10"/>
                              <p:cNvSpPr/>
                              <p:nvPr/>
                            </p:nvSpPr>
                            <p:spPr>
                              <a:xfrm flipH="1">
                                <a:off x="4759122" y="1131426"/>
                                <a:ext cx="64008" cy="320040"/>
                              </a:xfrm>
                              <a:prstGeom prst="rect">
                                <a:avLst/>
                              </a:prstGeom>
                              <a:solidFill>
                                <a:srgbClr val="3276C8">
                                  <a:alpha val="41000"/>
                                </a:srgb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12" name="Rectangle 11"/>
                              <p:cNvSpPr/>
                              <p:nvPr/>
                            </p:nvSpPr>
                            <p:spPr>
                              <a:xfrm flipH="1">
                                <a:off x="4924065" y="1131426"/>
                                <a:ext cx="64008" cy="320040"/>
                              </a:xfrm>
                              <a:prstGeom prst="rect">
                                <a:avLst/>
                              </a:prstGeom>
                              <a:solidFill>
                                <a:srgbClr val="3276C8">
                                  <a:alpha val="41000"/>
                                </a:srgb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13" name="Rectangle 12"/>
                              <p:cNvSpPr/>
                              <p:nvPr/>
                            </p:nvSpPr>
                            <p:spPr>
                              <a:xfrm flipH="1">
                                <a:off x="5744904" y="1137213"/>
                                <a:ext cx="64008" cy="320040"/>
                              </a:xfrm>
                              <a:prstGeom prst="rect">
                                <a:avLst/>
                              </a:prstGeom>
                              <a:solidFill>
                                <a:srgbClr val="3276C8">
                                  <a:alpha val="41000"/>
                                </a:srgb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14" name="Rectangle 13"/>
                              <p:cNvSpPr/>
                              <p:nvPr/>
                            </p:nvSpPr>
                            <p:spPr>
                              <a:xfrm flipH="1">
                                <a:off x="5585748" y="1137213"/>
                                <a:ext cx="64008" cy="320040"/>
                              </a:xfrm>
                              <a:prstGeom prst="rect">
                                <a:avLst/>
                              </a:prstGeom>
                              <a:solidFill>
                                <a:srgbClr val="3276C8">
                                  <a:alpha val="41000"/>
                                </a:srgb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US"/>
                              </a:p>
                            </p:txBody>
                          </p:sp>
                        </p:grpSp>
                        <p:sp>
                          <p:nvSpPr>
                            <p:cNvPr id="16" name="Rectangle 15"/>
                            <p:cNvSpPr/>
                            <p:nvPr/>
                          </p:nvSpPr>
                          <p:spPr>
                            <a:xfrm>
                              <a:off x="3610335" y="5029200"/>
                              <a:ext cx="274320" cy="320040"/>
                            </a:xfrm>
                            <a:prstGeom prst="rect">
                              <a:avLst/>
                            </a:prstGeom>
                            <a:solidFill>
                              <a:srgbClr val="5F2987">
                                <a:alpha val="44706"/>
                              </a:srgb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sp>
                        <p:nvSpPr>
                          <p:cNvPr id="18" name="Rectangle 17"/>
                          <p:cNvSpPr/>
                          <p:nvPr/>
                        </p:nvSpPr>
                        <p:spPr>
                          <a:xfrm>
                            <a:off x="1535574" y="5029200"/>
                            <a:ext cx="64008" cy="320040"/>
                          </a:xfrm>
                          <a:prstGeom prst="rect">
                            <a:avLst/>
                          </a:prstGeom>
                          <a:solidFill>
                            <a:srgbClr val="D01271">
                              <a:alpha val="44706"/>
                            </a:srgb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9" name="Rectangle 18"/>
                          <p:cNvSpPr/>
                          <p:nvPr/>
                        </p:nvSpPr>
                        <p:spPr>
                          <a:xfrm>
                            <a:off x="3171465" y="2872452"/>
                            <a:ext cx="64008" cy="320040"/>
                          </a:xfrm>
                          <a:prstGeom prst="rect">
                            <a:avLst/>
                          </a:prstGeom>
                          <a:solidFill>
                            <a:srgbClr val="D01271">
                              <a:alpha val="44706"/>
                            </a:srgb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</p:grpSp>
                    <p:cxnSp>
                      <p:nvCxnSpPr>
                        <p:cNvPr id="23" name="Straight Connector 22"/>
                        <p:cNvCxnSpPr/>
                        <p:nvPr/>
                      </p:nvCxnSpPr>
                      <p:spPr>
                        <a:xfrm flipV="1">
                          <a:off x="3404163" y="2838450"/>
                          <a:ext cx="2752344" cy="0"/>
                        </a:xfrm>
                        <a:prstGeom prst="line">
                          <a:avLst/>
                        </a:prstGeom>
                        <a:ln w="22225">
                          <a:solidFill>
                            <a:srgbClr val="FFC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4" name="Straight Connector 23"/>
                        <p:cNvCxnSpPr/>
                        <p:nvPr/>
                      </p:nvCxnSpPr>
                      <p:spPr>
                        <a:xfrm flipV="1">
                          <a:off x="1213413" y="3265026"/>
                          <a:ext cx="4050792" cy="0"/>
                        </a:xfrm>
                        <a:prstGeom prst="line">
                          <a:avLst/>
                        </a:prstGeom>
                        <a:ln w="22225">
                          <a:solidFill>
                            <a:srgbClr val="FFC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6" name="Straight Connector 25"/>
                        <p:cNvCxnSpPr/>
                        <p:nvPr/>
                      </p:nvCxnSpPr>
                      <p:spPr>
                        <a:xfrm flipV="1">
                          <a:off x="2261801" y="4137948"/>
                          <a:ext cx="3886200" cy="0"/>
                        </a:xfrm>
                        <a:prstGeom prst="line">
                          <a:avLst/>
                        </a:prstGeom>
                        <a:ln w="22225">
                          <a:solidFill>
                            <a:srgbClr val="00823B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7" name="Straight Connector 26"/>
                        <p:cNvCxnSpPr/>
                        <p:nvPr/>
                      </p:nvCxnSpPr>
                      <p:spPr>
                        <a:xfrm flipV="1">
                          <a:off x="2579031" y="1558722"/>
                          <a:ext cx="3566160" cy="0"/>
                        </a:xfrm>
                        <a:prstGeom prst="line">
                          <a:avLst/>
                        </a:prstGeom>
                        <a:ln w="22225">
                          <a:solidFill>
                            <a:srgbClr val="00823B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51" name="Rectangle 50"/>
                      <p:cNvSpPr/>
                      <p:nvPr/>
                    </p:nvSpPr>
                    <p:spPr>
                      <a:xfrm>
                        <a:off x="2521324" y="3740524"/>
                        <a:ext cx="64008" cy="320040"/>
                      </a:xfrm>
                      <a:prstGeom prst="rect">
                        <a:avLst/>
                      </a:prstGeom>
                      <a:solidFill>
                        <a:srgbClr val="D01271">
                          <a:alpha val="4470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52" name="Straight Connector 51"/>
                      <p:cNvCxnSpPr/>
                      <p:nvPr/>
                    </p:nvCxnSpPr>
                    <p:spPr>
                      <a:xfrm flipV="1">
                        <a:off x="1443312" y="2418228"/>
                        <a:ext cx="914400" cy="0"/>
                      </a:xfrm>
                      <a:prstGeom prst="line">
                        <a:avLst/>
                      </a:prstGeom>
                      <a:ln w="222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3" name="Straight Connector 52"/>
                      <p:cNvCxnSpPr/>
                      <p:nvPr/>
                    </p:nvCxnSpPr>
                    <p:spPr>
                      <a:xfrm flipV="1">
                        <a:off x="2924716" y="2418228"/>
                        <a:ext cx="841248" cy="0"/>
                      </a:xfrm>
                      <a:prstGeom prst="line">
                        <a:avLst/>
                      </a:prstGeom>
                      <a:ln w="222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 flipV="1">
                      <a:off x="1232648" y="6304428"/>
                      <a:ext cx="914400" cy="0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 flipV="1">
                      <a:off x="1225924" y="5437096"/>
                      <a:ext cx="914400" cy="0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flipV="1">
                      <a:off x="6071404" y="5015752"/>
                      <a:ext cx="64008" cy="0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5" name="Straight Connector 34"/>
                  <p:cNvCxnSpPr/>
                  <p:nvPr/>
                </p:nvCxnSpPr>
                <p:spPr>
                  <a:xfrm flipV="1">
                    <a:off x="4610060" y="5437096"/>
                    <a:ext cx="1517904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 flipV="1">
                    <a:off x="2640008" y="5445976"/>
                    <a:ext cx="1097280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 flipV="1">
                    <a:off x="2536976" y="5867400"/>
                    <a:ext cx="1298448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flipV="1">
                    <a:off x="4388216" y="5867400"/>
                    <a:ext cx="1033272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1" name="Straight Connector 40"/>
                <p:cNvCxnSpPr/>
                <p:nvPr/>
              </p:nvCxnSpPr>
              <p:spPr>
                <a:xfrm flipV="1">
                  <a:off x="1219200" y="4572000"/>
                  <a:ext cx="1325880" cy="0"/>
                </a:xfrm>
                <a:prstGeom prst="line">
                  <a:avLst/>
                </a:prstGeom>
                <a:ln w="22225">
                  <a:solidFill>
                    <a:srgbClr val="00823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" name="Straight Connector 39"/>
              <p:cNvCxnSpPr/>
              <p:nvPr/>
            </p:nvCxnSpPr>
            <p:spPr>
              <a:xfrm flipV="1">
                <a:off x="1219200" y="1981200"/>
                <a:ext cx="4151376" cy="0"/>
              </a:xfrm>
              <a:prstGeom prst="line">
                <a:avLst/>
              </a:prstGeom>
              <a:ln w="22225">
                <a:solidFill>
                  <a:srgbClr val="0082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Straight Connector 43"/>
            <p:cNvCxnSpPr/>
            <p:nvPr/>
          </p:nvCxnSpPr>
          <p:spPr>
            <a:xfrm flipV="1">
              <a:off x="3232713" y="1095375"/>
              <a:ext cx="2587752" cy="0"/>
            </a:xfrm>
            <a:prstGeom prst="line">
              <a:avLst/>
            </a:prstGeom>
            <a:ln w="22225">
              <a:solidFill>
                <a:srgbClr val="3276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6" name="Text Box 9"/>
          <p:cNvSpPr txBox="1">
            <a:spLocks noChangeArrowheads="1"/>
          </p:cNvSpPr>
          <p:nvPr/>
        </p:nvSpPr>
        <p:spPr bwMode="auto">
          <a:xfrm>
            <a:off x="568902" y="7162800"/>
            <a:ext cx="5780412" cy="1323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S2.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Alignment of the 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en-US" sz="1200" b="1" i="1" dirty="0" err="1" smtClean="0">
                <a:latin typeface="Times New Roman" pitchFamily="18" charset="0"/>
                <a:cs typeface="Times New Roman" pitchFamily="18" charset="0"/>
              </a:rPr>
              <a:t>distachyon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three secondary </a:t>
            </a:r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cell wall CESA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amino acid sequences.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The overhead blue line shows the RING-type zinc finger motif, with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residues highlighted in blue. The overhead green lines show the two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hypervariable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regions. Pink highlights the three putatively catalytic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aspartate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residues and purple highlights the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QxxRW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motif. The overhead yellow line shows the plant-specific region and overhead black lines show the eight putative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transmembrane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domains.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1411" y="457199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S2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82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Pubudu</dc:creator>
  <cp:lastModifiedBy>Pubudu Handakumbura</cp:lastModifiedBy>
  <cp:revision>138</cp:revision>
  <dcterms:created xsi:type="dcterms:W3CDTF">2006-08-16T00:00:00Z</dcterms:created>
  <dcterms:modified xsi:type="dcterms:W3CDTF">2013-08-18T16:10:30Z</dcterms:modified>
</cp:coreProperties>
</file>