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8BD0-5ACE-4BF5-8154-1ADF6A62D8EF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4E675-8D5D-4354-900D-CCBEB68810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1" y="1295400"/>
            <a:ext cx="73913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1</dc:title>
  <dc:creator>Test</dc:creator>
  <cp:lastModifiedBy>Test</cp:lastModifiedBy>
  <cp:revision>1</cp:revision>
  <dcterms:created xsi:type="dcterms:W3CDTF">2012-02-29T04:39:34Z</dcterms:created>
  <dcterms:modified xsi:type="dcterms:W3CDTF">2012-02-29T04:41:12Z</dcterms:modified>
</cp:coreProperties>
</file>