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1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Sheet1!$D$2:$D$82</c:f>
              <c:numCache>
                <c:formatCode>General</c:formatCode>
                <c:ptCount val="8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1</c:v>
                </c:pt>
                <c:pt idx="13">
                  <c:v>2</c:v>
                </c:pt>
                <c:pt idx="14">
                  <c:v>3</c:v>
                </c:pt>
                <c:pt idx="15">
                  <c:v>1</c:v>
                </c:pt>
                <c:pt idx="16">
                  <c:v>2</c:v>
                </c:pt>
                <c:pt idx="17">
                  <c:v>3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1</c:v>
                </c:pt>
                <c:pt idx="25">
                  <c:v>2</c:v>
                </c:pt>
                <c:pt idx="26">
                  <c:v>3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1</c:v>
                </c:pt>
                <c:pt idx="31">
                  <c:v>2</c:v>
                </c:pt>
                <c:pt idx="32">
                  <c:v>3</c:v>
                </c:pt>
                <c:pt idx="33">
                  <c:v>1</c:v>
                </c:pt>
                <c:pt idx="34">
                  <c:v>2</c:v>
                </c:pt>
                <c:pt idx="35">
                  <c:v>3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1</c:v>
                </c:pt>
                <c:pt idx="40">
                  <c:v>2</c:v>
                </c:pt>
                <c:pt idx="41">
                  <c:v>3</c:v>
                </c:pt>
                <c:pt idx="42">
                  <c:v>1</c:v>
                </c:pt>
                <c:pt idx="43">
                  <c:v>2</c:v>
                </c:pt>
                <c:pt idx="44">
                  <c:v>3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1</c:v>
                </c:pt>
                <c:pt idx="49">
                  <c:v>2</c:v>
                </c:pt>
                <c:pt idx="50">
                  <c:v>3</c:v>
                </c:pt>
                <c:pt idx="51">
                  <c:v>1</c:v>
                </c:pt>
                <c:pt idx="52">
                  <c:v>2</c:v>
                </c:pt>
                <c:pt idx="53">
                  <c:v>3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1</c:v>
                </c:pt>
                <c:pt idx="58">
                  <c:v>2</c:v>
                </c:pt>
                <c:pt idx="59">
                  <c:v>3</c:v>
                </c:pt>
                <c:pt idx="60">
                  <c:v>1</c:v>
                </c:pt>
                <c:pt idx="61">
                  <c:v>2</c:v>
                </c:pt>
                <c:pt idx="62">
                  <c:v>3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1</c:v>
                </c:pt>
                <c:pt idx="67">
                  <c:v>2</c:v>
                </c:pt>
                <c:pt idx="68">
                  <c:v>3</c:v>
                </c:pt>
                <c:pt idx="69">
                  <c:v>1</c:v>
                </c:pt>
                <c:pt idx="70">
                  <c:v>2</c:v>
                </c:pt>
                <c:pt idx="71">
                  <c:v>3</c:v>
                </c:pt>
                <c:pt idx="72">
                  <c:v>1</c:v>
                </c:pt>
                <c:pt idx="73">
                  <c:v>2</c:v>
                </c:pt>
                <c:pt idx="74">
                  <c:v>3</c:v>
                </c:pt>
                <c:pt idx="75">
                  <c:v>1</c:v>
                </c:pt>
                <c:pt idx="76">
                  <c:v>2</c:v>
                </c:pt>
                <c:pt idx="77">
                  <c:v>3</c:v>
                </c:pt>
                <c:pt idx="78">
                  <c:v>1</c:v>
                </c:pt>
                <c:pt idx="79">
                  <c:v>2</c:v>
                </c:pt>
                <c:pt idx="80">
                  <c:v>3</c:v>
                </c:pt>
              </c:numCache>
            </c:numRef>
          </c:xVal>
          <c:yVal>
            <c:numRef>
              <c:f>Sheet1!$E$2:$E$82</c:f>
              <c:numCache>
                <c:formatCode>0.00</c:formatCode>
                <c:ptCount val="81"/>
                <c:pt idx="0">
                  <c:v>-1.5873015873015872E-2</c:v>
                </c:pt>
                <c:pt idx="1">
                  <c:v>3.4482758620689669E-2</c:v>
                </c:pt>
                <c:pt idx="2">
                  <c:v>4.9180327868852514E-2</c:v>
                </c:pt>
                <c:pt idx="3">
                  <c:v>0.10144927536231885</c:v>
                </c:pt>
                <c:pt idx="4">
                  <c:v>-0.17142857142857143</c:v>
                </c:pt>
                <c:pt idx="5">
                  <c:v>-1.2987012987012936E-2</c:v>
                </c:pt>
                <c:pt idx="6">
                  <c:v>-0.23684210526315791</c:v>
                </c:pt>
                <c:pt idx="7">
                  <c:v>-0.32432432432432434</c:v>
                </c:pt>
                <c:pt idx="8">
                  <c:v>-4.0000000000000036E-2</c:v>
                </c:pt>
                <c:pt idx="9">
                  <c:v>0.10447761194029853</c:v>
                </c:pt>
                <c:pt idx="10">
                  <c:v>-0.10810810810810811</c:v>
                </c:pt>
                <c:pt idx="11">
                  <c:v>0.22222222222222227</c:v>
                </c:pt>
                <c:pt idx="12">
                  <c:v>-1.2048192771084321E-2</c:v>
                </c:pt>
                <c:pt idx="13">
                  <c:v>-2.4390243902439046E-2</c:v>
                </c:pt>
                <c:pt idx="14">
                  <c:v>-8.6419753086419748E-2</c:v>
                </c:pt>
                <c:pt idx="15">
                  <c:v>-3.7037037037037035E-2</c:v>
                </c:pt>
                <c:pt idx="16">
                  <c:v>-7.3170731707317083E-2</c:v>
                </c:pt>
                <c:pt idx="17">
                  <c:v>-0.23076923076923078</c:v>
                </c:pt>
                <c:pt idx="18">
                  <c:v>-0.19354838709677424</c:v>
                </c:pt>
                <c:pt idx="19">
                  <c:v>-4.3478260869565188E-2</c:v>
                </c:pt>
                <c:pt idx="20">
                  <c:v>-0.29411764705882354</c:v>
                </c:pt>
                <c:pt idx="21">
                  <c:v>-0.11688311688311687</c:v>
                </c:pt>
                <c:pt idx="22">
                  <c:v>-6.3291139240506278E-2</c:v>
                </c:pt>
                <c:pt idx="23">
                  <c:v>-0.18421052631578944</c:v>
                </c:pt>
                <c:pt idx="24">
                  <c:v>-0.2537313432835821</c:v>
                </c:pt>
                <c:pt idx="25">
                  <c:v>0</c:v>
                </c:pt>
                <c:pt idx="26">
                  <c:v>-0.10000000000000003</c:v>
                </c:pt>
                <c:pt idx="27">
                  <c:v>0.38235294117647056</c:v>
                </c:pt>
                <c:pt idx="28">
                  <c:v>-0.16417910447761197</c:v>
                </c:pt>
                <c:pt idx="29">
                  <c:v>-0.16417910447761197</c:v>
                </c:pt>
                <c:pt idx="30">
                  <c:v>0.23684210526315791</c:v>
                </c:pt>
                <c:pt idx="31">
                  <c:v>0.15492957746478875</c:v>
                </c:pt>
                <c:pt idx="32">
                  <c:v>-0.11111111111111116</c:v>
                </c:pt>
                <c:pt idx="33">
                  <c:v>8.0000000000000016E-2</c:v>
                </c:pt>
                <c:pt idx="34">
                  <c:v>-0.19230769230769229</c:v>
                </c:pt>
                <c:pt idx="35">
                  <c:v>-0.28301886792452829</c:v>
                </c:pt>
                <c:pt idx="36">
                  <c:v>0</c:v>
                </c:pt>
                <c:pt idx="37">
                  <c:v>-0.13888888888888884</c:v>
                </c:pt>
                <c:pt idx="38">
                  <c:v>-0.14285714285714285</c:v>
                </c:pt>
                <c:pt idx="39">
                  <c:v>0.12328767123287676</c:v>
                </c:pt>
                <c:pt idx="40">
                  <c:v>4.0000000000000036E-2</c:v>
                </c:pt>
                <c:pt idx="41">
                  <c:v>-0.24675324675324672</c:v>
                </c:pt>
                <c:pt idx="42">
                  <c:v>0</c:v>
                </c:pt>
                <c:pt idx="43">
                  <c:v>-0.1875</c:v>
                </c:pt>
                <c:pt idx="44">
                  <c:v>-0.1076923076923077</c:v>
                </c:pt>
                <c:pt idx="45">
                  <c:v>8.3333333333333315E-2</c:v>
                </c:pt>
                <c:pt idx="46">
                  <c:v>0.15492957746478875</c:v>
                </c:pt>
                <c:pt idx="47">
                  <c:v>-0.18309859154929575</c:v>
                </c:pt>
                <c:pt idx="48">
                  <c:v>0.10810810810810811</c:v>
                </c:pt>
                <c:pt idx="49">
                  <c:v>5.1282051282051322E-2</c:v>
                </c:pt>
                <c:pt idx="50">
                  <c:v>-0.13157894736842102</c:v>
                </c:pt>
                <c:pt idx="51">
                  <c:v>6.1728395061728447E-2</c:v>
                </c:pt>
                <c:pt idx="52">
                  <c:v>-3.7037037037037035E-2</c:v>
                </c:pt>
                <c:pt idx="53">
                  <c:v>3.6144578313253017E-2</c:v>
                </c:pt>
                <c:pt idx="54">
                  <c:v>0.41333333333333333</c:v>
                </c:pt>
                <c:pt idx="55">
                  <c:v>0.11392405063291139</c:v>
                </c:pt>
                <c:pt idx="56">
                  <c:v>-0.22666666666666663</c:v>
                </c:pt>
                <c:pt idx="57">
                  <c:v>-0.11111111111111116</c:v>
                </c:pt>
                <c:pt idx="58">
                  <c:v>6.9767441860465074E-2</c:v>
                </c:pt>
                <c:pt idx="59">
                  <c:v>0.10204081632653056</c:v>
                </c:pt>
                <c:pt idx="60">
                  <c:v>4.3478260869565188E-2</c:v>
                </c:pt>
                <c:pt idx="61">
                  <c:v>0.11111111111111116</c:v>
                </c:pt>
                <c:pt idx="62">
                  <c:v>-2.7777777777777735E-2</c:v>
                </c:pt>
                <c:pt idx="63">
                  <c:v>0.11111111111111116</c:v>
                </c:pt>
                <c:pt idx="64">
                  <c:v>-0.11111111111111116</c:v>
                </c:pt>
                <c:pt idx="65">
                  <c:v>-0.22222222222222227</c:v>
                </c:pt>
                <c:pt idx="66">
                  <c:v>2.7027027027026973E-2</c:v>
                </c:pt>
                <c:pt idx="67">
                  <c:v>-0.1538461538461538</c:v>
                </c:pt>
                <c:pt idx="68">
                  <c:v>6.4935064935064901E-2</c:v>
                </c:pt>
                <c:pt idx="69">
                  <c:v>0.23076923076923078</c:v>
                </c:pt>
                <c:pt idx="70">
                  <c:v>-1.2658227848101278E-2</c:v>
                </c:pt>
                <c:pt idx="71">
                  <c:v>-0.41333333333333333</c:v>
                </c:pt>
                <c:pt idx="72">
                  <c:v>7.1428571428571397E-2</c:v>
                </c:pt>
                <c:pt idx="73">
                  <c:v>7.6923076923076872E-2</c:v>
                </c:pt>
                <c:pt idx="74">
                  <c:v>-0.11627906976744184</c:v>
                </c:pt>
                <c:pt idx="75">
                  <c:v>0.15492957746478875</c:v>
                </c:pt>
                <c:pt idx="76">
                  <c:v>0.17333333333333334</c:v>
                </c:pt>
                <c:pt idx="77">
                  <c:v>0.10810810810810811</c:v>
                </c:pt>
                <c:pt idx="78">
                  <c:v>-1.538461538461533E-2</c:v>
                </c:pt>
                <c:pt idx="79">
                  <c:v>-0.16417910447761197</c:v>
                </c:pt>
                <c:pt idx="80">
                  <c:v>-2.7777777777777735E-2</c:v>
                </c:pt>
              </c:numCache>
            </c:numRef>
          </c:yVal>
          <c:smooth val="0"/>
        </c:ser>
        <c:ser>
          <c:idx val="1"/>
          <c:order val="1"/>
          <c:tx>
            <c:v>Mean</c:v>
          </c:tx>
          <c:spPr>
            <a:ln w="28575">
              <a:noFill/>
            </a:ln>
          </c:spPr>
          <c:xVal>
            <c:numRef>
              <c:f>Sheet1!$F$21:$F$23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xVal>
          <c:yVal>
            <c:numRef>
              <c:f>Sheet1!$G$21:$G$23</c:f>
              <c:numCache>
                <c:formatCode>0.0000000</c:formatCode>
                <c:ptCount val="3"/>
                <c:pt idx="0">
                  <c:v>7.5172413793103465E-2</c:v>
                </c:pt>
                <c:pt idx="1">
                  <c:v>-6.2413793103448259E-2</c:v>
                </c:pt>
                <c:pt idx="2">
                  <c:v>-0.13448275862068965</c:v>
                </c:pt>
              </c:numCache>
            </c:numRef>
          </c:yVal>
          <c:smooth val="0"/>
        </c:ser>
        <c:ser>
          <c:idx val="2"/>
          <c:order val="2"/>
          <c:tx>
            <c:v>Neg95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Sheet1!$F$21:$F$23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xVal>
          <c:yVal>
            <c:numRef>
              <c:f>Sheet1!$I$21:$I$23</c:f>
              <c:numCache>
                <c:formatCode>0.0000000</c:formatCode>
                <c:ptCount val="3"/>
                <c:pt idx="0">
                  <c:v>-4.8018400836108005E-3</c:v>
                </c:pt>
                <c:pt idx="1">
                  <c:v>-0.11154502202657622</c:v>
                </c:pt>
                <c:pt idx="2">
                  <c:v>-0.20650123991928998</c:v>
                </c:pt>
              </c:numCache>
            </c:numRef>
          </c:yVal>
          <c:smooth val="0"/>
        </c:ser>
        <c:ser>
          <c:idx val="3"/>
          <c:order val="3"/>
          <c:tx>
            <c:v>Pos95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Sheet1!$F$21:$F$23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xVal>
          <c:yVal>
            <c:numRef>
              <c:f>Sheet1!$J$21:$J$23</c:f>
              <c:numCache>
                <c:formatCode>0.0000000</c:formatCode>
                <c:ptCount val="3"/>
                <c:pt idx="0">
                  <c:v>0.15514666766981772</c:v>
                </c:pt>
                <c:pt idx="1">
                  <c:v>-1.3282564180320297E-2</c:v>
                </c:pt>
                <c:pt idx="2">
                  <c:v>-6.2464277322089312E-2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4618200"/>
        <c:axId val="244619376"/>
      </c:scatterChart>
      <c:valAx>
        <c:axId val="244618200"/>
        <c:scaling>
          <c:orientation val="minMax"/>
          <c:max val="3.5"/>
          <c:min val="0.5"/>
        </c:scaling>
        <c:delete val="0"/>
        <c:axPos val="b"/>
        <c:numFmt formatCode="General" sourceLinked="1"/>
        <c:majorTickMark val="none"/>
        <c:minorTickMark val="none"/>
        <c:tickLblPos val="none"/>
        <c:crossAx val="244619376"/>
        <c:crosses val="autoZero"/>
        <c:crossBetween val="midCat"/>
      </c:valAx>
      <c:valAx>
        <c:axId val="2446193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 b="0"/>
                </a:pPr>
                <a:r>
                  <a:rPr lang="en-US" sz="1400" b="0" dirty="0" smtClean="0"/>
                  <a:t>TCI</a:t>
                </a:r>
                <a:r>
                  <a:rPr lang="en-US" sz="1400" b="0" baseline="0" dirty="0" smtClean="0"/>
                  <a:t> </a:t>
                </a:r>
                <a:r>
                  <a:rPr lang="en-US" sz="1400" b="0" dirty="0" smtClean="0"/>
                  <a:t>(% </a:t>
                </a:r>
                <a:r>
                  <a:rPr lang="en-US" sz="1400" b="0" dirty="0"/>
                  <a:t>Numerical - % Physical)</a:t>
                </a:r>
              </a:p>
            </c:rich>
          </c:tx>
          <c:layout>
            <c:manualLayout>
              <c:xMode val="edge"/>
              <c:yMode val="edge"/>
              <c:x val="1.3236022767276541E-2"/>
              <c:y val="0.23836918483015709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44618200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FFD06-FBD1-41AB-B309-D16EBD409443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0B8A8-D3CC-4218-B697-E94148EE5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61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2. Task</a:t>
            </a:r>
            <a:r>
              <a:rPr lang="en-US" baseline="0" dirty="0" smtClean="0"/>
              <a:t> choice index on voluntary trials as a function of distracter identity. Red squares represent mean task choice index, blue diamonds represent the lower and upper 95% confidence interval limits, and black circles represent individual subjects.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588A8-8E92-4B6B-BA66-777E2F09B8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660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59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92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35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0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34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96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15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9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95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89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0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A2E1C-7134-4021-B94C-D5129EC51CAF}" type="datetimeFigureOut">
              <a:rPr lang="en-US" smtClean="0"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03446-87C7-4156-80D0-0AFAF0A1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50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765338"/>
              </p:ext>
            </p:extLst>
          </p:nvPr>
        </p:nvGraphicFramePr>
        <p:xfrm>
          <a:off x="1447803" y="838200"/>
          <a:ext cx="6831735" cy="420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48000" y="4812441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7289" y="4812441"/>
            <a:ext cx="303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50384" y="4812441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95911" y="5133205"/>
            <a:ext cx="1505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Distracter Identity</a:t>
            </a:r>
          </a:p>
        </p:txBody>
      </p:sp>
    </p:spTree>
    <p:extLst>
      <p:ext uri="{BB962C8B-B14F-4D97-AF65-F5344CB8AC3E}">
        <p14:creationId xmlns:p14="http://schemas.microsoft.com/office/powerpoint/2010/main" val="164289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57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Orr</dc:creator>
  <cp:lastModifiedBy>Joseph Orr</cp:lastModifiedBy>
  <cp:revision>4</cp:revision>
  <dcterms:created xsi:type="dcterms:W3CDTF">2013-07-07T22:26:28Z</dcterms:created>
  <dcterms:modified xsi:type="dcterms:W3CDTF">2013-07-08T22:18:28Z</dcterms:modified>
</cp:coreProperties>
</file>