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02" autoAdjust="0"/>
    <p:restoredTop sz="94655" autoAdjust="0"/>
  </p:normalViewPr>
  <p:slideViewPr>
    <p:cSldViewPr>
      <p:cViewPr>
        <p:scale>
          <a:sx n="118" d="100"/>
          <a:sy n="118" d="100"/>
        </p:scale>
        <p:origin x="-1386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C634-2929-4E52-9C08-E6951343B6EB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ED5A-71E3-416B-87DC-2619FB4ED5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C634-2929-4E52-9C08-E6951343B6EB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ED5A-71E3-416B-87DC-2619FB4ED5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C634-2929-4E52-9C08-E6951343B6EB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ED5A-71E3-416B-87DC-2619FB4ED5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C634-2929-4E52-9C08-E6951343B6EB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ED5A-71E3-416B-87DC-2619FB4ED5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C634-2929-4E52-9C08-E6951343B6EB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ED5A-71E3-416B-87DC-2619FB4ED5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C634-2929-4E52-9C08-E6951343B6EB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ED5A-71E3-416B-87DC-2619FB4ED5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C634-2929-4E52-9C08-E6951343B6EB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ED5A-71E3-416B-87DC-2619FB4ED5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C634-2929-4E52-9C08-E6951343B6EB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ED5A-71E3-416B-87DC-2619FB4ED5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C634-2929-4E52-9C08-E6951343B6EB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ED5A-71E3-416B-87DC-2619FB4ED5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C634-2929-4E52-9C08-E6951343B6EB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ED5A-71E3-416B-87DC-2619FB4ED5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0C634-2929-4E52-9C08-E6951343B6EB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9FED5A-71E3-416B-87DC-2619FB4ED50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0C634-2929-4E52-9C08-E6951343B6EB}" type="datetimeFigureOut">
              <a:rPr lang="en-US" smtClean="0"/>
              <a:t>8/26/2013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FED5A-71E3-416B-87DC-2619FB4ED50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/>
        </p:nvGrpSpPr>
        <p:grpSpPr>
          <a:xfrm>
            <a:off x="567460" y="1277779"/>
            <a:ext cx="4565624" cy="3383980"/>
            <a:chOff x="567460" y="1277779"/>
            <a:chExt cx="4565624" cy="3383980"/>
          </a:xfrm>
        </p:grpSpPr>
        <p:pic>
          <p:nvPicPr>
            <p:cNvPr id="1027" name="Picture 3" descr="C:\Documents and Settings\Admin\Desktop\Scan0096-adj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53269" y="1747152"/>
              <a:ext cx="3744838" cy="2914607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1053885" y="1537156"/>
              <a:ext cx="407919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L        P           S         E          P          S         E          P         S        E           P          S        E  </a:t>
              </a:r>
              <a:endParaRPr lang="en-US" sz="8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93496" y="1277779"/>
              <a:ext cx="43357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                  H</a:t>
              </a:r>
              <a:r>
                <a:rPr lang="en-US" sz="1000" b="1" i="1" dirty="0" smtClean="0"/>
                <a:t>At</a:t>
              </a:r>
              <a:r>
                <a:rPr lang="en-US" sz="1000" b="1" dirty="0" smtClean="0"/>
                <a:t>GAD1      </a:t>
              </a:r>
              <a:r>
                <a:rPr lang="en-US" sz="1000" b="1" dirty="0" err="1" smtClean="0"/>
                <a:t>H</a:t>
              </a:r>
              <a:r>
                <a:rPr lang="en-US" sz="1000" b="1" i="1" dirty="0" err="1" smtClean="0"/>
                <a:t>At</a:t>
              </a:r>
              <a:r>
                <a:rPr lang="en-US" sz="1000" b="1" dirty="0" err="1" smtClean="0"/>
                <a:t>GAD1</a:t>
              </a:r>
              <a:r>
                <a:rPr lang="el-GR" sz="1000" b="1" dirty="0" smtClean="0">
                  <a:latin typeface="Arial"/>
                  <a:cs typeface="Arial"/>
                </a:rPr>
                <a:t>Δ</a:t>
              </a:r>
              <a:r>
                <a:rPr lang="en-US" sz="1000" b="1" dirty="0" smtClean="0"/>
                <a:t>C32      H</a:t>
              </a:r>
              <a:r>
                <a:rPr lang="en-US" sz="1000" b="1" i="1" dirty="0" smtClean="0"/>
                <a:t>Md</a:t>
              </a:r>
              <a:r>
                <a:rPr lang="en-US" sz="1000" b="1" dirty="0" smtClean="0"/>
                <a:t>GAD3 </a:t>
              </a:r>
              <a:r>
                <a:rPr lang="en-US" sz="1000" dirty="0" smtClean="0"/>
                <a:t>       </a:t>
              </a:r>
              <a:r>
                <a:rPr lang="en-US" sz="1000" b="1" dirty="0" smtClean="0"/>
                <a:t>H</a:t>
              </a:r>
              <a:r>
                <a:rPr lang="en-US" sz="1000" b="1" i="1" dirty="0" smtClean="0"/>
                <a:t>Md</a:t>
              </a:r>
              <a:r>
                <a:rPr lang="en-US" sz="1000" b="1" dirty="0" smtClean="0"/>
                <a:t>GAD3</a:t>
              </a:r>
              <a:r>
                <a:rPr lang="el-GR" sz="1000" b="1" dirty="0" smtClean="0">
                  <a:latin typeface="Arial"/>
                  <a:cs typeface="Arial"/>
                </a:rPr>
                <a:t>Δ</a:t>
              </a:r>
              <a:r>
                <a:rPr lang="en-US" sz="1000" b="1" dirty="0" smtClean="0"/>
                <a:t>C34</a:t>
              </a:r>
              <a:endParaRPr lang="en-US" sz="10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1254502" y="1556368"/>
              <a:ext cx="73559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044933" y="1551648"/>
              <a:ext cx="73559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895600" y="1551648"/>
              <a:ext cx="73559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728770" y="1551648"/>
              <a:ext cx="73559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67460" y="1524000"/>
              <a:ext cx="34336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800" dirty="0" err="1" smtClean="0"/>
                <a:t>kDa</a:t>
              </a:r>
              <a:endParaRPr lang="en-CA" sz="800" dirty="0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834248" y="3050085"/>
              <a:ext cx="15276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834248" y="2787526"/>
              <a:ext cx="15276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834248" y="3723887"/>
              <a:ext cx="15276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834248" y="2475405"/>
              <a:ext cx="15276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601196" y="2928311"/>
              <a:ext cx="2872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800" dirty="0" smtClean="0"/>
                <a:t>50</a:t>
              </a:r>
              <a:endParaRPr lang="en-CA" sz="8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88881" y="2680156"/>
              <a:ext cx="2872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800" dirty="0" smtClean="0"/>
                <a:t>60</a:t>
              </a:r>
              <a:endParaRPr lang="en-CA" sz="8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1196" y="2375356"/>
              <a:ext cx="2872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800" dirty="0"/>
                <a:t>8</a:t>
              </a:r>
              <a:r>
                <a:rPr lang="en-CA" sz="800" dirty="0" smtClean="0"/>
                <a:t>5</a:t>
              </a:r>
              <a:endParaRPr lang="en-CA" sz="8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1196" y="3608288"/>
              <a:ext cx="2872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800" dirty="0" smtClean="0"/>
                <a:t>30</a:t>
              </a:r>
              <a:endParaRPr lang="en-CA" sz="800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43507" y="5197253"/>
            <a:ext cx="81163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Figure </a:t>
            </a:r>
            <a:r>
              <a:rPr lang="en-CA" b="1" dirty="0" smtClean="0"/>
              <a:t>S2  </a:t>
            </a:r>
            <a:r>
              <a:rPr lang="en-CA" b="1" dirty="0"/>
              <a:t>SDS-PAGE analysis of expression and purification </a:t>
            </a:r>
          </a:p>
          <a:p>
            <a:r>
              <a:rPr lang="en-CA" b="1" dirty="0"/>
              <a:t>of various recombinant GAD proteins characterized in </a:t>
            </a:r>
            <a:r>
              <a:rPr lang="en-CA" b="1" dirty="0" smtClean="0"/>
              <a:t>Figures 3A-C.</a:t>
            </a:r>
            <a:r>
              <a:rPr lang="en-CA" dirty="0" smtClean="0"/>
              <a:t> L, P, S, and E </a:t>
            </a:r>
          </a:p>
          <a:p>
            <a:r>
              <a:rPr lang="en-CA" dirty="0" smtClean="0"/>
              <a:t>lanes for each </a:t>
            </a:r>
            <a:r>
              <a:rPr lang="en-CA" dirty="0"/>
              <a:t>protein represent molecular mass standards </a:t>
            </a:r>
            <a:r>
              <a:rPr lang="en-CA" dirty="0" smtClean="0"/>
              <a:t>and protein </a:t>
            </a:r>
            <a:r>
              <a:rPr lang="en-CA" dirty="0"/>
              <a:t>in the </a:t>
            </a:r>
            <a:r>
              <a:rPr lang="en-CA" dirty="0" smtClean="0"/>
              <a:t>pellet, </a:t>
            </a:r>
          </a:p>
          <a:p>
            <a:r>
              <a:rPr lang="en-CA" dirty="0" smtClean="0"/>
              <a:t>supernatant, </a:t>
            </a:r>
            <a:r>
              <a:rPr lang="en-CA" dirty="0"/>
              <a:t>and </a:t>
            </a:r>
            <a:r>
              <a:rPr lang="en-CA" dirty="0" smtClean="0"/>
              <a:t>affinity-purified fractions</a:t>
            </a:r>
            <a:r>
              <a:rPr lang="en-CA" dirty="0"/>
              <a:t>, respectively.</a:t>
            </a:r>
            <a:r>
              <a:rPr lang="en-CA" dirty="0" smtClean="0"/>
              <a:t>  </a:t>
            </a:r>
            <a:endParaRPr lang="en-CA" dirty="0"/>
          </a:p>
        </p:txBody>
      </p:sp>
      <p:grpSp>
        <p:nvGrpSpPr>
          <p:cNvPr id="19" name="Group 18"/>
          <p:cNvGrpSpPr/>
          <p:nvPr/>
        </p:nvGrpSpPr>
        <p:grpSpPr>
          <a:xfrm>
            <a:off x="5105400" y="489568"/>
            <a:ext cx="3702427" cy="2012418"/>
            <a:chOff x="5105400" y="489568"/>
            <a:chExt cx="3702427" cy="2012418"/>
          </a:xfrm>
        </p:grpSpPr>
        <p:grpSp>
          <p:nvGrpSpPr>
            <p:cNvPr id="25" name="Group 24"/>
            <p:cNvGrpSpPr/>
            <p:nvPr/>
          </p:nvGrpSpPr>
          <p:grpSpPr>
            <a:xfrm>
              <a:off x="5422275" y="932274"/>
              <a:ext cx="3012146" cy="1569712"/>
              <a:chOff x="1107831" y="2162908"/>
              <a:chExt cx="4285311" cy="1978269"/>
            </a:xfrm>
          </p:grpSpPr>
          <p:pic>
            <p:nvPicPr>
              <p:cNvPr id="47" name="Picture 3" descr="F:\Scan0109.tif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247" t="19104" r="41817" b="38631"/>
              <a:stretch/>
            </p:blipFill>
            <p:spPr bwMode="auto">
              <a:xfrm>
                <a:off x="4436114" y="2162908"/>
                <a:ext cx="957028" cy="19782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8" name="Picture 4" descr="F:\Scan0110.tif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083" t="26312" r="25033" b="19811"/>
              <a:stretch/>
            </p:blipFill>
            <p:spPr bwMode="auto">
              <a:xfrm>
                <a:off x="1107831" y="2162908"/>
                <a:ext cx="3332284" cy="19782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26" name="Straight Connector 25"/>
            <p:cNvCxnSpPr/>
            <p:nvPr/>
          </p:nvCxnSpPr>
          <p:spPr>
            <a:xfrm>
              <a:off x="5707716" y="762000"/>
              <a:ext cx="5837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371660" y="737019"/>
              <a:ext cx="102997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800" dirty="0" smtClean="0"/>
                <a:t>   L       P        S        E  </a:t>
              </a:r>
              <a:endParaRPr lang="en-CA" sz="8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295014" y="688467"/>
              <a:ext cx="7592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dirty="0" smtClean="0"/>
                <a:t>  </a:t>
              </a:r>
              <a:r>
                <a:rPr lang="en-CA" sz="800" dirty="0" smtClean="0"/>
                <a:t>P       S       E    </a:t>
              </a:r>
              <a:endParaRPr lang="en-CA" sz="8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977200" y="688467"/>
              <a:ext cx="7873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dirty="0" smtClean="0"/>
                <a:t>  </a:t>
              </a:r>
              <a:r>
                <a:rPr lang="en-CA" sz="800" dirty="0" smtClean="0"/>
                <a:t>P       S        E  </a:t>
              </a:r>
              <a:endParaRPr lang="en-CA" sz="8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668552" y="685800"/>
              <a:ext cx="11392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dirty="0" smtClean="0"/>
                <a:t>  </a:t>
              </a:r>
              <a:r>
                <a:rPr lang="en-CA" sz="800" dirty="0" smtClean="0"/>
                <a:t>P       S       E                        </a:t>
              </a:r>
              <a:endParaRPr lang="en-CA" sz="8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719932" y="499887"/>
              <a:ext cx="64312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000" b="1" i="1" dirty="0" smtClean="0"/>
                <a:t>At</a:t>
              </a:r>
              <a:r>
                <a:rPr lang="en-CA" sz="1000" b="1" dirty="0" smtClean="0"/>
                <a:t>GAD1</a:t>
              </a:r>
              <a:r>
                <a:rPr lang="en-CA" sz="1100" b="1" dirty="0" smtClean="0"/>
                <a:t> </a:t>
              </a:r>
              <a:endParaRPr lang="en-CA" sz="1100" b="1" dirty="0"/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7092552" y="753908"/>
              <a:ext cx="6073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6826973" y="491639"/>
              <a:ext cx="11416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 smtClean="0"/>
                <a:t>  H</a:t>
              </a:r>
              <a:r>
                <a:rPr lang="en-CA" sz="1100" b="1" i="1" dirty="0" smtClean="0"/>
                <a:t>At</a:t>
              </a:r>
              <a:r>
                <a:rPr lang="en-CA" sz="1100" b="1" dirty="0" smtClean="0"/>
                <a:t>GAD1∆C32 </a:t>
              </a:r>
              <a:endParaRPr lang="en-CA" sz="1100" b="1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6401640" y="753908"/>
              <a:ext cx="55675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6300324" y="489568"/>
              <a:ext cx="854921" cy="2865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 smtClean="0"/>
                <a:t>H</a:t>
              </a:r>
              <a:r>
                <a:rPr lang="en-CA" sz="1100" b="1" i="1" dirty="0" smtClean="0"/>
                <a:t>At</a:t>
              </a:r>
              <a:r>
                <a:rPr lang="en-CA" sz="1100" b="1" dirty="0" smtClean="0"/>
                <a:t>GAD1</a:t>
              </a:r>
              <a:endParaRPr lang="en-CA" sz="1100" b="1" dirty="0"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7818459" y="753908"/>
              <a:ext cx="60737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7762584" y="491639"/>
              <a:ext cx="1000416" cy="2865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b="1" dirty="0" smtClean="0"/>
                <a:t>H</a:t>
              </a:r>
              <a:r>
                <a:rPr lang="en-CA" sz="1100" b="1" i="1" dirty="0" smtClean="0"/>
                <a:t>Md</a:t>
              </a:r>
              <a:r>
                <a:rPr lang="en-CA" sz="1100" b="1" dirty="0" smtClean="0"/>
                <a:t>GAD3  </a:t>
              </a:r>
              <a:endParaRPr lang="en-CA" sz="1100" b="1" dirty="0"/>
            </a:p>
          </p:txBody>
        </p:sp>
        <p:cxnSp>
          <p:nvCxnSpPr>
            <p:cNvPr id="38" name="Straight Connector 37"/>
            <p:cNvCxnSpPr/>
            <p:nvPr/>
          </p:nvCxnSpPr>
          <p:spPr>
            <a:xfrm flipH="1" flipV="1">
              <a:off x="5339772" y="1651206"/>
              <a:ext cx="101229" cy="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H="1" flipV="1">
              <a:off x="5339772" y="1536933"/>
              <a:ext cx="101229" cy="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 flipV="1">
              <a:off x="5339772" y="2033601"/>
              <a:ext cx="101229" cy="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5144927" y="730238"/>
              <a:ext cx="34336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800" dirty="0" err="1" smtClean="0"/>
                <a:t>kDa</a:t>
              </a:r>
              <a:endParaRPr lang="en-CA" sz="8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105400" y="1422659"/>
              <a:ext cx="2872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800" dirty="0" smtClean="0"/>
                <a:t>60</a:t>
              </a:r>
              <a:endParaRPr lang="en-CA" sz="8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105400" y="1543585"/>
              <a:ext cx="2872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800" dirty="0"/>
                <a:t>5</a:t>
              </a:r>
              <a:r>
                <a:rPr lang="en-CA" sz="800" dirty="0" smtClean="0"/>
                <a:t>0</a:t>
              </a:r>
              <a:endParaRPr lang="en-CA" sz="8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105400" y="1920706"/>
              <a:ext cx="28725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800" dirty="0"/>
                <a:t>3</a:t>
              </a:r>
              <a:r>
                <a:rPr lang="en-CA" sz="800" dirty="0" smtClean="0"/>
                <a:t>0</a:t>
              </a:r>
              <a:endParaRPr lang="en-CA" sz="800" dirty="0"/>
            </a:p>
          </p:txBody>
        </p:sp>
        <p:cxnSp>
          <p:nvCxnSpPr>
            <p:cNvPr id="45" name="Straight Connector 44"/>
            <p:cNvCxnSpPr/>
            <p:nvPr/>
          </p:nvCxnSpPr>
          <p:spPr>
            <a:xfrm flipH="1" flipV="1">
              <a:off x="5339772" y="1332260"/>
              <a:ext cx="101229" cy="1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5105400" y="1233393"/>
              <a:ext cx="41230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800" dirty="0" smtClean="0"/>
                <a:t>85</a:t>
              </a:r>
              <a:endParaRPr lang="en-CA" sz="800" dirty="0"/>
            </a:p>
          </p:txBody>
        </p:sp>
      </p:grpSp>
      <p:pic>
        <p:nvPicPr>
          <p:cNvPr id="49" name="Picture 4"/>
          <p:cNvPicPr>
            <a:picLocks noChangeAspect="1" noChangeArrowheads="1"/>
          </p:cNvPicPr>
          <p:nvPr/>
        </p:nvPicPr>
        <p:blipFill>
          <a:blip r:embed="rId5" cstate="print"/>
          <a:srcRect l="7387" t="8018" r="3055" b="8523"/>
          <a:stretch>
            <a:fillRect/>
          </a:stretch>
        </p:blipFill>
        <p:spPr bwMode="auto">
          <a:xfrm>
            <a:off x="5663009" y="3564972"/>
            <a:ext cx="2420056" cy="1502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Text Box 6"/>
          <p:cNvSpPr txBox="1">
            <a:spLocks noChangeArrowheads="1"/>
          </p:cNvSpPr>
          <p:nvPr/>
        </p:nvSpPr>
        <p:spPr bwMode="auto">
          <a:xfrm>
            <a:off x="5683881" y="3359533"/>
            <a:ext cx="229101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800" dirty="0">
                <a:cs typeface="Arial" pitchFamily="34" charset="0"/>
              </a:rPr>
              <a:t>L  </a:t>
            </a:r>
            <a:r>
              <a:rPr lang="en-US" sz="800" dirty="0" smtClean="0">
                <a:cs typeface="Arial" pitchFamily="34" charset="0"/>
              </a:rPr>
              <a:t>     S         P      E            S        P     E           S        P      E</a:t>
            </a:r>
            <a:endParaRPr lang="en-US" sz="800" dirty="0">
              <a:cs typeface="Arial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374460" y="3352800"/>
            <a:ext cx="3433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 err="1" smtClean="0"/>
              <a:t>kDa</a:t>
            </a:r>
            <a:endParaRPr lang="en-CA" sz="800" dirty="0"/>
          </a:p>
        </p:txBody>
      </p:sp>
      <p:cxnSp>
        <p:nvCxnSpPr>
          <p:cNvPr id="52" name="Straight Connector 51"/>
          <p:cNvCxnSpPr/>
          <p:nvPr/>
        </p:nvCxnSpPr>
        <p:spPr>
          <a:xfrm>
            <a:off x="5935537" y="3352800"/>
            <a:ext cx="5965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6677649" y="3353922"/>
            <a:ext cx="5965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7380904" y="3355189"/>
            <a:ext cx="5965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 flipV="1">
            <a:off x="5584179" y="4342526"/>
            <a:ext cx="112744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 flipV="1">
            <a:off x="5584179" y="4212599"/>
            <a:ext cx="112744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 flipV="1">
            <a:off x="5584179" y="4759578"/>
            <a:ext cx="112744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342507" y="4105110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 smtClean="0"/>
              <a:t>60</a:t>
            </a:r>
            <a:endParaRPr lang="en-CA" sz="800" dirty="0"/>
          </a:p>
        </p:txBody>
      </p:sp>
      <p:sp>
        <p:nvSpPr>
          <p:cNvPr id="59" name="TextBox 58"/>
          <p:cNvSpPr txBox="1"/>
          <p:nvPr/>
        </p:nvSpPr>
        <p:spPr>
          <a:xfrm>
            <a:off x="5350599" y="4241765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/>
              <a:t>5</a:t>
            </a:r>
            <a:r>
              <a:rPr lang="en-CA" sz="800" dirty="0" smtClean="0"/>
              <a:t>0</a:t>
            </a:r>
            <a:endParaRPr lang="en-CA" sz="800" dirty="0"/>
          </a:p>
        </p:txBody>
      </p:sp>
      <p:sp>
        <p:nvSpPr>
          <p:cNvPr id="60" name="TextBox 59"/>
          <p:cNvSpPr txBox="1"/>
          <p:nvPr/>
        </p:nvSpPr>
        <p:spPr>
          <a:xfrm>
            <a:off x="5356818" y="4653667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/>
              <a:t>3</a:t>
            </a:r>
            <a:r>
              <a:rPr lang="en-CA" sz="800" dirty="0" smtClean="0"/>
              <a:t>0</a:t>
            </a:r>
            <a:endParaRPr lang="en-CA" sz="800" dirty="0"/>
          </a:p>
        </p:txBody>
      </p:sp>
      <p:cxnSp>
        <p:nvCxnSpPr>
          <p:cNvPr id="61" name="Straight Connector 60"/>
          <p:cNvCxnSpPr/>
          <p:nvPr/>
        </p:nvCxnSpPr>
        <p:spPr>
          <a:xfrm flipH="1" flipV="1">
            <a:off x="5584179" y="4027896"/>
            <a:ext cx="112744" cy="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5343919" y="3927897"/>
            <a:ext cx="3465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 smtClean="0"/>
              <a:t>85</a:t>
            </a:r>
            <a:endParaRPr lang="en-CA" sz="800" dirty="0"/>
          </a:p>
        </p:txBody>
      </p:sp>
      <p:sp>
        <p:nvSpPr>
          <p:cNvPr id="9" name="TextBox 8"/>
          <p:cNvSpPr txBox="1"/>
          <p:nvPr/>
        </p:nvSpPr>
        <p:spPr>
          <a:xfrm>
            <a:off x="609600" y="119040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b="1" dirty="0" smtClean="0"/>
              <a:t>A</a:t>
            </a:r>
            <a:r>
              <a:rPr lang="en-CA" dirty="0" smtClean="0"/>
              <a:t>.</a:t>
            </a:r>
            <a:endParaRPr lang="en-CA" dirty="0"/>
          </a:p>
        </p:txBody>
      </p:sp>
      <p:sp>
        <p:nvSpPr>
          <p:cNvPr id="15" name="TextBox 14"/>
          <p:cNvSpPr txBox="1"/>
          <p:nvPr/>
        </p:nvSpPr>
        <p:spPr>
          <a:xfrm>
            <a:off x="5201156" y="454223"/>
            <a:ext cx="37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b="1" dirty="0" smtClean="0"/>
              <a:t>B.</a:t>
            </a:r>
            <a:r>
              <a:rPr lang="en-CA" sz="1400" dirty="0" smtClean="0"/>
              <a:t> </a:t>
            </a:r>
            <a:endParaRPr lang="en-CA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5408826" y="3075648"/>
            <a:ext cx="3257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b="1" dirty="0" smtClean="0"/>
              <a:t>C.</a:t>
            </a:r>
            <a:endParaRPr lang="en-CA" sz="14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5872332" y="3091190"/>
            <a:ext cx="6431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b="1" i="1" dirty="0" smtClean="0"/>
              <a:t>At</a:t>
            </a:r>
            <a:r>
              <a:rPr lang="en-CA" sz="1000" b="1" dirty="0" smtClean="0"/>
              <a:t>GAD1</a:t>
            </a:r>
            <a:r>
              <a:rPr lang="en-CA" sz="1100" b="1" dirty="0" smtClean="0"/>
              <a:t> </a:t>
            </a:r>
            <a:endParaRPr lang="en-CA" sz="1100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6672075" y="3099924"/>
            <a:ext cx="7008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b="1" i="1" dirty="0" smtClean="0"/>
              <a:t>Md</a:t>
            </a:r>
            <a:r>
              <a:rPr lang="en-CA" sz="1000" b="1" dirty="0" smtClean="0"/>
              <a:t>GAD1</a:t>
            </a:r>
            <a:r>
              <a:rPr lang="en-CA" sz="1100" b="1" dirty="0" smtClean="0"/>
              <a:t> </a:t>
            </a:r>
            <a:endParaRPr lang="en-CA" sz="1100" b="1" dirty="0"/>
          </a:p>
        </p:txBody>
      </p:sp>
      <p:sp>
        <p:nvSpPr>
          <p:cNvPr id="68" name="TextBox 67"/>
          <p:cNvSpPr txBox="1"/>
          <p:nvPr/>
        </p:nvSpPr>
        <p:spPr>
          <a:xfrm>
            <a:off x="7391400" y="3096552"/>
            <a:ext cx="7008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00" b="1" i="1" dirty="0" smtClean="0"/>
              <a:t>Md</a:t>
            </a:r>
            <a:r>
              <a:rPr lang="en-CA" sz="1000" b="1" dirty="0" smtClean="0"/>
              <a:t>GAD2</a:t>
            </a:r>
            <a:r>
              <a:rPr lang="en-CA" sz="1100" b="1" dirty="0" smtClean="0"/>
              <a:t> </a:t>
            </a:r>
            <a:endParaRPr lang="en-CA" sz="11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9553</TotalTime>
  <Words>128</Words>
  <Application>Microsoft Office PowerPoint</Application>
  <PresentationFormat>On-screen Show (4:3)</PresentationFormat>
  <Paragraphs>36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B. Shelp</cp:lastModifiedBy>
  <cp:revision>48</cp:revision>
  <dcterms:created xsi:type="dcterms:W3CDTF">2013-04-25T18:53:34Z</dcterms:created>
  <dcterms:modified xsi:type="dcterms:W3CDTF">2013-08-26T14:47:49Z</dcterms:modified>
</cp:coreProperties>
</file>