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9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7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3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20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1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37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717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56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7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9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39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83617-D01E-4E0E-A438-CB7A578F4E8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DF20A-51E9-404E-AF57-53B4B6EE3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6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38100"/>
            <a:ext cx="4419600" cy="539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11727" y="5486400"/>
            <a:ext cx="8839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Supplementary figure S1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Heat map of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genes involved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metabolism (listed in Figure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4). Expression pattern derived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from hierarchical cluster analysis differently regulated between WT and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i="1" baseline="-25000" dirty="0">
                <a:latin typeface="Times New Roman" pitchFamily="18" charset="0"/>
                <a:cs typeface="Times New Roman" pitchFamily="18" charset="0"/>
              </a:rPr>
              <a:t>SARK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::IPT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plants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under well-watered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(WW) and 3 days of water-stress at pre-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anthesis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(WS). Red and green represent high and low relative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expression, respectively,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when compared to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Mean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value of expression across all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samples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773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75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California, Davis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Reguera</dc:creator>
  <cp:lastModifiedBy>Plant Sciences</cp:lastModifiedBy>
  <cp:revision>17</cp:revision>
  <cp:lastPrinted>2013-08-13T02:43:26Z</cp:lastPrinted>
  <dcterms:created xsi:type="dcterms:W3CDTF">2013-04-25T01:40:42Z</dcterms:created>
  <dcterms:modified xsi:type="dcterms:W3CDTF">2013-10-03T22:36:30Z</dcterms:modified>
</cp:coreProperties>
</file>