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52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45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70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420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23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99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51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021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91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38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06EED-A5C7-4CBA-8BA8-971FC0178BEC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33CAC-39DD-4852-B10A-3B61E075B0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01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5579854" cy="418512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67544" y="61653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Supplementary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figure</a:t>
            </a:r>
            <a:r>
              <a:rPr lang="de-DE" dirty="0" smtClean="0">
                <a:solidFill>
                  <a:prstClr val="black"/>
                </a:solidFill>
              </a:rPr>
              <a:t> S1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79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82046"/>
            <a:ext cx="3413637" cy="3240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67544" y="58772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Supplementary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figure</a:t>
            </a:r>
            <a:r>
              <a:rPr lang="de-DE" dirty="0" smtClean="0">
                <a:solidFill>
                  <a:prstClr val="black"/>
                </a:solidFill>
              </a:rPr>
              <a:t> S2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436096" y="386055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B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39856"/>
            <a:ext cx="3303385" cy="256983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43608" y="401295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7272246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Universitätsklinikum Heidelberg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Stenzinger, Albrecht</dc:creator>
  <cp:lastModifiedBy>Stenzinger, Albrecht</cp:lastModifiedBy>
  <cp:revision>2</cp:revision>
  <dcterms:created xsi:type="dcterms:W3CDTF">2012-06-26T13:57:10Z</dcterms:created>
  <dcterms:modified xsi:type="dcterms:W3CDTF">2013-07-22T16:44:49Z</dcterms:modified>
</cp:coreProperties>
</file>