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6858000" cy="9144000" type="screen4x3"/>
  <p:notesSz cx="6858000" cy="9144000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438" y="1884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58D567E-EA9C-41A5-B6C8-C4EA2C89980B}" type="datetimeFigureOut">
              <a:rPr lang="fr-FR" smtClean="0"/>
              <a:pPr/>
              <a:t>25/06/2013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89A4ACA-609A-4F17-B2E0-8E93F6717B7C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9A4ACA-609A-4F17-B2E0-8E93F6717B7C}" type="slidenum">
              <a:rPr lang="fr-FR" smtClean="0"/>
              <a:pPr/>
              <a:t>1</a:t>
            </a:fld>
            <a:endParaRPr lang="fr-F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E4DBD2-B0C5-41B5-9617-566B551871DA}" type="datetimeFigureOut">
              <a:rPr lang="fr-FR"/>
              <a:pPr>
                <a:defRPr/>
              </a:pPr>
              <a:t>25/06/2013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BFCE6C-1F09-48DE-8C46-231A16DB871E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4F1597-C153-4F1E-B2FB-921953D01067}" type="datetimeFigureOut">
              <a:rPr lang="fr-FR"/>
              <a:pPr>
                <a:defRPr/>
              </a:pPr>
              <a:t>25/06/2013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72EB50-4661-460B-90FD-452E251FFBF7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50B1AA-1174-44BE-B151-9184B30D6C01}" type="datetimeFigureOut">
              <a:rPr lang="fr-FR"/>
              <a:pPr>
                <a:defRPr/>
              </a:pPr>
              <a:t>25/06/2013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9C5358-B3B2-4C4E-B0F6-A0DA3227DB1E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517AA6-D200-4472-A0BF-C19E4CFF83BF}" type="datetimeFigureOut">
              <a:rPr lang="fr-FR"/>
              <a:pPr>
                <a:defRPr/>
              </a:pPr>
              <a:t>25/06/2013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7D1CBB-D276-4FCC-85F3-BCB7ECF919A5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505A29-3547-415A-BA74-293AE54C64E6}" type="datetimeFigureOut">
              <a:rPr lang="fr-FR"/>
              <a:pPr>
                <a:defRPr/>
              </a:pPr>
              <a:t>25/06/2013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90137B-DC7E-49E7-B6AD-BC6412811D6B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6BE68E-5A14-43B1-9224-74C882077ACC}" type="datetimeFigureOut">
              <a:rPr lang="fr-FR"/>
              <a:pPr>
                <a:defRPr/>
              </a:pPr>
              <a:t>25/06/2013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B70496-2654-49F7-B119-F450D3DE639D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246EB1-512D-47C0-B3D7-BCE2E2BE1095}" type="datetimeFigureOut">
              <a:rPr lang="fr-FR"/>
              <a:pPr>
                <a:defRPr/>
              </a:pPr>
              <a:t>25/06/2013</a:t>
            </a:fld>
            <a:endParaRPr lang="fr-FR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CE0088-F50F-4AD6-A124-BF69B9FBE8AD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09075B-5BF3-4A23-9BEC-FB087A5A6721}" type="datetimeFigureOut">
              <a:rPr lang="fr-FR"/>
              <a:pPr>
                <a:defRPr/>
              </a:pPr>
              <a:t>25/06/2013</a:t>
            </a:fld>
            <a:endParaRPr lang="fr-FR"/>
          </a:p>
        </p:txBody>
      </p:sp>
      <p:sp>
        <p:nvSpPr>
          <p:cNvPr id="4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D0775F-796B-4789-A17B-66E4A3D2F4A4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248193-E338-4CF1-A6F2-BCBCCED9331D}" type="datetimeFigureOut">
              <a:rPr lang="fr-FR"/>
              <a:pPr>
                <a:defRPr/>
              </a:pPr>
              <a:t>25/06/2013</a:t>
            </a:fld>
            <a:endParaRPr lang="fr-FR"/>
          </a:p>
        </p:txBody>
      </p:sp>
      <p:sp>
        <p:nvSpPr>
          <p:cNvPr id="3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079B55-C0EF-44A1-B330-731DB4A36D23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6A1AB3-3458-4490-B091-77FA1F4166FD}" type="datetimeFigureOut">
              <a:rPr lang="fr-FR"/>
              <a:pPr>
                <a:defRPr/>
              </a:pPr>
              <a:t>25/06/2013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ED3E90-1ADB-4683-B772-0C6073CDA9FD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 smtClean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075FB4-5392-436E-91AA-C338A2D3DFCC}" type="datetimeFigureOut">
              <a:rPr lang="fr-FR"/>
              <a:pPr>
                <a:defRPr/>
              </a:pPr>
              <a:t>25/06/2013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B926DF-4F0A-4142-8808-7C326C4363AA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Espace réservé du titre 1"/>
          <p:cNvSpPr>
            <a:spLocks noGrp="1"/>
          </p:cNvSpPr>
          <p:nvPr>
            <p:ph type="title"/>
          </p:nvPr>
        </p:nvSpPr>
        <p:spPr bwMode="auto">
          <a:xfrm>
            <a:off x="342900" y="366713"/>
            <a:ext cx="61722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Modifiez le style du titre</a:t>
            </a:r>
          </a:p>
        </p:txBody>
      </p:sp>
      <p:sp>
        <p:nvSpPr>
          <p:cNvPr id="1027" name="Espace réservé du texte 2"/>
          <p:cNvSpPr>
            <a:spLocks noGrp="1"/>
          </p:cNvSpPr>
          <p:nvPr>
            <p:ph type="body" idx="1"/>
          </p:nvPr>
        </p:nvSpPr>
        <p:spPr bwMode="auto">
          <a:xfrm>
            <a:off x="342900" y="2133600"/>
            <a:ext cx="6172200" cy="603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342900" y="8475663"/>
            <a:ext cx="1600200" cy="4857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A56BE76-E359-4940-9E29-22C8299A138A}" type="datetimeFigureOut">
              <a:rPr lang="fr-FR"/>
              <a:pPr>
                <a:defRPr/>
              </a:pPr>
              <a:t>25/06/2013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343150" y="8475663"/>
            <a:ext cx="2171700" cy="4857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4914900" y="8475663"/>
            <a:ext cx="1600200" cy="4857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FF64BD0-A306-43F3-BDE4-7212CC6BB1E1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728663" y="8316913"/>
            <a:ext cx="5829300" cy="579437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Figure 1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5162550" y="8666163"/>
            <a:ext cx="1698625" cy="446087"/>
          </a:xfrm>
        </p:spPr>
        <p:txBody>
          <a:bodyPr rtlCol="0">
            <a:normAutofit fontScale="775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fr-FR" i="1" dirty="0" smtClean="0"/>
              <a:t>Emile et al.</a:t>
            </a:r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-5400000">
            <a:off x="2905125" y="1595438"/>
            <a:ext cx="1200150" cy="6432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Sous-titre 2"/>
          <p:cNvSpPr txBox="1">
            <a:spLocks/>
          </p:cNvSpPr>
          <p:nvPr/>
        </p:nvSpPr>
        <p:spPr bwMode="auto">
          <a:xfrm>
            <a:off x="287338" y="5411788"/>
            <a:ext cx="1698625" cy="446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 fontScale="85000" lnSpcReduction="20000"/>
          </a:bodyPr>
          <a:lstStyle>
            <a:lvl1pPr marL="0" indent="0" algn="ctr" rtl="0" fontAlgn="base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fontAlgn="base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fontAlgn="base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fontAlgn="base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fontAlgn="base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fr-FR" dirty="0" smtClean="0">
                <a:solidFill>
                  <a:schemeClr val="tx1"/>
                </a:solidFill>
              </a:rPr>
              <a:t># 02.04.16</a:t>
            </a:r>
          </a:p>
        </p:txBody>
      </p:sp>
      <p:sp>
        <p:nvSpPr>
          <p:cNvPr id="7" name="Sous-titre 2"/>
          <p:cNvSpPr txBox="1">
            <a:spLocks/>
          </p:cNvSpPr>
          <p:nvPr/>
        </p:nvSpPr>
        <p:spPr bwMode="auto">
          <a:xfrm>
            <a:off x="304800" y="7588250"/>
            <a:ext cx="1698625" cy="446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 fontScale="85000" lnSpcReduction="20000"/>
          </a:bodyPr>
          <a:lstStyle>
            <a:lvl1pPr marL="0" indent="0" algn="ctr" rtl="0" fontAlgn="base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fontAlgn="base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fontAlgn="base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fontAlgn="base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fontAlgn="base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fr-FR" dirty="0" smtClean="0">
                <a:solidFill>
                  <a:schemeClr val="tx1"/>
                </a:solidFill>
              </a:rPr>
              <a:t># 08.12.20</a:t>
            </a:r>
          </a:p>
        </p:txBody>
      </p:sp>
      <p:pic>
        <p:nvPicPr>
          <p:cNvPr id="2055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-5400000">
            <a:off x="2851151" y="3717925"/>
            <a:ext cx="1306512" cy="6434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</TotalTime>
  <Words>11</Words>
  <Application>Microsoft Office PowerPoint</Application>
  <PresentationFormat>Affichage à l'écran (4:3)</PresentationFormat>
  <Paragraphs>5</Paragraphs>
  <Slides>1</Slides>
  <Notes>1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2" baseType="lpstr">
      <vt:lpstr>Thème Office</vt:lpstr>
      <vt:lpstr>Figure 1</vt:lpstr>
    </vt:vector>
  </TitlesOfParts>
  <Company>HP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Figure 1</dc:title>
  <dc:creator>JF Emile</dc:creator>
  <cp:lastModifiedBy>JeF</cp:lastModifiedBy>
  <cp:revision>6</cp:revision>
  <dcterms:created xsi:type="dcterms:W3CDTF">2013-06-18T21:52:33Z</dcterms:created>
  <dcterms:modified xsi:type="dcterms:W3CDTF">2013-06-25T19:27:07Z</dcterms:modified>
</cp:coreProperties>
</file>