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19" autoAdjust="0"/>
  </p:normalViewPr>
  <p:slideViewPr>
    <p:cSldViewPr>
      <p:cViewPr>
        <p:scale>
          <a:sx n="70" d="100"/>
          <a:sy n="70" d="100"/>
        </p:scale>
        <p:origin x="-1716" y="-29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0C127A-65D9-4257-AB54-BFF2575DCB07}" type="datetimeFigureOut">
              <a:rPr lang="en-GB" smtClean="0"/>
              <a:pPr/>
              <a:t>05/09/2013</a:t>
            </a:fld>
            <a:endParaRPr lang="en-GB"/>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BD48EF-94A9-49AB-8904-D956D12BAD47}" type="slidenum">
              <a:rPr lang="en-GB" smtClean="0"/>
              <a:pPr/>
              <a:t>‹#›</a:t>
            </a:fld>
            <a:endParaRPr lang="en-GB"/>
          </a:p>
        </p:txBody>
      </p:sp>
    </p:spTree>
    <p:extLst>
      <p:ext uri="{BB962C8B-B14F-4D97-AF65-F5344CB8AC3E}">
        <p14:creationId xmlns:p14="http://schemas.microsoft.com/office/powerpoint/2010/main" val="4267989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ECA2C36-B6DE-4864-9339-FADEE753FB8F}"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B7C45-EAAB-475C-BF0F-6EA14F973924}" type="datetimeFigureOut">
              <a:rPr lang="en-GB" smtClean="0"/>
              <a:pPr/>
              <a:t>05/09/2013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839594-290B-47B2-B9A8-20D0E84C139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7BB7C45-EAAB-475C-BF0F-6EA14F973924}" type="datetimeFigureOut">
              <a:rPr lang="en-GB" smtClean="0"/>
              <a:pPr/>
              <a:t>05/09/2013</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3839594-290B-47B2-B9A8-20D0E84C139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3"/>
          <p:cNvGraphicFramePr>
            <a:graphicFrameLocks noChangeAspect="1"/>
          </p:cNvGraphicFramePr>
          <p:nvPr>
            <p:extLst>
              <p:ext uri="{D42A27DB-BD31-4B8C-83A1-F6EECF244321}">
                <p14:modId xmlns:p14="http://schemas.microsoft.com/office/powerpoint/2010/main" val="3288271250"/>
              </p:ext>
            </p:extLst>
          </p:nvPr>
        </p:nvGraphicFramePr>
        <p:xfrm>
          <a:off x="195263" y="1447800"/>
          <a:ext cx="6253162" cy="4127500"/>
        </p:xfrm>
        <a:graphic>
          <a:graphicData uri="http://schemas.openxmlformats.org/presentationml/2006/ole">
            <mc:AlternateContent xmlns:mc="http://schemas.openxmlformats.org/markup-compatibility/2006">
              <mc:Choice xmlns:v="urn:schemas-microsoft-com:vml" Requires="v">
                <p:oleObj spid="_x0000_s1035" name="Prism 5" r:id="rId4" imgW="6537960" imgH="4314240" progId="Prism5.Document">
                  <p:embed/>
                </p:oleObj>
              </mc:Choice>
              <mc:Fallback>
                <p:oleObj name="Prism 5" r:id="rId4" imgW="6537960" imgH="4314240" progId="Prism5.Document">
                  <p:embed/>
                  <p:pic>
                    <p:nvPicPr>
                      <p:cNvPr id="0" name="Picture 9"/>
                      <p:cNvPicPr>
                        <a:picLocks noChangeAspect="1" noChangeArrowheads="1"/>
                      </p:cNvPicPr>
                      <p:nvPr/>
                    </p:nvPicPr>
                    <p:blipFill>
                      <a:blip r:embed="rId5"/>
                      <a:srcRect/>
                      <a:stretch>
                        <a:fillRect/>
                      </a:stretch>
                    </p:blipFill>
                    <p:spPr bwMode="auto">
                      <a:xfrm>
                        <a:off x="195263" y="1447800"/>
                        <a:ext cx="6253162" cy="412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TextBox 2"/>
          <p:cNvSpPr txBox="1"/>
          <p:nvPr/>
        </p:nvSpPr>
        <p:spPr>
          <a:xfrm>
            <a:off x="116632" y="1403648"/>
            <a:ext cx="375928" cy="246221"/>
          </a:xfrm>
          <a:prstGeom prst="rect">
            <a:avLst/>
          </a:prstGeom>
          <a:noFill/>
        </p:spPr>
        <p:txBody>
          <a:bodyPr wrap="square" rtlCol="0">
            <a:spAutoFit/>
          </a:bodyPr>
          <a:lstStyle/>
          <a:p>
            <a:r>
              <a:rPr lang="en-GB" sz="1000" b="1" dirty="0" smtClean="0"/>
              <a:t>(A)</a:t>
            </a:r>
            <a:endParaRPr lang="en-GB" sz="1000" b="1" dirty="0"/>
          </a:p>
        </p:txBody>
      </p:sp>
      <p:sp>
        <p:nvSpPr>
          <p:cNvPr id="4" name="TextBox 3"/>
          <p:cNvSpPr txBox="1"/>
          <p:nvPr/>
        </p:nvSpPr>
        <p:spPr>
          <a:xfrm>
            <a:off x="3341104" y="1403648"/>
            <a:ext cx="375928" cy="246221"/>
          </a:xfrm>
          <a:prstGeom prst="rect">
            <a:avLst/>
          </a:prstGeom>
          <a:noFill/>
        </p:spPr>
        <p:txBody>
          <a:bodyPr wrap="square" rtlCol="0">
            <a:spAutoFit/>
          </a:bodyPr>
          <a:lstStyle/>
          <a:p>
            <a:r>
              <a:rPr lang="en-GB" sz="1000" b="1" dirty="0" smtClean="0"/>
              <a:t>(B)</a:t>
            </a:r>
            <a:endParaRPr lang="en-GB" sz="1000" b="1" dirty="0"/>
          </a:p>
        </p:txBody>
      </p:sp>
      <p:sp>
        <p:nvSpPr>
          <p:cNvPr id="7" name="TextBox 6"/>
          <p:cNvSpPr txBox="1"/>
          <p:nvPr/>
        </p:nvSpPr>
        <p:spPr>
          <a:xfrm>
            <a:off x="116632" y="3605699"/>
            <a:ext cx="375928" cy="246221"/>
          </a:xfrm>
          <a:prstGeom prst="rect">
            <a:avLst/>
          </a:prstGeom>
          <a:noFill/>
        </p:spPr>
        <p:txBody>
          <a:bodyPr wrap="square" rtlCol="0">
            <a:spAutoFit/>
          </a:bodyPr>
          <a:lstStyle/>
          <a:p>
            <a:r>
              <a:rPr lang="en-GB" sz="1000" b="1" dirty="0" smtClean="0"/>
              <a:t>(C)</a:t>
            </a:r>
            <a:endParaRPr lang="en-GB" sz="1000" b="1" dirty="0"/>
          </a:p>
        </p:txBody>
      </p:sp>
      <p:sp>
        <p:nvSpPr>
          <p:cNvPr id="8" name="TextBox 7"/>
          <p:cNvSpPr txBox="1"/>
          <p:nvPr/>
        </p:nvSpPr>
        <p:spPr>
          <a:xfrm>
            <a:off x="3341104" y="3605699"/>
            <a:ext cx="375928" cy="246221"/>
          </a:xfrm>
          <a:prstGeom prst="rect">
            <a:avLst/>
          </a:prstGeom>
          <a:noFill/>
        </p:spPr>
        <p:txBody>
          <a:bodyPr wrap="square" rtlCol="0">
            <a:spAutoFit/>
          </a:bodyPr>
          <a:lstStyle/>
          <a:p>
            <a:r>
              <a:rPr lang="en-GB" sz="1000" b="1" dirty="0" smtClean="0"/>
              <a:t>(D)</a:t>
            </a:r>
            <a:endParaRPr lang="en-GB" sz="1000" b="1" dirty="0"/>
          </a:p>
        </p:txBody>
      </p:sp>
      <p:sp>
        <p:nvSpPr>
          <p:cNvPr id="9" name="Rectangle 3"/>
          <p:cNvSpPr>
            <a:spLocks noChangeAspect="1" noChangeArrowheads="1"/>
          </p:cNvSpPr>
          <p:nvPr/>
        </p:nvSpPr>
        <p:spPr bwMode="auto">
          <a:xfrm>
            <a:off x="0" y="458252"/>
            <a:ext cx="6228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Additional File 4</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Rectangle 10"/>
          <p:cNvSpPr>
            <a:spLocks noChangeArrowheads="1"/>
          </p:cNvSpPr>
          <p:nvPr/>
        </p:nvSpPr>
        <p:spPr bwMode="auto">
          <a:xfrm>
            <a:off x="0" y="5988059"/>
            <a:ext cx="6858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The effect of GW3965 on ABCA1 and ABCG1 mRNA expression in alveolar macrophages.</a:t>
            </a:r>
            <a:r>
              <a:rPr kumimoji="0" lang="en-GB"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GB"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Macrophages from smoking controls (A and C) (n=8) and COPD patients (B and D) (n=8) were treated with or without GW3965 (1 µM) for 4, 24 and 48 h. RNA was extracted for PCR analysis of ABCA1 (A and B) and ABCG1 (C and D) mRNA expression. Data shown are median ± range of fold increase of mRNA expression above time matched controls. *</a:t>
            </a: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GB"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and ** = significant difference compared to time matched controls (p&lt;0.05 and p&lt;0.01 respectively).</a:t>
            </a: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128</Words>
  <Application>Microsoft Office PowerPoint</Application>
  <PresentationFormat>On-screen Show (4:3)</PresentationFormat>
  <Paragraphs>8</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GraphPad Prism 5 Project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Simon Lea</dc:creator>
  <cp:lastModifiedBy>Andrew Higham</cp:lastModifiedBy>
  <cp:revision>44</cp:revision>
  <dcterms:created xsi:type="dcterms:W3CDTF">2012-05-28T12:09:01Z</dcterms:created>
  <dcterms:modified xsi:type="dcterms:W3CDTF">2013-09-05T09:17:30Z</dcterms:modified>
</cp:coreProperties>
</file>