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91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DF34-9117-4B9B-9D81-E5B5B6010628}" type="datetimeFigureOut">
              <a:rPr lang="en-GB" smtClean="0"/>
              <a:t>01/10/2013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2D4A-9FD5-4F5C-9372-10B106D435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776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DF34-9117-4B9B-9D81-E5B5B6010628}" type="datetimeFigureOut">
              <a:rPr lang="en-GB" smtClean="0"/>
              <a:t>01/10/2013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2D4A-9FD5-4F5C-9372-10B106D435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655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DF34-9117-4B9B-9D81-E5B5B6010628}" type="datetimeFigureOut">
              <a:rPr lang="en-GB" smtClean="0"/>
              <a:t>01/10/2013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2D4A-9FD5-4F5C-9372-10B106D435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785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DF34-9117-4B9B-9D81-E5B5B6010628}" type="datetimeFigureOut">
              <a:rPr lang="en-GB" smtClean="0"/>
              <a:t>01/10/2013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2D4A-9FD5-4F5C-9372-10B106D435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720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DF34-9117-4B9B-9D81-E5B5B6010628}" type="datetimeFigureOut">
              <a:rPr lang="en-GB" smtClean="0"/>
              <a:t>01/10/2013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2D4A-9FD5-4F5C-9372-10B106D435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59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DF34-9117-4B9B-9D81-E5B5B6010628}" type="datetimeFigureOut">
              <a:rPr lang="en-GB" smtClean="0"/>
              <a:t>01/10/2013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2D4A-9FD5-4F5C-9372-10B106D435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322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DF34-9117-4B9B-9D81-E5B5B6010628}" type="datetimeFigureOut">
              <a:rPr lang="en-GB" smtClean="0"/>
              <a:t>01/10/2013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2D4A-9FD5-4F5C-9372-10B106D435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726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DF34-9117-4B9B-9D81-E5B5B6010628}" type="datetimeFigureOut">
              <a:rPr lang="en-GB" smtClean="0"/>
              <a:t>01/10/2013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2D4A-9FD5-4F5C-9372-10B106D435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438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DF34-9117-4B9B-9D81-E5B5B6010628}" type="datetimeFigureOut">
              <a:rPr lang="en-GB" smtClean="0"/>
              <a:t>01/10/2013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2D4A-9FD5-4F5C-9372-10B106D435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701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DF34-9117-4B9B-9D81-E5B5B6010628}" type="datetimeFigureOut">
              <a:rPr lang="en-GB" smtClean="0"/>
              <a:t>01/10/2013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2D4A-9FD5-4F5C-9372-10B106D435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893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DF34-9117-4B9B-9D81-E5B5B6010628}" type="datetimeFigureOut">
              <a:rPr lang="en-GB" smtClean="0"/>
              <a:t>01/10/2013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2D4A-9FD5-4F5C-9372-10B106D435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662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1DF34-9117-4B9B-9D81-E5B5B6010628}" type="datetimeFigureOut">
              <a:rPr lang="en-GB" smtClean="0"/>
              <a:t>01/10/2013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A2D4A-9FD5-4F5C-9372-10B106D435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821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57043" y="3862189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PK1-Fb </a:t>
            </a:r>
            <a:r>
              <a:rPr lang="en-GB" i="1" dirty="0" err="1" smtClean="0"/>
              <a:t>Mse</a:t>
            </a:r>
            <a:r>
              <a:rPr lang="en-GB" dirty="0" err="1" smtClean="0"/>
              <a:t>I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" t="47612" b="29360"/>
          <a:stretch/>
        </p:blipFill>
        <p:spPr>
          <a:xfrm>
            <a:off x="1352060" y="510580"/>
            <a:ext cx="2113237" cy="32432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61381" y="3862060"/>
            <a:ext cx="1416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TIRWC-F </a:t>
            </a:r>
            <a:r>
              <a:rPr lang="en-GB" i="1" dirty="0" err="1" smtClean="0"/>
              <a:t>Rsa</a:t>
            </a:r>
            <a:r>
              <a:rPr lang="en-GB" dirty="0" err="1" smtClean="0"/>
              <a:t>I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208045" y="571180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02712" y="455469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wcfR38</a:t>
            </a:r>
            <a:endParaRPr lang="en-GB" sz="8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208045" y="787081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208045" y="975200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208045" y="1115690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208045" y="1159820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208045" y="1256184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208045" y="1287145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208045" y="1372871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208045" y="1322607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208045" y="1341636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208045" y="1444030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208045" y="1679773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208045" y="2244130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208045" y="1777404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208045" y="1748830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208045" y="1808361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208045" y="2284611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217570" y="2606080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217570" y="2837061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217570" y="2973784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217570" y="3102374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217570" y="3328585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217570" y="3485747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217570" y="3580997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02712" y="680708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wcfR37</a:t>
            </a:r>
            <a:endParaRPr lang="en-GB" sz="800" dirty="0"/>
          </a:p>
        </p:txBody>
      </p:sp>
      <p:sp>
        <p:nvSpPr>
          <p:cNvPr id="34" name="TextBox 33"/>
          <p:cNvSpPr txBox="1"/>
          <p:nvPr/>
        </p:nvSpPr>
        <p:spPr>
          <a:xfrm>
            <a:off x="805887" y="864251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wcfR36</a:t>
            </a:r>
            <a:endParaRPr lang="en-GB" sz="800" dirty="0"/>
          </a:p>
        </p:txBody>
      </p:sp>
      <p:sp>
        <p:nvSpPr>
          <p:cNvPr id="35" name="TextBox 34"/>
          <p:cNvSpPr txBox="1"/>
          <p:nvPr/>
        </p:nvSpPr>
        <p:spPr>
          <a:xfrm>
            <a:off x="802712" y="989959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wcfR35</a:t>
            </a:r>
            <a:endParaRPr lang="en-GB" sz="800" dirty="0"/>
          </a:p>
        </p:txBody>
      </p:sp>
      <p:sp>
        <p:nvSpPr>
          <p:cNvPr id="36" name="TextBox 35"/>
          <p:cNvSpPr txBox="1"/>
          <p:nvPr/>
        </p:nvSpPr>
        <p:spPr>
          <a:xfrm>
            <a:off x="805887" y="1064980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wcfR34</a:t>
            </a:r>
            <a:endParaRPr lang="en-GB" sz="800" dirty="0"/>
          </a:p>
        </p:txBody>
      </p:sp>
      <p:sp>
        <p:nvSpPr>
          <p:cNvPr id="37" name="TextBox 36"/>
          <p:cNvSpPr txBox="1"/>
          <p:nvPr/>
        </p:nvSpPr>
        <p:spPr>
          <a:xfrm>
            <a:off x="809062" y="1138709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wcfR33</a:t>
            </a:r>
            <a:endParaRPr lang="en-GB" sz="800" dirty="0"/>
          </a:p>
        </p:txBody>
      </p:sp>
      <p:sp>
        <p:nvSpPr>
          <p:cNvPr id="39" name="TextBox 38"/>
          <p:cNvSpPr txBox="1"/>
          <p:nvPr/>
        </p:nvSpPr>
        <p:spPr>
          <a:xfrm>
            <a:off x="813825" y="1209915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wcfR31</a:t>
            </a:r>
            <a:endParaRPr lang="en-GB" sz="800" dirty="0"/>
          </a:p>
        </p:txBody>
      </p:sp>
      <p:sp>
        <p:nvSpPr>
          <p:cNvPr id="40" name="TextBox 39"/>
          <p:cNvSpPr txBox="1"/>
          <p:nvPr/>
        </p:nvSpPr>
        <p:spPr>
          <a:xfrm>
            <a:off x="809062" y="1277961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wcfR29</a:t>
            </a:r>
            <a:endParaRPr lang="en-GB" sz="800" dirty="0"/>
          </a:p>
        </p:txBody>
      </p:sp>
      <p:sp>
        <p:nvSpPr>
          <p:cNvPr id="38" name="TextBox 37"/>
          <p:cNvSpPr txBox="1"/>
          <p:nvPr/>
        </p:nvSpPr>
        <p:spPr>
          <a:xfrm>
            <a:off x="497912" y="1176767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wcfR32</a:t>
            </a:r>
            <a:endParaRPr lang="en-GB" sz="800" dirty="0"/>
          </a:p>
        </p:txBody>
      </p:sp>
      <p:sp>
        <p:nvSpPr>
          <p:cNvPr id="41" name="TextBox 40"/>
          <p:cNvSpPr txBox="1"/>
          <p:nvPr/>
        </p:nvSpPr>
        <p:spPr>
          <a:xfrm>
            <a:off x="501087" y="1243078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wcfR30</a:t>
            </a:r>
            <a:endParaRPr lang="en-GB" sz="800" dirty="0"/>
          </a:p>
        </p:txBody>
      </p:sp>
      <p:sp>
        <p:nvSpPr>
          <p:cNvPr id="42" name="TextBox 41"/>
          <p:cNvSpPr txBox="1"/>
          <p:nvPr/>
        </p:nvSpPr>
        <p:spPr>
          <a:xfrm>
            <a:off x="809062" y="1349410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wcfR28</a:t>
            </a:r>
            <a:endParaRPr lang="en-GB" sz="800" dirty="0"/>
          </a:p>
        </p:txBody>
      </p:sp>
      <p:sp>
        <p:nvSpPr>
          <p:cNvPr id="43" name="TextBox 42"/>
          <p:cNvSpPr txBox="1"/>
          <p:nvPr/>
        </p:nvSpPr>
        <p:spPr>
          <a:xfrm>
            <a:off x="810651" y="1570295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wcfR27</a:t>
            </a:r>
            <a:endParaRPr lang="en-GB" sz="800" dirty="0"/>
          </a:p>
        </p:txBody>
      </p:sp>
      <p:sp>
        <p:nvSpPr>
          <p:cNvPr id="44" name="TextBox 43"/>
          <p:cNvSpPr txBox="1"/>
          <p:nvPr/>
        </p:nvSpPr>
        <p:spPr>
          <a:xfrm>
            <a:off x="806676" y="1638729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wcfR26</a:t>
            </a:r>
            <a:endParaRPr lang="en-GB" sz="800" dirty="0"/>
          </a:p>
        </p:txBody>
      </p:sp>
      <p:sp>
        <p:nvSpPr>
          <p:cNvPr id="45" name="TextBox 44"/>
          <p:cNvSpPr txBox="1"/>
          <p:nvPr/>
        </p:nvSpPr>
        <p:spPr>
          <a:xfrm>
            <a:off x="503463" y="1693435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wcfR25</a:t>
            </a:r>
            <a:endParaRPr lang="en-GB" sz="800" dirty="0"/>
          </a:p>
        </p:txBody>
      </p:sp>
      <p:sp>
        <p:nvSpPr>
          <p:cNvPr id="46" name="TextBox 45"/>
          <p:cNvSpPr txBox="1"/>
          <p:nvPr/>
        </p:nvSpPr>
        <p:spPr>
          <a:xfrm>
            <a:off x="810641" y="1708355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wcfR24</a:t>
            </a:r>
            <a:endParaRPr lang="en-GB" sz="800" dirty="0"/>
          </a:p>
        </p:txBody>
      </p:sp>
      <p:sp>
        <p:nvSpPr>
          <p:cNvPr id="47" name="TextBox 46"/>
          <p:cNvSpPr txBox="1"/>
          <p:nvPr/>
        </p:nvSpPr>
        <p:spPr>
          <a:xfrm>
            <a:off x="790008" y="2125068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wcfR23</a:t>
            </a:r>
            <a:endParaRPr lang="en-GB" sz="800" dirty="0"/>
          </a:p>
        </p:txBody>
      </p:sp>
      <p:sp>
        <p:nvSpPr>
          <p:cNvPr id="48" name="TextBox 47"/>
          <p:cNvSpPr txBox="1"/>
          <p:nvPr/>
        </p:nvSpPr>
        <p:spPr>
          <a:xfrm>
            <a:off x="797152" y="2200616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wcfR22</a:t>
            </a:r>
            <a:endParaRPr lang="en-GB" sz="800" dirty="0"/>
          </a:p>
        </p:txBody>
      </p:sp>
      <p:sp>
        <p:nvSpPr>
          <p:cNvPr id="49" name="TextBox 48"/>
          <p:cNvSpPr txBox="1"/>
          <p:nvPr/>
        </p:nvSpPr>
        <p:spPr>
          <a:xfrm>
            <a:off x="824937" y="2499709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wcfR21</a:t>
            </a:r>
            <a:endParaRPr lang="en-GB" sz="800" dirty="0"/>
          </a:p>
        </p:txBody>
      </p:sp>
      <p:sp>
        <p:nvSpPr>
          <p:cNvPr id="50" name="TextBox 49"/>
          <p:cNvSpPr txBox="1"/>
          <p:nvPr/>
        </p:nvSpPr>
        <p:spPr>
          <a:xfrm>
            <a:off x="820175" y="2864018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wcfR19</a:t>
            </a:r>
            <a:endParaRPr lang="en-GB" sz="800" dirty="0"/>
          </a:p>
        </p:txBody>
      </p:sp>
      <p:sp>
        <p:nvSpPr>
          <p:cNvPr id="51" name="TextBox 50"/>
          <p:cNvSpPr txBox="1"/>
          <p:nvPr/>
        </p:nvSpPr>
        <p:spPr>
          <a:xfrm>
            <a:off x="813819" y="2987815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wcfR18</a:t>
            </a:r>
            <a:endParaRPr lang="en-GB" sz="800" dirty="0"/>
          </a:p>
        </p:txBody>
      </p:sp>
      <p:sp>
        <p:nvSpPr>
          <p:cNvPr id="52" name="TextBox 51"/>
          <p:cNvSpPr txBox="1"/>
          <p:nvPr/>
        </p:nvSpPr>
        <p:spPr>
          <a:xfrm>
            <a:off x="817794" y="3223164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wcfR17</a:t>
            </a:r>
            <a:endParaRPr lang="en-GB" sz="800" dirty="0"/>
          </a:p>
        </p:txBody>
      </p:sp>
      <p:sp>
        <p:nvSpPr>
          <p:cNvPr id="53" name="TextBox 52"/>
          <p:cNvSpPr txBox="1"/>
          <p:nvPr/>
        </p:nvSpPr>
        <p:spPr>
          <a:xfrm>
            <a:off x="817794" y="3375564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wcfR16</a:t>
            </a:r>
            <a:endParaRPr lang="en-GB" sz="800" dirty="0"/>
          </a:p>
        </p:txBody>
      </p:sp>
      <p:sp>
        <p:nvSpPr>
          <p:cNvPr id="54" name="TextBox 53"/>
          <p:cNvSpPr txBox="1"/>
          <p:nvPr/>
        </p:nvSpPr>
        <p:spPr>
          <a:xfrm>
            <a:off x="822556" y="3473201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wcfR15</a:t>
            </a:r>
            <a:endParaRPr lang="en-GB" sz="800" dirty="0"/>
          </a:p>
        </p:txBody>
      </p:sp>
      <p:sp>
        <p:nvSpPr>
          <p:cNvPr id="55" name="TextBox 54"/>
          <p:cNvSpPr txBox="1"/>
          <p:nvPr/>
        </p:nvSpPr>
        <p:spPr>
          <a:xfrm>
            <a:off x="813032" y="2728829"/>
            <a:ext cx="600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wcfR20</a:t>
            </a:r>
            <a:endParaRPr lang="en-GB" sz="800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4093355" y="1428047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4094662" y="1638729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4088299" y="2688995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4088299" y="2935026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093355" y="3682774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516259" y="1317267"/>
            <a:ext cx="667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PK1 FbM13</a:t>
            </a:r>
            <a:endParaRPr lang="en-GB" sz="800" dirty="0"/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4" t="47967" r="2548" b="29705"/>
          <a:stretch/>
        </p:blipFill>
        <p:spPr>
          <a:xfrm>
            <a:off x="4241006" y="543142"/>
            <a:ext cx="1964107" cy="3214414"/>
          </a:xfrm>
          <a:prstGeom prst="rect">
            <a:avLst/>
          </a:prstGeom>
        </p:spPr>
      </p:pic>
      <p:cxnSp>
        <p:nvCxnSpPr>
          <p:cNvPr id="77" name="Straight Arrow Connector 76"/>
          <p:cNvCxnSpPr/>
          <p:nvPr/>
        </p:nvCxnSpPr>
        <p:spPr>
          <a:xfrm>
            <a:off x="4093355" y="1975932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4093355" y="2105787"/>
            <a:ext cx="144016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523402" y="1531007"/>
            <a:ext cx="667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PK1 FbM12</a:t>
            </a:r>
            <a:endParaRPr lang="en-GB" sz="800" dirty="0"/>
          </a:p>
        </p:txBody>
      </p:sp>
      <p:sp>
        <p:nvSpPr>
          <p:cNvPr id="81" name="TextBox 80"/>
          <p:cNvSpPr txBox="1"/>
          <p:nvPr/>
        </p:nvSpPr>
        <p:spPr>
          <a:xfrm>
            <a:off x="3523402" y="1861316"/>
            <a:ext cx="667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PK1 FbM11</a:t>
            </a:r>
            <a:endParaRPr lang="en-GB" sz="800" dirty="0"/>
          </a:p>
        </p:txBody>
      </p:sp>
      <p:sp>
        <p:nvSpPr>
          <p:cNvPr id="82" name="TextBox 81"/>
          <p:cNvSpPr txBox="1"/>
          <p:nvPr/>
        </p:nvSpPr>
        <p:spPr>
          <a:xfrm>
            <a:off x="3520241" y="1998976"/>
            <a:ext cx="667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PK1 FbM10</a:t>
            </a:r>
            <a:endParaRPr lang="en-GB" sz="800" dirty="0"/>
          </a:p>
        </p:txBody>
      </p:sp>
      <p:sp>
        <p:nvSpPr>
          <p:cNvPr id="83" name="TextBox 82"/>
          <p:cNvSpPr txBox="1"/>
          <p:nvPr/>
        </p:nvSpPr>
        <p:spPr>
          <a:xfrm>
            <a:off x="3561498" y="2570481"/>
            <a:ext cx="667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PK1 FbM9</a:t>
            </a:r>
            <a:endParaRPr lang="en-GB" sz="800" dirty="0"/>
          </a:p>
        </p:txBody>
      </p:sp>
      <p:sp>
        <p:nvSpPr>
          <p:cNvPr id="84" name="TextBox 83"/>
          <p:cNvSpPr txBox="1"/>
          <p:nvPr/>
        </p:nvSpPr>
        <p:spPr>
          <a:xfrm>
            <a:off x="3571026" y="2826402"/>
            <a:ext cx="667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PK1 FbM8</a:t>
            </a:r>
            <a:endParaRPr lang="en-GB" sz="800" dirty="0"/>
          </a:p>
        </p:txBody>
      </p:sp>
      <p:sp>
        <p:nvSpPr>
          <p:cNvPr id="85" name="TextBox 84"/>
          <p:cNvSpPr txBox="1"/>
          <p:nvPr/>
        </p:nvSpPr>
        <p:spPr>
          <a:xfrm>
            <a:off x="3579585" y="3576494"/>
            <a:ext cx="667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PK1 FbM7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951208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42</Words>
  <Application>Microsoft Office PowerPoint</Application>
  <PresentationFormat>On-screen Show 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Wageningen UR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Vossen, Jack</dc:creator>
  <cp:lastModifiedBy>Vossen, Jack</cp:lastModifiedBy>
  <cp:revision>10</cp:revision>
  <dcterms:created xsi:type="dcterms:W3CDTF">2012-04-25T13:21:58Z</dcterms:created>
  <dcterms:modified xsi:type="dcterms:W3CDTF">2013-10-01T14:32:03Z</dcterms:modified>
</cp:coreProperties>
</file>