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2" y="33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77D03-B93D-4700-8E0A-68A4D4B67500}" type="datetimeFigureOut">
              <a:rPr lang="en-IN" smtClean="0"/>
              <a:pPr/>
              <a:t>07-11-2013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38C8C-5347-4759-894A-B5AC406AA7FD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6672" y="7329264"/>
            <a:ext cx="59046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Figure S1: Superposition of  Cp-PLC (PDB ID: 1CA1) and modelled Cp-PLC N and C-domain complex with N-domain in ribbon format and C-domain in stick format. Cp-PLC N and C-domain residues are </a:t>
            </a:r>
            <a:r>
              <a:rPr lang="en-IN" sz="1400" dirty="0" err="1" smtClean="0">
                <a:latin typeface="Times New Roman" pitchFamily="18" charset="0"/>
                <a:cs typeface="Times New Roman" pitchFamily="18" charset="0"/>
              </a:rPr>
              <a:t>colored</a:t>
            </a:r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 green and cyan, respectively and N and C-domains of the complex are </a:t>
            </a:r>
            <a:r>
              <a:rPr lang="en-IN" sz="1400" dirty="0" err="1" smtClean="0">
                <a:latin typeface="Times New Roman" pitchFamily="18" charset="0"/>
                <a:cs typeface="Times New Roman" pitchFamily="18" charset="0"/>
              </a:rPr>
              <a:t>colored</a:t>
            </a:r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 pink and brown, respectively.  The shift in orientation of C-domain is showed by arrow.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233777" y="992560"/>
            <a:ext cx="5435583" cy="5924731"/>
            <a:chOff x="1134385" y="992560"/>
            <a:chExt cx="5435583" cy="592473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6752" y="992560"/>
              <a:ext cx="4305300" cy="588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2924944" y="1064568"/>
              <a:ext cx="230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b="1" dirty="0" smtClean="0"/>
                <a:t>N-domain</a:t>
              </a:r>
              <a:endParaRPr lang="en-IN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45024" y="6249144"/>
              <a:ext cx="230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b="1" dirty="0" smtClean="0"/>
                <a:t>C-domain</a:t>
              </a:r>
              <a:endParaRPr lang="en-IN" b="1" dirty="0"/>
            </a:p>
          </p:txBody>
        </p:sp>
        <p:grpSp>
          <p:nvGrpSpPr>
            <p:cNvPr id="2" name="Group 10"/>
            <p:cNvGrpSpPr/>
            <p:nvPr/>
          </p:nvGrpSpPr>
          <p:grpSpPr>
            <a:xfrm>
              <a:off x="1134385" y="4397291"/>
              <a:ext cx="2520000" cy="2520000"/>
              <a:chOff x="1229635" y="4397291"/>
              <a:chExt cx="2520000" cy="2520000"/>
            </a:xfrm>
          </p:grpSpPr>
          <p:sp>
            <p:nvSpPr>
              <p:cNvPr id="7" name="Block Arc 6"/>
              <p:cNvSpPr/>
              <p:nvPr/>
            </p:nvSpPr>
            <p:spPr>
              <a:xfrm rot="17520685">
                <a:off x="1229635" y="4397291"/>
                <a:ext cx="2520000" cy="2520000"/>
              </a:xfrm>
              <a:prstGeom prst="blockArc">
                <a:avLst>
                  <a:gd name="adj1" fmla="val 11681858"/>
                  <a:gd name="adj2" fmla="val 16104231"/>
                  <a:gd name="adj3" fmla="val 4417"/>
                </a:avLst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Isosceles Triangle 7"/>
              <p:cNvSpPr/>
              <p:nvPr/>
            </p:nvSpPr>
            <p:spPr>
              <a:xfrm rot="1149787">
                <a:off x="1232787" y="5082064"/>
                <a:ext cx="288032" cy="24771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161563">
                <a:off x="1610998" y="6499591"/>
                <a:ext cx="288032" cy="24771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941168" y="3791580"/>
              <a:ext cx="16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b="1" dirty="0" smtClean="0"/>
                <a:t>Linker</a:t>
              </a:r>
              <a:endParaRPr lang="en-IN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MB</dc:creator>
  <cp:lastModifiedBy>MB</cp:lastModifiedBy>
  <cp:revision>2</cp:revision>
  <dcterms:created xsi:type="dcterms:W3CDTF">2013-10-17T11:33:44Z</dcterms:created>
  <dcterms:modified xsi:type="dcterms:W3CDTF">2013-11-07T07:14:31Z</dcterms:modified>
</cp:coreProperties>
</file>