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3381" autoAdjust="0"/>
  </p:normalViewPr>
  <p:slideViewPr>
    <p:cSldViewPr snapToGrid="0" snapToObjects="1" showGuides="1">
      <p:cViewPr varScale="1">
        <p:scale>
          <a:sx n="99" d="100"/>
          <a:sy n="99" d="100"/>
        </p:scale>
        <p:origin x="-1688" y="-96"/>
      </p:cViewPr>
      <p:guideLst>
        <p:guide orient="horz" pos="3452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12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8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37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97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6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7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76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4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40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24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8741-0AF4-824D-B3BF-5243CD1C6402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14623-0550-F844-8142-CAEFCB022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1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0" Type="http://schemas.openxmlformats.org/officeDocument/2006/relationships/image" Target="../media/image9.jpg"/><Relationship Id="rId11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263274" y="844891"/>
            <a:ext cx="2559823" cy="4192115"/>
            <a:chOff x="1840587" y="782487"/>
            <a:chExt cx="2715377" cy="4192115"/>
          </a:xfrm>
        </p:grpSpPr>
        <p:pic>
          <p:nvPicPr>
            <p:cNvPr id="4" name="Picture 3" descr="SLKinf_GFP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587" y="782487"/>
              <a:ext cx="1327637" cy="1004823"/>
            </a:xfrm>
            <a:prstGeom prst="rect">
              <a:avLst/>
            </a:prstGeom>
          </p:spPr>
        </p:pic>
        <p:pic>
          <p:nvPicPr>
            <p:cNvPr id="7" name="Picture 6" descr="imEPIinf_GFP3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587" y="1847184"/>
              <a:ext cx="1327637" cy="1004823"/>
            </a:xfrm>
            <a:prstGeom prst="rect">
              <a:avLst/>
            </a:prstGeom>
          </p:spPr>
        </p:pic>
        <p:pic>
          <p:nvPicPr>
            <p:cNvPr id="9" name="Picture 8" descr="NOKinf_GFP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587" y="3969779"/>
              <a:ext cx="1327637" cy="1004823"/>
            </a:xfrm>
            <a:prstGeom prst="rect">
              <a:avLst/>
            </a:prstGeom>
          </p:spPr>
        </p:pic>
        <p:pic>
          <p:nvPicPr>
            <p:cNvPr id="10" name="Picture 9" descr="SLKinf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8705" y="782487"/>
              <a:ext cx="1327637" cy="1004823"/>
            </a:xfrm>
            <a:prstGeom prst="rect">
              <a:avLst/>
            </a:prstGeom>
          </p:spPr>
        </p:pic>
        <p:pic>
          <p:nvPicPr>
            <p:cNvPr id="11" name="Picture 10" descr="imEPIinf3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8705" y="1847184"/>
              <a:ext cx="1327637" cy="1004823"/>
            </a:xfrm>
            <a:prstGeom prst="rect">
              <a:avLst/>
            </a:prstGeom>
          </p:spPr>
        </p:pic>
        <p:pic>
          <p:nvPicPr>
            <p:cNvPr id="12" name="Picture 11" descr="imEPIinf2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8705" y="2909747"/>
              <a:ext cx="1327637" cy="1004823"/>
            </a:xfrm>
            <a:prstGeom prst="rect">
              <a:avLst/>
            </a:prstGeom>
          </p:spPr>
        </p:pic>
        <p:pic>
          <p:nvPicPr>
            <p:cNvPr id="13" name="Picture 12" descr="imEPIinf_GFP2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587" y="2909747"/>
              <a:ext cx="1327637" cy="1004823"/>
            </a:xfrm>
            <a:prstGeom prst="rect">
              <a:avLst/>
            </a:prstGeom>
          </p:spPr>
        </p:pic>
        <p:pic>
          <p:nvPicPr>
            <p:cNvPr id="14" name="Picture 13" descr="NOKinf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8327" y="3969779"/>
              <a:ext cx="1327637" cy="1004823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1726406" y="565674"/>
            <a:ext cx="477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GFP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61223" y="565674"/>
            <a:ext cx="1287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Phase contrast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849086" y="1224175"/>
            <a:ext cx="44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SLK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802361" y="2275204"/>
            <a:ext cx="537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OEPI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47733" y="3304497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SCC15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809637" y="4354134"/>
            <a:ext cx="5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NOK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08043" y="38529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31337" y="38529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27" name="Picture 26" descr="imEPIinf_K3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790" y="860624"/>
            <a:ext cx="1276981" cy="980328"/>
          </a:xfrm>
          <a:prstGeom prst="rect">
            <a:avLst/>
          </a:prstGeom>
        </p:spPr>
      </p:pic>
      <p:pic>
        <p:nvPicPr>
          <p:cNvPr id="28" name="Picture 27" descr="imEPIinf_K3GFP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43" y="860624"/>
            <a:ext cx="1277274" cy="98055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385106" y="565674"/>
            <a:ext cx="477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GFP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687675" y="565674"/>
            <a:ext cx="520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α K3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825125" y="6401014"/>
            <a:ext cx="104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23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Zsolt</dc:creator>
  <cp:lastModifiedBy>Zsolt</cp:lastModifiedBy>
  <cp:revision>5</cp:revision>
  <dcterms:created xsi:type="dcterms:W3CDTF">2013-10-03T01:09:09Z</dcterms:created>
  <dcterms:modified xsi:type="dcterms:W3CDTF">2013-10-13T08:46:56Z</dcterms:modified>
</cp:coreProperties>
</file>