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6" r:id="rId2"/>
    <p:sldId id="267" r:id="rId3"/>
  </p:sldIdLst>
  <p:sldSz cx="6858000" cy="9906000" type="A4"/>
  <p:notesSz cx="6805613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0" autoAdjust="0"/>
    <p:restoredTop sz="99058" autoAdjust="0"/>
  </p:normalViewPr>
  <p:slideViewPr>
    <p:cSldViewPr snapToGrid="0">
      <p:cViewPr>
        <p:scale>
          <a:sx n="125" d="100"/>
          <a:sy n="125" d="100"/>
        </p:scale>
        <p:origin x="-1456" y="-8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05" d="100"/>
        <a:sy n="30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3BACA-CE12-4D0C-A0D1-6673E57F30D4}" type="datetimeFigureOut">
              <a:rPr lang="en-IE" smtClean="0"/>
              <a:pPr/>
              <a:t>21/11/2013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46125"/>
            <a:ext cx="2579687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C9D3F-CD07-48CD-8F5B-E91E3D672E0F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02599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2963" y="746125"/>
            <a:ext cx="2579687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C9D3F-CD07-48CD-8F5B-E91E3D672E0F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C9D3F-CD07-48CD-8F5B-E91E3D672E0F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26CC-A349-402B-A4D8-E768EA6F5FCD}" type="datetimeFigureOut">
              <a:rPr lang="en-IE" smtClean="0"/>
              <a:pPr/>
              <a:t>21/11/2013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6EE49-CA35-4484-A56E-110DD5E4FFF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26CC-A349-402B-A4D8-E768EA6F5FCD}" type="datetimeFigureOut">
              <a:rPr lang="en-IE" smtClean="0"/>
              <a:pPr/>
              <a:t>21/11/2013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6EE49-CA35-4484-A56E-110DD5E4FFF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26CC-A349-402B-A4D8-E768EA6F5FCD}" type="datetimeFigureOut">
              <a:rPr lang="en-IE" smtClean="0"/>
              <a:pPr/>
              <a:t>21/11/2013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6EE49-CA35-4484-A56E-110DD5E4FFF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26CC-A349-402B-A4D8-E768EA6F5FCD}" type="datetimeFigureOut">
              <a:rPr lang="en-IE" smtClean="0"/>
              <a:pPr/>
              <a:t>21/11/2013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6EE49-CA35-4484-A56E-110DD5E4FFF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26CC-A349-402B-A4D8-E768EA6F5FCD}" type="datetimeFigureOut">
              <a:rPr lang="en-IE" smtClean="0"/>
              <a:pPr/>
              <a:t>21/11/2013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6EE49-CA35-4484-A56E-110DD5E4FFF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26CC-A349-402B-A4D8-E768EA6F5FCD}" type="datetimeFigureOut">
              <a:rPr lang="en-IE" smtClean="0"/>
              <a:pPr/>
              <a:t>21/11/2013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6EE49-CA35-4484-A56E-110DD5E4FFF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26CC-A349-402B-A4D8-E768EA6F5FCD}" type="datetimeFigureOut">
              <a:rPr lang="en-IE" smtClean="0"/>
              <a:pPr/>
              <a:t>21/11/2013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6EE49-CA35-4484-A56E-110DD5E4FFF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26CC-A349-402B-A4D8-E768EA6F5FCD}" type="datetimeFigureOut">
              <a:rPr lang="en-IE" smtClean="0"/>
              <a:pPr/>
              <a:t>21/11/2013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6EE49-CA35-4484-A56E-110DD5E4FFF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26CC-A349-402B-A4D8-E768EA6F5FCD}" type="datetimeFigureOut">
              <a:rPr lang="en-IE" smtClean="0"/>
              <a:pPr/>
              <a:t>21/11/2013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6EE49-CA35-4484-A56E-110DD5E4FFF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26CC-A349-402B-A4D8-E768EA6F5FCD}" type="datetimeFigureOut">
              <a:rPr lang="en-IE" smtClean="0"/>
              <a:pPr/>
              <a:t>21/11/2013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6EE49-CA35-4484-A56E-110DD5E4FFF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26CC-A349-402B-A4D8-E768EA6F5FCD}" type="datetimeFigureOut">
              <a:rPr lang="en-IE" smtClean="0"/>
              <a:pPr/>
              <a:t>21/11/2013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6EE49-CA35-4484-A56E-110DD5E4FFF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426CC-A349-402B-A4D8-E768EA6F5FCD}" type="datetimeFigureOut">
              <a:rPr lang="en-IE" smtClean="0"/>
              <a:pPr/>
              <a:t>21/11/2013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6EE49-CA35-4484-A56E-110DD5E4FFFD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373" y="2988916"/>
            <a:ext cx="3195637" cy="2396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04" y="5385047"/>
            <a:ext cx="3226408" cy="2419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93" y="2976110"/>
            <a:ext cx="3212715" cy="240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912" y="540644"/>
            <a:ext cx="3195637" cy="2396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65" y="541239"/>
            <a:ext cx="3194843" cy="239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31776" y="4693920"/>
            <a:ext cx="8840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800" b="1" dirty="0" smtClean="0">
                <a:cs typeface="Arial" pitchFamily="34" charset="0"/>
              </a:rPr>
              <a:t>Triple Negative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95276" y="2248049"/>
            <a:ext cx="60800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sz="800" b="1" dirty="0" smtClean="0">
                <a:cs typeface="Arial" pitchFamily="34" charset="0"/>
              </a:rPr>
              <a:t>Luminal A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892520" y="2248049"/>
            <a:ext cx="63350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sz="800" b="1" dirty="0" smtClean="0">
                <a:cs typeface="Arial" pitchFamily="34" charset="0"/>
              </a:rPr>
              <a:t>Luminal  B</a:t>
            </a:r>
            <a:endParaRPr lang="en-IE" sz="800" b="1" dirty="0"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72872" y="4685288"/>
            <a:ext cx="108234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sz="800" b="1" dirty="0" smtClean="0">
                <a:cs typeface="Arial" pitchFamily="34" charset="0"/>
              </a:rPr>
              <a:t>HER2 overexpressing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75536" y="7106528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sz="800" b="1" dirty="0" smtClean="0">
                <a:cs typeface="Arial" pitchFamily="34" charset="0"/>
              </a:rPr>
              <a:t>Basal-like</a:t>
            </a:r>
            <a:endParaRPr lang="en-IE" sz="800" b="1" dirty="0"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6672" y="8010435"/>
            <a:ext cx="59046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E" sz="1200" dirty="0" smtClean="0"/>
              <a:t>Figure </a:t>
            </a:r>
            <a:r>
              <a:rPr lang="en-IE" sz="1200" dirty="0"/>
              <a:t>A</a:t>
            </a:r>
            <a:r>
              <a:rPr lang="en-IE" sz="1200" dirty="0" smtClean="0"/>
              <a:t> </a:t>
            </a:r>
            <a:endParaRPr lang="en-IE" sz="1200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6039832" y="3348504"/>
            <a:ext cx="5699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p = 0.363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58405" y="890355"/>
            <a:ext cx="5699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p = 0.792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00080" y="890355"/>
            <a:ext cx="5467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p= 0.057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768992" y="3338344"/>
            <a:ext cx="5699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p = 0.684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778725" y="5746259"/>
            <a:ext cx="5661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p = 0.316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373216" y="3631888"/>
            <a:ext cx="4897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900" dirty="0" smtClean="0">
                <a:cs typeface="Arial" pitchFamily="34" charset="0"/>
              </a:rPr>
              <a:t>(n=29)</a:t>
            </a:r>
            <a:endParaRPr lang="en-IE" sz="900" dirty="0"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73150" y="885424"/>
            <a:ext cx="4897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900" dirty="0" smtClean="0">
                <a:cs typeface="Arial" pitchFamily="34" charset="0"/>
              </a:rPr>
              <a:t>(n=17)</a:t>
            </a:r>
            <a:endParaRPr lang="en-IE" sz="900" dirty="0"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306470" y="1352600"/>
            <a:ext cx="4312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900" dirty="0" smtClean="0">
                <a:cs typeface="Arial" pitchFamily="34" charset="0"/>
              </a:rPr>
              <a:t>(n=9)</a:t>
            </a:r>
            <a:endParaRPr lang="en-IE" sz="900" dirty="0"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37600" y="1352600"/>
            <a:ext cx="455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(n=70)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564904" y="1784648"/>
            <a:ext cx="5078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(n=205)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44824" y="3440832"/>
            <a:ext cx="4897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900" dirty="0" smtClean="0">
                <a:cs typeface="Arial" pitchFamily="34" charset="0"/>
              </a:rPr>
              <a:t>(n=21)</a:t>
            </a:r>
            <a:endParaRPr lang="en-IE" sz="900" dirty="0"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499065" y="3714056"/>
            <a:ext cx="4897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900" dirty="0" smtClean="0">
                <a:cs typeface="Arial" pitchFamily="34" charset="0"/>
              </a:rPr>
              <a:t>(n=13)</a:t>
            </a:r>
            <a:endParaRPr lang="en-IE" sz="900" dirty="0"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73216" y="4304928"/>
            <a:ext cx="4897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900" dirty="0" smtClean="0">
                <a:cs typeface="Arial" pitchFamily="34" charset="0"/>
              </a:rPr>
              <a:t>(n=28)</a:t>
            </a:r>
            <a:endParaRPr lang="en-IE" sz="900" dirty="0"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32856" y="6748552"/>
            <a:ext cx="4897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900" dirty="0" smtClean="0">
                <a:cs typeface="Arial" pitchFamily="34" charset="0"/>
              </a:rPr>
              <a:t>(n=15)</a:t>
            </a:r>
            <a:endParaRPr lang="en-IE" sz="900" dirty="0"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132856" y="6172488"/>
            <a:ext cx="4897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900" dirty="0" smtClean="0">
                <a:cs typeface="Arial" pitchFamily="34" charset="0"/>
              </a:rPr>
              <a:t>(n=12)</a:t>
            </a:r>
            <a:endParaRPr lang="en-IE" sz="900" dirty="0"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996" y="488504"/>
            <a:ext cx="312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 smtClean="0">
                <a:cs typeface="Arial" pitchFamily="34" charset="0"/>
              </a:rPr>
              <a:t>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29000" y="488504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 smtClean="0">
                <a:cs typeface="Arial" pitchFamily="34" charset="0"/>
              </a:rPr>
              <a:t>B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358" y="3008784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 smtClean="0">
                <a:cs typeface="Arial" pitchFamily="34" charset="0"/>
              </a:rPr>
              <a:t>C </a:t>
            </a:r>
            <a:endParaRPr lang="en-IE" sz="1400" b="1" dirty="0"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6992" y="3008784"/>
            <a:ext cx="297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 smtClean="0">
                <a:cs typeface="Arial" pitchFamily="34" charset="0"/>
              </a:rPr>
              <a:t>D</a:t>
            </a:r>
            <a:endParaRPr lang="en-IE" sz="1400" b="1" dirty="0"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0" y="5385048"/>
            <a:ext cx="272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>
                <a:cs typeface="Arial" pitchFamily="34" charset="0"/>
              </a:rPr>
              <a:t>E</a:t>
            </a:r>
            <a:r>
              <a:rPr lang="en-IE" sz="1400" b="1" dirty="0" smtClean="0">
                <a:cs typeface="Arial" pitchFamily="34" charset="0"/>
              </a:rPr>
              <a:t> </a:t>
            </a:r>
            <a:endParaRPr lang="en-IE" sz="1400" b="1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016" y="561103"/>
            <a:ext cx="3168351" cy="2375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26" y="544907"/>
            <a:ext cx="3189950" cy="2391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68" y="5446339"/>
            <a:ext cx="3183432" cy="2386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23" y="3008784"/>
            <a:ext cx="3194843" cy="239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016" y="3008784"/>
            <a:ext cx="3239973" cy="2429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967584" y="4748009"/>
            <a:ext cx="1296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800" b="1" dirty="0" smtClean="0">
                <a:cs typeface="Arial" pitchFamily="34" charset="0"/>
              </a:rPr>
              <a:t>Triple Negative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54504" y="2237016"/>
            <a:ext cx="60800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00" b="1" dirty="0" smtClean="0">
                <a:cs typeface="Arial" pitchFamily="34" charset="0"/>
              </a:rPr>
              <a:t>Luminal A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955105" y="2267496"/>
            <a:ext cx="63350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00" b="1" dirty="0" smtClean="0">
                <a:cs typeface="Arial" pitchFamily="34" charset="0"/>
              </a:rPr>
              <a:t>Luminal  B</a:t>
            </a:r>
            <a:endParaRPr lang="en-IE" sz="800" b="1" dirty="0"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90704" y="4715768"/>
            <a:ext cx="108234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00" b="1" dirty="0" smtClean="0">
                <a:cs typeface="Arial" pitchFamily="34" charset="0"/>
              </a:rPr>
              <a:t>HER2 overexpressing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28783" y="7140859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00" b="1" dirty="0" smtClean="0">
                <a:cs typeface="Arial" pitchFamily="34" charset="0"/>
              </a:rPr>
              <a:t>Basal-like</a:t>
            </a:r>
            <a:endParaRPr lang="en-IE" sz="800" b="1" dirty="0"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54254" y="8339117"/>
            <a:ext cx="59046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E" sz="1200" dirty="0" smtClean="0"/>
              <a:t>Figure </a:t>
            </a:r>
            <a:r>
              <a:rPr lang="en-IE" sz="1200" dirty="0"/>
              <a:t>B</a:t>
            </a:r>
            <a:r>
              <a:rPr lang="en-IE" sz="1200" dirty="0" smtClean="0"/>
              <a:t> </a:t>
            </a:r>
            <a:endParaRPr lang="en-IE" sz="120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6040720" y="3400192"/>
            <a:ext cx="5699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Times New Roman"/>
              </a:rPr>
              <a:t>p = 0.104</a:t>
            </a:r>
            <a:endParaRPr lang="en-IE" sz="800" dirty="0">
              <a:cs typeface="Times New Roman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84336" y="920552"/>
            <a:ext cx="5699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Times New Roman"/>
              </a:rPr>
              <a:t>p = 0.868</a:t>
            </a:r>
            <a:endParaRPr lang="en-IE" sz="800" dirty="0">
              <a:cs typeface="Times New Roman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79760" y="952203"/>
            <a:ext cx="5699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Times New Roman"/>
              </a:rPr>
              <a:t>p = 0.780</a:t>
            </a:r>
            <a:endParaRPr lang="en-IE" sz="800" dirty="0">
              <a:cs typeface="Times New Roman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635877" y="3390032"/>
            <a:ext cx="5699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Times New Roman"/>
              </a:rPr>
              <a:t>p = 0.295</a:t>
            </a:r>
            <a:endParaRPr lang="en-IE" sz="800" dirty="0">
              <a:cs typeface="Times New Roman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655456" y="5817096"/>
            <a:ext cx="5699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Times New Roman"/>
              </a:rPr>
              <a:t>p = 0.250</a:t>
            </a:r>
            <a:endParaRPr lang="en-IE" sz="800" dirty="0">
              <a:cs typeface="Times New Roman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11748" y="4002088"/>
            <a:ext cx="455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(n=29)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83441" y="1337792"/>
            <a:ext cx="455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(n=17)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68362" y="1553816"/>
            <a:ext cx="4038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(n=9)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79185" y="1769840"/>
            <a:ext cx="455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(n=70)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83456" y="2017232"/>
            <a:ext cx="5078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(n=205)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95449" y="4160912"/>
            <a:ext cx="455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(n=21)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45292" y="4284608"/>
            <a:ext cx="455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(n=13)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013176" y="4459104"/>
            <a:ext cx="455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(n=28)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71073" y="6810400"/>
            <a:ext cx="455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(n=15)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916832" y="6378352"/>
            <a:ext cx="455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800" dirty="0" smtClean="0">
                <a:cs typeface="Arial" pitchFamily="34" charset="0"/>
              </a:rPr>
              <a:t>(n=12)</a:t>
            </a:r>
            <a:endParaRPr lang="en-IE" sz="800" dirty="0"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996" y="488504"/>
            <a:ext cx="312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 smtClean="0">
                <a:cs typeface="Arial" pitchFamily="34" charset="0"/>
              </a:rPr>
              <a:t>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29000" y="488504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 smtClean="0">
                <a:cs typeface="Arial" pitchFamily="34" charset="0"/>
              </a:rPr>
              <a:t>B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358" y="3008784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 smtClean="0">
                <a:cs typeface="Arial" pitchFamily="34" charset="0"/>
              </a:rPr>
              <a:t>C </a:t>
            </a:r>
            <a:endParaRPr lang="en-IE" sz="1400" b="1" dirty="0"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56992" y="3008784"/>
            <a:ext cx="297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 smtClean="0">
                <a:cs typeface="Arial" pitchFamily="34" charset="0"/>
              </a:rPr>
              <a:t>D</a:t>
            </a:r>
            <a:endParaRPr lang="en-IE" sz="1400" b="1" dirty="0"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0" y="5457056"/>
            <a:ext cx="2722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>
                <a:cs typeface="Arial" pitchFamily="34" charset="0"/>
              </a:rPr>
              <a:t>E</a:t>
            </a:r>
            <a:r>
              <a:rPr lang="en-IE" sz="1400" b="1" dirty="0" smtClean="0">
                <a:cs typeface="Arial" pitchFamily="34" charset="0"/>
              </a:rPr>
              <a:t> </a:t>
            </a:r>
            <a:endParaRPr lang="en-IE" sz="1400" b="1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1600</TotalTime>
  <Words>168</Words>
  <Application>Microsoft Macintosh PowerPoint</Application>
  <PresentationFormat>A4 Paper (210x297 mm)</PresentationFormat>
  <Paragraphs>54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0107667s</dc:creator>
  <cp:lastModifiedBy>Emer Caffrey</cp:lastModifiedBy>
  <cp:revision>76</cp:revision>
  <dcterms:created xsi:type="dcterms:W3CDTF">2012-11-07T13:50:44Z</dcterms:created>
  <dcterms:modified xsi:type="dcterms:W3CDTF">2013-11-21T13:42:23Z</dcterms:modified>
</cp:coreProperties>
</file>