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62" d="100"/>
          <a:sy n="62" d="100"/>
        </p:scale>
        <p:origin x="-1560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3D5C8-FC4D-447A-833F-E3E25F489846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CBC5A-E19F-40D6-A54E-5F069960F6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031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3D5C8-FC4D-447A-833F-E3E25F489846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CBC5A-E19F-40D6-A54E-5F069960F6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5790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3D5C8-FC4D-447A-833F-E3E25F489846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CBC5A-E19F-40D6-A54E-5F069960F6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1170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3D5C8-FC4D-447A-833F-E3E25F489846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CBC5A-E19F-40D6-A54E-5F069960F6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0043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3D5C8-FC4D-447A-833F-E3E25F489846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CBC5A-E19F-40D6-A54E-5F069960F6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3334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3D5C8-FC4D-447A-833F-E3E25F489846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CBC5A-E19F-40D6-A54E-5F069960F6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6640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3D5C8-FC4D-447A-833F-E3E25F489846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CBC5A-E19F-40D6-A54E-5F069960F6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8603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3D5C8-FC4D-447A-833F-E3E25F489846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CBC5A-E19F-40D6-A54E-5F069960F6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7612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3D5C8-FC4D-447A-833F-E3E25F489846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CBC5A-E19F-40D6-A54E-5F069960F6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076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3D5C8-FC4D-447A-833F-E3E25F489846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CBC5A-E19F-40D6-A54E-5F069960F6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6604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3D5C8-FC4D-447A-833F-E3E25F489846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CBC5A-E19F-40D6-A54E-5F069960F6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9339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3D5C8-FC4D-447A-833F-E3E25F489846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CBC5A-E19F-40D6-A54E-5F069960F6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380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891505"/>
            <a:ext cx="8877300" cy="505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순서도: 연결자 9"/>
          <p:cNvSpPr/>
          <p:nvPr/>
        </p:nvSpPr>
        <p:spPr>
          <a:xfrm>
            <a:off x="1218446" y="1609934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순서도: 연결자 25"/>
          <p:cNvSpPr/>
          <p:nvPr/>
        </p:nvSpPr>
        <p:spPr>
          <a:xfrm>
            <a:off x="1773962" y="2072894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순서도: 연결자 26"/>
          <p:cNvSpPr/>
          <p:nvPr/>
        </p:nvSpPr>
        <p:spPr>
          <a:xfrm>
            <a:off x="2816660" y="1784756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순서도: 연결자 27"/>
          <p:cNvSpPr/>
          <p:nvPr/>
        </p:nvSpPr>
        <p:spPr>
          <a:xfrm>
            <a:off x="3718162" y="2500159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순서도: 연결자 28"/>
          <p:cNvSpPr/>
          <p:nvPr/>
        </p:nvSpPr>
        <p:spPr>
          <a:xfrm>
            <a:off x="2915816" y="4171310"/>
            <a:ext cx="144000" cy="14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순서도: 연결자 29"/>
          <p:cNvSpPr/>
          <p:nvPr/>
        </p:nvSpPr>
        <p:spPr>
          <a:xfrm>
            <a:off x="4191412" y="1949304"/>
            <a:ext cx="144000" cy="144000"/>
          </a:xfrm>
          <a:prstGeom prst="flowChartConnector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순서도: 연결자 30"/>
          <p:cNvSpPr/>
          <p:nvPr/>
        </p:nvSpPr>
        <p:spPr>
          <a:xfrm>
            <a:off x="5415548" y="1955127"/>
            <a:ext cx="144000" cy="144000"/>
          </a:xfrm>
          <a:prstGeom prst="flowChartConnector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순서도: 연결자 31"/>
          <p:cNvSpPr/>
          <p:nvPr/>
        </p:nvSpPr>
        <p:spPr>
          <a:xfrm>
            <a:off x="5777623" y="1332192"/>
            <a:ext cx="144000" cy="144000"/>
          </a:xfrm>
          <a:prstGeom prst="flowChartConnector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순서도: 연결자 32"/>
          <p:cNvSpPr/>
          <p:nvPr/>
        </p:nvSpPr>
        <p:spPr>
          <a:xfrm>
            <a:off x="7102554" y="1476192"/>
            <a:ext cx="144000" cy="144000"/>
          </a:xfrm>
          <a:prstGeom prst="flowChartConnector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순서도: 연결자 33"/>
          <p:cNvSpPr/>
          <p:nvPr/>
        </p:nvSpPr>
        <p:spPr>
          <a:xfrm>
            <a:off x="4459348" y="2247716"/>
            <a:ext cx="144000" cy="144000"/>
          </a:xfrm>
          <a:prstGeom prst="flowChartConnector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이등변 삼각형 24"/>
          <p:cNvSpPr/>
          <p:nvPr/>
        </p:nvSpPr>
        <p:spPr>
          <a:xfrm>
            <a:off x="6351652" y="3039608"/>
            <a:ext cx="144000" cy="144000"/>
          </a:xfrm>
          <a:prstGeom prst="triangle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이등변 삼각형 38"/>
          <p:cNvSpPr/>
          <p:nvPr/>
        </p:nvSpPr>
        <p:spPr>
          <a:xfrm>
            <a:off x="6251666" y="3448662"/>
            <a:ext cx="144000" cy="144000"/>
          </a:xfrm>
          <a:prstGeom prst="triangle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이등변 삼각형 39"/>
          <p:cNvSpPr/>
          <p:nvPr/>
        </p:nvSpPr>
        <p:spPr>
          <a:xfrm>
            <a:off x="6886636" y="3747307"/>
            <a:ext cx="144000" cy="144000"/>
          </a:xfrm>
          <a:prstGeom prst="triangle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이등변 삼각형 40"/>
          <p:cNvSpPr/>
          <p:nvPr/>
        </p:nvSpPr>
        <p:spPr>
          <a:xfrm>
            <a:off x="7503600" y="4130145"/>
            <a:ext cx="144000" cy="144000"/>
          </a:xfrm>
          <a:prstGeom prst="triangle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이등변 삼각형 41"/>
          <p:cNvSpPr/>
          <p:nvPr/>
        </p:nvSpPr>
        <p:spPr>
          <a:xfrm>
            <a:off x="8424443" y="4047871"/>
            <a:ext cx="144000" cy="144000"/>
          </a:xfrm>
          <a:prstGeom prst="triangle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이등변 삼각형 42"/>
          <p:cNvSpPr/>
          <p:nvPr/>
        </p:nvSpPr>
        <p:spPr>
          <a:xfrm>
            <a:off x="3080486" y="3255828"/>
            <a:ext cx="144000" cy="144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이등변 삼각형 43"/>
          <p:cNvSpPr/>
          <p:nvPr/>
        </p:nvSpPr>
        <p:spPr>
          <a:xfrm>
            <a:off x="2730614" y="3790722"/>
            <a:ext cx="144000" cy="144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이등변 삼각형 44"/>
          <p:cNvSpPr/>
          <p:nvPr/>
        </p:nvSpPr>
        <p:spPr>
          <a:xfrm>
            <a:off x="2915816" y="4562262"/>
            <a:ext cx="144000" cy="144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이등변 삼각형 45"/>
          <p:cNvSpPr/>
          <p:nvPr/>
        </p:nvSpPr>
        <p:spPr>
          <a:xfrm>
            <a:off x="2092906" y="4726826"/>
            <a:ext cx="144000" cy="144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이등변 삼각형 46"/>
          <p:cNvSpPr/>
          <p:nvPr/>
        </p:nvSpPr>
        <p:spPr>
          <a:xfrm>
            <a:off x="3203864" y="4788544"/>
            <a:ext cx="144000" cy="144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" name="직선 연결선 2"/>
          <p:cNvCxnSpPr/>
          <p:nvPr/>
        </p:nvCxnSpPr>
        <p:spPr>
          <a:xfrm>
            <a:off x="2559314" y="4130092"/>
            <a:ext cx="8261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자유형 3"/>
          <p:cNvSpPr/>
          <p:nvPr/>
        </p:nvSpPr>
        <p:spPr>
          <a:xfrm>
            <a:off x="765850" y="1262642"/>
            <a:ext cx="3260628" cy="1402065"/>
          </a:xfrm>
          <a:custGeom>
            <a:avLst/>
            <a:gdLst>
              <a:gd name="connsiteX0" fmla="*/ 1164229 w 3260628"/>
              <a:gd name="connsiteY0" fmla="*/ 1081532 h 1402065"/>
              <a:gd name="connsiteX1" fmla="*/ 445038 w 3260628"/>
              <a:gd name="connsiteY1" fmla="*/ 865774 h 1402065"/>
              <a:gd name="connsiteX2" fmla="*/ 54620 w 3260628"/>
              <a:gd name="connsiteY2" fmla="*/ 465082 h 1402065"/>
              <a:gd name="connsiteX3" fmla="*/ 75169 w 3260628"/>
              <a:gd name="connsiteY3" fmla="*/ 74664 h 1402065"/>
              <a:gd name="connsiteX4" fmla="*/ 722440 w 3260628"/>
              <a:gd name="connsiteY4" fmla="*/ 13019 h 1402065"/>
              <a:gd name="connsiteX5" fmla="*/ 2099178 w 3260628"/>
              <a:gd name="connsiteY5" fmla="*/ 239051 h 1402065"/>
              <a:gd name="connsiteX6" fmla="*/ 3023852 w 3260628"/>
              <a:gd name="connsiteY6" fmla="*/ 917145 h 1402065"/>
              <a:gd name="connsiteX7" fmla="*/ 3106045 w 3260628"/>
              <a:gd name="connsiteY7" fmla="*/ 1400031 h 1402065"/>
              <a:gd name="connsiteX8" fmla="*/ 1164229 w 3260628"/>
              <a:gd name="connsiteY8" fmla="*/ 1081532 h 1402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60628" h="1402065">
                <a:moveTo>
                  <a:pt x="1164229" y="1081532"/>
                </a:moveTo>
                <a:cubicBezTo>
                  <a:pt x="720728" y="992489"/>
                  <a:pt x="629973" y="968516"/>
                  <a:pt x="445038" y="865774"/>
                </a:cubicBezTo>
                <a:cubicBezTo>
                  <a:pt x="260103" y="763032"/>
                  <a:pt x="116265" y="596934"/>
                  <a:pt x="54620" y="465082"/>
                </a:cubicBezTo>
                <a:cubicBezTo>
                  <a:pt x="-7025" y="333230"/>
                  <a:pt x="-36134" y="150008"/>
                  <a:pt x="75169" y="74664"/>
                </a:cubicBezTo>
                <a:cubicBezTo>
                  <a:pt x="186472" y="-680"/>
                  <a:pt x="385105" y="-14379"/>
                  <a:pt x="722440" y="13019"/>
                </a:cubicBezTo>
                <a:cubicBezTo>
                  <a:pt x="1059775" y="40417"/>
                  <a:pt x="1715609" y="88363"/>
                  <a:pt x="2099178" y="239051"/>
                </a:cubicBezTo>
                <a:cubicBezTo>
                  <a:pt x="2482747" y="389739"/>
                  <a:pt x="2856041" y="723648"/>
                  <a:pt x="3023852" y="917145"/>
                </a:cubicBezTo>
                <a:cubicBezTo>
                  <a:pt x="3191663" y="1110642"/>
                  <a:pt x="3415982" y="1372633"/>
                  <a:pt x="3106045" y="1400031"/>
                </a:cubicBezTo>
                <a:cubicBezTo>
                  <a:pt x="2796108" y="1427429"/>
                  <a:pt x="1607730" y="1170575"/>
                  <a:pt x="1164229" y="1081532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7" name="자유형 6"/>
          <p:cNvSpPr/>
          <p:nvPr/>
        </p:nvSpPr>
        <p:spPr>
          <a:xfrm>
            <a:off x="4057580" y="1108165"/>
            <a:ext cx="3322732" cy="1386307"/>
          </a:xfrm>
          <a:custGeom>
            <a:avLst/>
            <a:gdLst>
              <a:gd name="connsiteX0" fmla="*/ 632617 w 3593640"/>
              <a:gd name="connsiteY0" fmla="*/ 329088 h 1386307"/>
              <a:gd name="connsiteX1" fmla="*/ 1968257 w 3593640"/>
              <a:gd name="connsiteY1" fmla="*/ 10589 h 1386307"/>
              <a:gd name="connsiteX2" fmla="*/ 3221704 w 3593640"/>
              <a:gd name="connsiteY2" fmla="*/ 133879 h 1386307"/>
              <a:gd name="connsiteX3" fmla="*/ 3458010 w 3593640"/>
              <a:gd name="connsiteY3" fmla="*/ 688683 h 1386307"/>
              <a:gd name="connsiteX4" fmla="*/ 1320985 w 3593640"/>
              <a:gd name="connsiteY4" fmla="*/ 1274310 h 1386307"/>
              <a:gd name="connsiteX5" fmla="*/ 406585 w 3593640"/>
              <a:gd name="connsiteY5" fmla="*/ 1366778 h 1386307"/>
              <a:gd name="connsiteX6" fmla="*/ 5893 w 3593640"/>
              <a:gd name="connsiteY6" fmla="*/ 1027730 h 1386307"/>
              <a:gd name="connsiteX7" fmla="*/ 201102 w 3593640"/>
              <a:gd name="connsiteY7" fmla="*/ 616764 h 1386307"/>
              <a:gd name="connsiteX8" fmla="*/ 632617 w 3593640"/>
              <a:gd name="connsiteY8" fmla="*/ 329088 h 1386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93640" h="1386307">
                <a:moveTo>
                  <a:pt x="632617" y="329088"/>
                </a:moveTo>
                <a:cubicBezTo>
                  <a:pt x="927143" y="228059"/>
                  <a:pt x="1536743" y="43124"/>
                  <a:pt x="1968257" y="10589"/>
                </a:cubicBezTo>
                <a:cubicBezTo>
                  <a:pt x="2399771" y="-21946"/>
                  <a:pt x="2973412" y="20863"/>
                  <a:pt x="3221704" y="133879"/>
                </a:cubicBezTo>
                <a:cubicBezTo>
                  <a:pt x="3469996" y="246895"/>
                  <a:pt x="3774796" y="498611"/>
                  <a:pt x="3458010" y="688683"/>
                </a:cubicBezTo>
                <a:cubicBezTo>
                  <a:pt x="3141224" y="878755"/>
                  <a:pt x="1829556" y="1161294"/>
                  <a:pt x="1320985" y="1274310"/>
                </a:cubicBezTo>
                <a:cubicBezTo>
                  <a:pt x="812414" y="1387326"/>
                  <a:pt x="625767" y="1407875"/>
                  <a:pt x="406585" y="1366778"/>
                </a:cubicBezTo>
                <a:cubicBezTo>
                  <a:pt x="187403" y="1325681"/>
                  <a:pt x="40140" y="1152732"/>
                  <a:pt x="5893" y="1027730"/>
                </a:cubicBezTo>
                <a:cubicBezTo>
                  <a:pt x="-28354" y="902728"/>
                  <a:pt x="93223" y="733204"/>
                  <a:pt x="201102" y="616764"/>
                </a:cubicBezTo>
                <a:cubicBezTo>
                  <a:pt x="308981" y="500324"/>
                  <a:pt x="338091" y="430117"/>
                  <a:pt x="632617" y="329088"/>
                </a:cubicBezTo>
                <a:close/>
              </a:path>
            </a:pathLst>
          </a:cu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자유형 11"/>
          <p:cNvSpPr/>
          <p:nvPr/>
        </p:nvSpPr>
        <p:spPr>
          <a:xfrm>
            <a:off x="6042113" y="2705608"/>
            <a:ext cx="2726899" cy="1836106"/>
          </a:xfrm>
          <a:custGeom>
            <a:avLst/>
            <a:gdLst>
              <a:gd name="connsiteX0" fmla="*/ 2340888 w 2343838"/>
              <a:gd name="connsiteY0" fmla="*/ 1087223 h 1552892"/>
              <a:gd name="connsiteX1" fmla="*/ 1621697 w 2343838"/>
              <a:gd name="connsiteY1" fmla="*/ 1549560 h 1552892"/>
              <a:gd name="connsiteX2" fmla="*/ 799764 w 2343838"/>
              <a:gd name="connsiteY2" fmla="*/ 1272157 h 1552892"/>
              <a:gd name="connsiteX3" fmla="*/ 70299 w 2343838"/>
              <a:gd name="connsiteY3" fmla="*/ 840643 h 1552892"/>
              <a:gd name="connsiteX4" fmla="*/ 173041 w 2343838"/>
              <a:gd name="connsiteY4" fmla="*/ 8436 h 1552892"/>
              <a:gd name="connsiteX5" fmla="*/ 1344295 w 2343838"/>
              <a:gd name="connsiteY5" fmla="*/ 450225 h 1552892"/>
              <a:gd name="connsiteX6" fmla="*/ 2340888 w 2343838"/>
              <a:gd name="connsiteY6" fmla="*/ 1087223 h 1552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3838" h="1552892">
                <a:moveTo>
                  <a:pt x="2340888" y="1087223"/>
                </a:moveTo>
                <a:cubicBezTo>
                  <a:pt x="2387122" y="1270445"/>
                  <a:pt x="1878551" y="1518738"/>
                  <a:pt x="1621697" y="1549560"/>
                </a:cubicBezTo>
                <a:cubicBezTo>
                  <a:pt x="1364843" y="1580382"/>
                  <a:pt x="1058330" y="1390310"/>
                  <a:pt x="799764" y="1272157"/>
                </a:cubicBezTo>
                <a:cubicBezTo>
                  <a:pt x="541198" y="1154004"/>
                  <a:pt x="174753" y="1051263"/>
                  <a:pt x="70299" y="840643"/>
                </a:cubicBezTo>
                <a:cubicBezTo>
                  <a:pt x="-34155" y="630023"/>
                  <a:pt x="-39292" y="73506"/>
                  <a:pt x="173041" y="8436"/>
                </a:cubicBezTo>
                <a:cubicBezTo>
                  <a:pt x="385374" y="-56634"/>
                  <a:pt x="981275" y="270427"/>
                  <a:pt x="1344295" y="450225"/>
                </a:cubicBezTo>
                <a:cubicBezTo>
                  <a:pt x="1707315" y="630023"/>
                  <a:pt x="2294654" y="904001"/>
                  <a:pt x="2340888" y="1087223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자유형 12"/>
          <p:cNvSpPr/>
          <p:nvPr/>
        </p:nvSpPr>
        <p:spPr>
          <a:xfrm>
            <a:off x="1732866" y="2977964"/>
            <a:ext cx="1728192" cy="2283814"/>
          </a:xfrm>
          <a:custGeom>
            <a:avLst/>
            <a:gdLst>
              <a:gd name="connsiteX0" fmla="*/ 1283035 w 1724446"/>
              <a:gd name="connsiteY0" fmla="*/ 115284 h 2571277"/>
              <a:gd name="connsiteX1" fmla="*/ 60410 w 1724446"/>
              <a:gd name="connsiteY1" fmla="*/ 1543392 h 2571277"/>
              <a:gd name="connsiteX2" fmla="*/ 296716 w 1724446"/>
              <a:gd name="connsiteY2" fmla="*/ 2139293 h 2571277"/>
              <a:gd name="connsiteX3" fmla="*/ 1252212 w 1724446"/>
              <a:gd name="connsiteY3" fmla="*/ 2570807 h 2571277"/>
              <a:gd name="connsiteX4" fmla="*/ 1694001 w 1724446"/>
              <a:gd name="connsiteY4" fmla="*/ 2170115 h 2571277"/>
              <a:gd name="connsiteX5" fmla="*/ 1642630 w 1724446"/>
              <a:gd name="connsiteY5" fmla="*/ 320767 h 2571277"/>
              <a:gd name="connsiteX6" fmla="*/ 1283035 w 1724446"/>
              <a:gd name="connsiteY6" fmla="*/ 115284 h 2571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4446" h="2571277">
                <a:moveTo>
                  <a:pt x="1283035" y="115284"/>
                </a:moveTo>
                <a:cubicBezTo>
                  <a:pt x="1019332" y="319055"/>
                  <a:pt x="224796" y="1206057"/>
                  <a:pt x="60410" y="1543392"/>
                </a:cubicBezTo>
                <a:cubicBezTo>
                  <a:pt x="-103976" y="1880727"/>
                  <a:pt x="98082" y="1968057"/>
                  <a:pt x="296716" y="2139293"/>
                </a:cubicBezTo>
                <a:cubicBezTo>
                  <a:pt x="495350" y="2310529"/>
                  <a:pt x="1019331" y="2565670"/>
                  <a:pt x="1252212" y="2570807"/>
                </a:cubicBezTo>
                <a:cubicBezTo>
                  <a:pt x="1485093" y="2575944"/>
                  <a:pt x="1628931" y="2545122"/>
                  <a:pt x="1694001" y="2170115"/>
                </a:cubicBezTo>
                <a:cubicBezTo>
                  <a:pt x="1759071" y="1795108"/>
                  <a:pt x="1709412" y="664951"/>
                  <a:pt x="1642630" y="320767"/>
                </a:cubicBezTo>
                <a:cubicBezTo>
                  <a:pt x="1575848" y="-23417"/>
                  <a:pt x="1546738" y="-88487"/>
                  <a:pt x="1283035" y="115284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819150" y="5603698"/>
            <a:ext cx="149592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“development”</a:t>
            </a:r>
            <a:endParaRPr lang="ko-KR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-570903" y="2820626"/>
            <a:ext cx="158729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“domestication”</a:t>
            </a:r>
            <a:endParaRPr lang="ko-KR" altLang="en-US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65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6</Words>
  <Application>Microsoft Office PowerPoint</Application>
  <PresentationFormat>화면 슬라이드 쇼(4:3)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Mi-Jeong</dc:creator>
  <cp:lastModifiedBy>Mi-Jeong</cp:lastModifiedBy>
  <cp:revision>13</cp:revision>
  <dcterms:created xsi:type="dcterms:W3CDTF">2013-03-15T16:08:19Z</dcterms:created>
  <dcterms:modified xsi:type="dcterms:W3CDTF">2013-10-30T19:38:38Z</dcterms:modified>
</cp:coreProperties>
</file>