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1" d="100"/>
          <a:sy n="51" d="100"/>
        </p:scale>
        <p:origin x="-1890" y="-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otton_Fiber_Transcritpome_AD1\mapped%20by%20Mi-Jeong\XT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148653385869747"/>
          <c:y val="3.9545463049829074E-2"/>
          <c:w val="0.85460946626210899"/>
          <c:h val="0.875593028259550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Sheet1!$E$19</c:f>
              <c:strCache>
                <c:ptCount val="1"/>
                <c:pt idx="0">
                  <c:v>wild10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Sheet1!$E$25:$E$28</c:f>
                <c:numCache>
                  <c:formatCode>General</c:formatCode>
                  <c:ptCount val="4"/>
                  <c:pt idx="0">
                    <c:v>138.41909287912867</c:v>
                  </c:pt>
                  <c:pt idx="1">
                    <c:v>93.310725143222015</c:v>
                  </c:pt>
                  <c:pt idx="2">
                    <c:v>24.634213956098005</c:v>
                  </c:pt>
                  <c:pt idx="3">
                    <c:v>5.0586876424119174</c:v>
                  </c:pt>
                </c:numCache>
              </c:numRef>
            </c:plus>
            <c:minus>
              <c:numRef>
                <c:f>Sheet1!$E$25:$E$28</c:f>
                <c:numCache>
                  <c:formatCode>General</c:formatCode>
                  <c:ptCount val="4"/>
                  <c:pt idx="0">
                    <c:v>138.41909287912867</c:v>
                  </c:pt>
                  <c:pt idx="1">
                    <c:v>93.310725143222015</c:v>
                  </c:pt>
                  <c:pt idx="2">
                    <c:v>24.634213956098005</c:v>
                  </c:pt>
                  <c:pt idx="3">
                    <c:v>5.0586876424119174</c:v>
                  </c:pt>
                </c:numCache>
              </c:numRef>
            </c:minus>
          </c:errBars>
          <c:cat>
            <c:strRef>
              <c:f>Sheet1!$D$20:$D$23</c:f>
              <c:strCache>
                <c:ptCount val="4"/>
                <c:pt idx="0">
                  <c:v>Gorai.007G057400.XTH7</c:v>
                </c:pt>
                <c:pt idx="1">
                  <c:v>Gorai.007G068800.XTH5</c:v>
                </c:pt>
                <c:pt idx="2">
                  <c:v>Gorai.005G208300.XTH9</c:v>
                </c:pt>
                <c:pt idx="3">
                  <c:v>Gorai.005G153200.XTH28</c:v>
                </c:pt>
              </c:strCache>
            </c:strRef>
          </c:cat>
          <c:val>
            <c:numRef>
              <c:f>Sheet1!$E$20:$E$23</c:f>
              <c:numCache>
                <c:formatCode>General</c:formatCode>
                <c:ptCount val="4"/>
                <c:pt idx="0">
                  <c:v>342.70299150434522</c:v>
                </c:pt>
                <c:pt idx="1">
                  <c:v>631.22756310777584</c:v>
                </c:pt>
                <c:pt idx="2">
                  <c:v>165.9144914059687</c:v>
                </c:pt>
                <c:pt idx="3">
                  <c:v>35.12991702186374</c:v>
                </c:pt>
              </c:numCache>
            </c:numRef>
          </c:val>
        </c:ser>
        <c:ser>
          <c:idx val="1"/>
          <c:order val="1"/>
          <c:tx>
            <c:strRef>
              <c:f>Sheet1!$F$19</c:f>
              <c:strCache>
                <c:ptCount val="1"/>
                <c:pt idx="0">
                  <c:v>wild20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Sheet1!$F$25:$F$28</c:f>
                <c:numCache>
                  <c:formatCode>General</c:formatCode>
                  <c:ptCount val="4"/>
                  <c:pt idx="0">
                    <c:v>205.0228905210071</c:v>
                  </c:pt>
                  <c:pt idx="1">
                    <c:v>13.957827953595071</c:v>
                  </c:pt>
                  <c:pt idx="2">
                    <c:v>12.08653559762292</c:v>
                  </c:pt>
                  <c:pt idx="3">
                    <c:v>23.027645714163111</c:v>
                  </c:pt>
                </c:numCache>
              </c:numRef>
            </c:plus>
            <c:minus>
              <c:numRef>
                <c:f>Sheet1!$F$25:$F$28</c:f>
                <c:numCache>
                  <c:formatCode>General</c:formatCode>
                  <c:ptCount val="4"/>
                  <c:pt idx="0">
                    <c:v>205.0228905210071</c:v>
                  </c:pt>
                  <c:pt idx="1">
                    <c:v>13.957827953595071</c:v>
                  </c:pt>
                  <c:pt idx="2">
                    <c:v>12.08653559762292</c:v>
                  </c:pt>
                  <c:pt idx="3">
                    <c:v>23.027645714163111</c:v>
                  </c:pt>
                </c:numCache>
              </c:numRef>
            </c:minus>
          </c:errBars>
          <c:cat>
            <c:strRef>
              <c:f>Sheet1!$D$20:$D$23</c:f>
              <c:strCache>
                <c:ptCount val="4"/>
                <c:pt idx="0">
                  <c:v>Gorai.007G057400.XTH7</c:v>
                </c:pt>
                <c:pt idx="1">
                  <c:v>Gorai.007G068800.XTH5</c:v>
                </c:pt>
                <c:pt idx="2">
                  <c:v>Gorai.005G208300.XTH9</c:v>
                </c:pt>
                <c:pt idx="3">
                  <c:v>Gorai.005G153200.XTH28</c:v>
                </c:pt>
              </c:strCache>
            </c:strRef>
          </c:cat>
          <c:val>
            <c:numRef>
              <c:f>Sheet1!$F$20:$F$23</c:f>
              <c:numCache>
                <c:formatCode>General</c:formatCode>
                <c:ptCount val="4"/>
                <c:pt idx="0">
                  <c:v>279.26946075640524</c:v>
                </c:pt>
                <c:pt idx="1">
                  <c:v>35.138575150876974</c:v>
                </c:pt>
                <c:pt idx="2">
                  <c:v>51.937108976243373</c:v>
                </c:pt>
                <c:pt idx="3">
                  <c:v>305.16738414246458</c:v>
                </c:pt>
              </c:numCache>
            </c:numRef>
          </c:val>
        </c:ser>
        <c:ser>
          <c:idx val="2"/>
          <c:order val="2"/>
          <c:tx>
            <c:strRef>
              <c:f>Sheet1!$G$19</c:f>
              <c:strCache>
                <c:ptCount val="1"/>
                <c:pt idx="0">
                  <c:v>dom10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Sheet1!$G$25:$G$28</c:f>
                <c:numCache>
                  <c:formatCode>General</c:formatCode>
                  <c:ptCount val="4"/>
                  <c:pt idx="0">
                    <c:v>178.44397960237345</c:v>
                  </c:pt>
                  <c:pt idx="1">
                    <c:v>67.686509072540019</c:v>
                  </c:pt>
                  <c:pt idx="2">
                    <c:v>4.1955799023409481</c:v>
                  </c:pt>
                  <c:pt idx="3">
                    <c:v>6.7414873600856708</c:v>
                  </c:pt>
                </c:numCache>
              </c:numRef>
            </c:plus>
            <c:minus>
              <c:numRef>
                <c:f>Sheet1!$G$25:$G$28</c:f>
                <c:numCache>
                  <c:formatCode>General</c:formatCode>
                  <c:ptCount val="4"/>
                  <c:pt idx="0">
                    <c:v>178.44397960237345</c:v>
                  </c:pt>
                  <c:pt idx="1">
                    <c:v>67.686509072540019</c:v>
                  </c:pt>
                  <c:pt idx="2">
                    <c:v>4.1955799023409481</c:v>
                  </c:pt>
                  <c:pt idx="3">
                    <c:v>6.7414873600856708</c:v>
                  </c:pt>
                </c:numCache>
              </c:numRef>
            </c:minus>
          </c:errBars>
          <c:cat>
            <c:strRef>
              <c:f>Sheet1!$D$20:$D$23</c:f>
              <c:strCache>
                <c:ptCount val="4"/>
                <c:pt idx="0">
                  <c:v>Gorai.007G057400.XTH7</c:v>
                </c:pt>
                <c:pt idx="1">
                  <c:v>Gorai.007G068800.XTH5</c:v>
                </c:pt>
                <c:pt idx="2">
                  <c:v>Gorai.005G208300.XTH9</c:v>
                </c:pt>
                <c:pt idx="3">
                  <c:v>Gorai.005G153200.XTH28</c:v>
                </c:pt>
              </c:strCache>
            </c:strRef>
          </c:cat>
          <c:val>
            <c:numRef>
              <c:f>Sheet1!$G$20:$G$23</c:f>
              <c:numCache>
                <c:formatCode>General</c:formatCode>
                <c:ptCount val="4"/>
                <c:pt idx="0" formatCode="0_ ">
                  <c:v>929.30720924131526</c:v>
                </c:pt>
                <c:pt idx="1">
                  <c:v>801.31571132813247</c:v>
                </c:pt>
                <c:pt idx="2">
                  <c:v>38.544053674119795</c:v>
                </c:pt>
                <c:pt idx="3">
                  <c:v>39.881614158502629</c:v>
                </c:pt>
              </c:numCache>
            </c:numRef>
          </c:val>
        </c:ser>
        <c:ser>
          <c:idx val="3"/>
          <c:order val="3"/>
          <c:tx>
            <c:strRef>
              <c:f>Sheet1!$H$19</c:f>
              <c:strCache>
                <c:ptCount val="1"/>
                <c:pt idx="0">
                  <c:v>dom20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Sheet1!$H$25:$H$28</c:f>
                <c:numCache>
                  <c:formatCode>General</c:formatCode>
                  <c:ptCount val="4"/>
                  <c:pt idx="0">
                    <c:v>365.36968943087254</c:v>
                  </c:pt>
                  <c:pt idx="1">
                    <c:v>45.245280840463003</c:v>
                  </c:pt>
                  <c:pt idx="2">
                    <c:v>9.6115957766829556</c:v>
                  </c:pt>
                  <c:pt idx="3">
                    <c:v>17.993122246468484</c:v>
                  </c:pt>
                </c:numCache>
              </c:numRef>
            </c:plus>
            <c:minus>
              <c:numRef>
                <c:f>Sheet1!$H$25:$H$28</c:f>
                <c:numCache>
                  <c:formatCode>General</c:formatCode>
                  <c:ptCount val="4"/>
                  <c:pt idx="0">
                    <c:v>365.36968943087254</c:v>
                  </c:pt>
                  <c:pt idx="1">
                    <c:v>45.245280840463003</c:v>
                  </c:pt>
                  <c:pt idx="2">
                    <c:v>9.6115957766829556</c:v>
                  </c:pt>
                  <c:pt idx="3">
                    <c:v>17.993122246468484</c:v>
                  </c:pt>
                </c:numCache>
              </c:numRef>
            </c:minus>
          </c:errBars>
          <c:cat>
            <c:strRef>
              <c:f>Sheet1!$D$20:$D$23</c:f>
              <c:strCache>
                <c:ptCount val="4"/>
                <c:pt idx="0">
                  <c:v>Gorai.007G057400.XTH7</c:v>
                </c:pt>
                <c:pt idx="1">
                  <c:v>Gorai.007G068800.XTH5</c:v>
                </c:pt>
                <c:pt idx="2">
                  <c:v>Gorai.005G208300.XTH9</c:v>
                </c:pt>
                <c:pt idx="3">
                  <c:v>Gorai.005G153200.XTH28</c:v>
                </c:pt>
              </c:strCache>
            </c:strRef>
          </c:cat>
          <c:val>
            <c:numRef>
              <c:f>Sheet1!$H$20:$H$23</c:f>
              <c:numCache>
                <c:formatCode>General</c:formatCode>
                <c:ptCount val="4"/>
                <c:pt idx="0" formatCode="0_ ">
                  <c:v>818.86330394069489</c:v>
                </c:pt>
                <c:pt idx="1">
                  <c:v>120.85666998887147</c:v>
                </c:pt>
                <c:pt idx="2">
                  <c:v>18.605188868314919</c:v>
                </c:pt>
                <c:pt idx="3">
                  <c:v>158.11447388087859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92594176"/>
        <c:axId val="69290240"/>
      </c:barChart>
      <c:catAx>
        <c:axId val="9259417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900"/>
            </a:pPr>
            <a:endParaRPr lang="ko-KR"/>
          </a:p>
        </c:txPr>
        <c:crossAx val="69290240"/>
        <c:crosses val="autoZero"/>
        <c:auto val="1"/>
        <c:lblAlgn val="ctr"/>
        <c:lblOffset val="100"/>
        <c:noMultiLvlLbl val="0"/>
      </c:catAx>
      <c:valAx>
        <c:axId val="6929024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Expression level (RPKM)</a:t>
                </a:r>
                <a:endParaRPr lang="ko-KR"/>
              </a:p>
            </c:rich>
          </c:tx>
          <c:layout>
            <c:manualLayout>
              <c:xMode val="edge"/>
              <c:yMode val="edge"/>
              <c:x val="7.2365435191197175E-3"/>
              <c:y val="0.138773290140830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92594176"/>
        <c:crosses val="autoZero"/>
        <c:crossBetween val="between"/>
      </c:valAx>
      <c:spPr>
        <a:ln>
          <a:solidFill>
            <a:schemeClr val="bg1">
              <a:lumMod val="75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8380750304982294"/>
          <c:y val="9.3041089007026803E-2"/>
          <c:w val="9.6275845294427898E-2"/>
          <c:h val="0.29048856844701643"/>
        </c:manualLayout>
      </c:layout>
      <c:overlay val="0"/>
      <c:spPr>
        <a:noFill/>
        <a:ln>
          <a:noFill/>
        </a:ln>
      </c:sp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C237-051A-497D-8E27-F28D3802C867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57D0-4F50-492A-B6C5-1BB93191F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9142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C237-051A-497D-8E27-F28D3802C867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57D0-4F50-492A-B6C5-1BB93191F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0005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C237-051A-497D-8E27-F28D3802C867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57D0-4F50-492A-B6C5-1BB93191F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3752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C237-051A-497D-8E27-F28D3802C867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57D0-4F50-492A-B6C5-1BB93191F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4120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C237-051A-497D-8E27-F28D3802C867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57D0-4F50-492A-B6C5-1BB93191F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0966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C237-051A-497D-8E27-F28D3802C867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57D0-4F50-492A-B6C5-1BB93191F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8456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C237-051A-497D-8E27-F28D3802C867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57D0-4F50-492A-B6C5-1BB93191F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5691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C237-051A-497D-8E27-F28D3802C867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57D0-4F50-492A-B6C5-1BB93191F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1523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C237-051A-497D-8E27-F28D3802C867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57D0-4F50-492A-B6C5-1BB93191F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4755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C237-051A-497D-8E27-F28D3802C867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57D0-4F50-492A-B6C5-1BB93191F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898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2C237-051A-497D-8E27-F28D3802C867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057D0-4F50-492A-B6C5-1BB93191F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565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2C237-051A-497D-8E27-F28D3802C867}" type="datetimeFigureOut">
              <a:rPr lang="ko-KR" altLang="en-US" smtClean="0"/>
              <a:t>2013-10-30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057D0-4F50-492A-B6C5-1BB93191F8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7429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차트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10229"/>
              </p:ext>
            </p:extLst>
          </p:nvPr>
        </p:nvGraphicFramePr>
        <p:xfrm>
          <a:off x="863588" y="1196752"/>
          <a:ext cx="7416824" cy="3741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865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</Words>
  <Application>Microsoft Office PowerPoint</Application>
  <PresentationFormat>화면 슬라이드 쇼(4:3)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Mi-Jeong</dc:creator>
  <cp:lastModifiedBy>Mi-Jeong</cp:lastModifiedBy>
  <cp:revision>6</cp:revision>
  <dcterms:created xsi:type="dcterms:W3CDTF">2013-06-10T18:55:40Z</dcterms:created>
  <dcterms:modified xsi:type="dcterms:W3CDTF">2013-10-30T19:39:40Z</dcterms:modified>
</cp:coreProperties>
</file>