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84" autoAdjust="0"/>
  </p:normalViewPr>
  <p:slideViewPr>
    <p:cSldViewPr showGuides="1">
      <p:cViewPr>
        <p:scale>
          <a:sx n="68" d="100"/>
          <a:sy n="68" d="100"/>
        </p:scale>
        <p:origin x="-1362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pped%20by%20Mi-Jeong\chromosom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55710070154806E-2"/>
          <c:y val="3.1454442983919126E-2"/>
          <c:w val="0.87740324905725864"/>
          <c:h val="0.82451182419612112"/>
        </c:manualLayout>
      </c:layout>
      <c:scatterChart>
        <c:scatterStyle val="lineMarker"/>
        <c:varyColors val="0"/>
        <c:ser>
          <c:idx val="0"/>
          <c:order val="0"/>
          <c:tx>
            <c:strRef>
              <c:f>'chr01'!$J$1</c:f>
              <c:strCache>
                <c:ptCount val="1"/>
                <c:pt idx="0">
                  <c:v>domestication at 20dpa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4"/>
          </c:marker>
          <c:xVal>
            <c:numRef>
              <c:f>'chr01'!$I$2:$I$2769</c:f>
              <c:numCache>
                <c:formatCode>General</c:formatCode>
                <c:ptCount val="2768"/>
                <c:pt idx="0">
                  <c:v>6158</c:v>
                </c:pt>
                <c:pt idx="1">
                  <c:v>6987</c:v>
                </c:pt>
                <c:pt idx="2">
                  <c:v>7492</c:v>
                </c:pt>
                <c:pt idx="3">
                  <c:v>14423</c:v>
                </c:pt>
                <c:pt idx="4">
                  <c:v>28834</c:v>
                </c:pt>
                <c:pt idx="5">
                  <c:v>45684</c:v>
                </c:pt>
                <c:pt idx="6">
                  <c:v>53087</c:v>
                </c:pt>
                <c:pt idx="7">
                  <c:v>74056</c:v>
                </c:pt>
                <c:pt idx="8">
                  <c:v>78527</c:v>
                </c:pt>
                <c:pt idx="9">
                  <c:v>117111</c:v>
                </c:pt>
                <c:pt idx="10">
                  <c:v>119736</c:v>
                </c:pt>
                <c:pt idx="11">
                  <c:v>134802</c:v>
                </c:pt>
                <c:pt idx="12">
                  <c:v>144481</c:v>
                </c:pt>
                <c:pt idx="13">
                  <c:v>149473</c:v>
                </c:pt>
                <c:pt idx="14">
                  <c:v>151504</c:v>
                </c:pt>
                <c:pt idx="15">
                  <c:v>154829</c:v>
                </c:pt>
                <c:pt idx="16">
                  <c:v>161378</c:v>
                </c:pt>
                <c:pt idx="17">
                  <c:v>166392</c:v>
                </c:pt>
                <c:pt idx="18">
                  <c:v>170140</c:v>
                </c:pt>
                <c:pt idx="19">
                  <c:v>172408</c:v>
                </c:pt>
                <c:pt idx="20">
                  <c:v>183676</c:v>
                </c:pt>
                <c:pt idx="21">
                  <c:v>190590</c:v>
                </c:pt>
                <c:pt idx="22">
                  <c:v>201977</c:v>
                </c:pt>
                <c:pt idx="23">
                  <c:v>213117</c:v>
                </c:pt>
                <c:pt idx="24">
                  <c:v>217091</c:v>
                </c:pt>
                <c:pt idx="25">
                  <c:v>221412</c:v>
                </c:pt>
                <c:pt idx="26">
                  <c:v>236810</c:v>
                </c:pt>
                <c:pt idx="27">
                  <c:v>246436</c:v>
                </c:pt>
                <c:pt idx="28">
                  <c:v>252484</c:v>
                </c:pt>
                <c:pt idx="29">
                  <c:v>259481</c:v>
                </c:pt>
                <c:pt idx="30">
                  <c:v>264426</c:v>
                </c:pt>
                <c:pt idx="31">
                  <c:v>273321</c:v>
                </c:pt>
                <c:pt idx="32">
                  <c:v>287408</c:v>
                </c:pt>
                <c:pt idx="33">
                  <c:v>304110</c:v>
                </c:pt>
                <c:pt idx="34">
                  <c:v>329611</c:v>
                </c:pt>
                <c:pt idx="35">
                  <c:v>335360</c:v>
                </c:pt>
                <c:pt idx="36">
                  <c:v>347397</c:v>
                </c:pt>
                <c:pt idx="37">
                  <c:v>356125</c:v>
                </c:pt>
                <c:pt idx="38">
                  <c:v>363072</c:v>
                </c:pt>
                <c:pt idx="39">
                  <c:v>381054</c:v>
                </c:pt>
                <c:pt idx="40">
                  <c:v>401330</c:v>
                </c:pt>
                <c:pt idx="41">
                  <c:v>411988</c:v>
                </c:pt>
                <c:pt idx="42">
                  <c:v>416136</c:v>
                </c:pt>
                <c:pt idx="43">
                  <c:v>425568</c:v>
                </c:pt>
                <c:pt idx="44">
                  <c:v>435472</c:v>
                </c:pt>
                <c:pt idx="45">
                  <c:v>440694</c:v>
                </c:pt>
                <c:pt idx="46">
                  <c:v>444251</c:v>
                </c:pt>
                <c:pt idx="47">
                  <c:v>445234</c:v>
                </c:pt>
                <c:pt idx="48">
                  <c:v>461842</c:v>
                </c:pt>
                <c:pt idx="49">
                  <c:v>464650</c:v>
                </c:pt>
                <c:pt idx="50">
                  <c:v>470218</c:v>
                </c:pt>
                <c:pt idx="51">
                  <c:v>472323</c:v>
                </c:pt>
                <c:pt idx="52">
                  <c:v>484140</c:v>
                </c:pt>
                <c:pt idx="53">
                  <c:v>494258</c:v>
                </c:pt>
                <c:pt idx="54">
                  <c:v>502847</c:v>
                </c:pt>
                <c:pt idx="55">
                  <c:v>508019</c:v>
                </c:pt>
                <c:pt idx="56">
                  <c:v>520474</c:v>
                </c:pt>
                <c:pt idx="57">
                  <c:v>527413</c:v>
                </c:pt>
                <c:pt idx="58">
                  <c:v>535253</c:v>
                </c:pt>
                <c:pt idx="59">
                  <c:v>544696</c:v>
                </c:pt>
                <c:pt idx="60">
                  <c:v>549651</c:v>
                </c:pt>
                <c:pt idx="61">
                  <c:v>554200</c:v>
                </c:pt>
                <c:pt idx="62">
                  <c:v>562805</c:v>
                </c:pt>
                <c:pt idx="63">
                  <c:v>570417</c:v>
                </c:pt>
                <c:pt idx="64">
                  <c:v>581544</c:v>
                </c:pt>
                <c:pt idx="65">
                  <c:v>593026</c:v>
                </c:pt>
                <c:pt idx="66">
                  <c:v>597704</c:v>
                </c:pt>
                <c:pt idx="67">
                  <c:v>605828</c:v>
                </c:pt>
                <c:pt idx="68">
                  <c:v>609010</c:v>
                </c:pt>
                <c:pt idx="69">
                  <c:v>609979</c:v>
                </c:pt>
                <c:pt idx="70">
                  <c:v>634210</c:v>
                </c:pt>
                <c:pt idx="71">
                  <c:v>639924</c:v>
                </c:pt>
                <c:pt idx="72">
                  <c:v>655379</c:v>
                </c:pt>
                <c:pt idx="73">
                  <c:v>668673</c:v>
                </c:pt>
                <c:pt idx="74">
                  <c:v>673872</c:v>
                </c:pt>
                <c:pt idx="75">
                  <c:v>690670</c:v>
                </c:pt>
                <c:pt idx="76">
                  <c:v>706850</c:v>
                </c:pt>
                <c:pt idx="77">
                  <c:v>711843</c:v>
                </c:pt>
                <c:pt idx="78">
                  <c:v>719327</c:v>
                </c:pt>
                <c:pt idx="79">
                  <c:v>723287</c:v>
                </c:pt>
                <c:pt idx="80">
                  <c:v>737177</c:v>
                </c:pt>
                <c:pt idx="81">
                  <c:v>758518</c:v>
                </c:pt>
                <c:pt idx="82">
                  <c:v>780731</c:v>
                </c:pt>
                <c:pt idx="83">
                  <c:v>784950</c:v>
                </c:pt>
                <c:pt idx="84">
                  <c:v>790086</c:v>
                </c:pt>
                <c:pt idx="85">
                  <c:v>791962</c:v>
                </c:pt>
                <c:pt idx="86">
                  <c:v>807139</c:v>
                </c:pt>
                <c:pt idx="87">
                  <c:v>813745</c:v>
                </c:pt>
                <c:pt idx="88">
                  <c:v>830140</c:v>
                </c:pt>
                <c:pt idx="89">
                  <c:v>835418</c:v>
                </c:pt>
                <c:pt idx="90">
                  <c:v>843584</c:v>
                </c:pt>
                <c:pt idx="91">
                  <c:v>867204</c:v>
                </c:pt>
                <c:pt idx="92">
                  <c:v>893556</c:v>
                </c:pt>
                <c:pt idx="93">
                  <c:v>901649</c:v>
                </c:pt>
                <c:pt idx="94">
                  <c:v>910302</c:v>
                </c:pt>
                <c:pt idx="95">
                  <c:v>911417</c:v>
                </c:pt>
                <c:pt idx="96">
                  <c:v>914217</c:v>
                </c:pt>
                <c:pt idx="97">
                  <c:v>923874</c:v>
                </c:pt>
                <c:pt idx="98">
                  <c:v>950270</c:v>
                </c:pt>
                <c:pt idx="99">
                  <c:v>959975</c:v>
                </c:pt>
                <c:pt idx="100">
                  <c:v>967284</c:v>
                </c:pt>
                <c:pt idx="101">
                  <c:v>985698</c:v>
                </c:pt>
                <c:pt idx="102">
                  <c:v>989770</c:v>
                </c:pt>
                <c:pt idx="103">
                  <c:v>995470</c:v>
                </c:pt>
                <c:pt idx="104">
                  <c:v>996606</c:v>
                </c:pt>
                <c:pt idx="105">
                  <c:v>1003311</c:v>
                </c:pt>
                <c:pt idx="106">
                  <c:v>1017685</c:v>
                </c:pt>
                <c:pt idx="107">
                  <c:v>1031419</c:v>
                </c:pt>
                <c:pt idx="108">
                  <c:v>1036080</c:v>
                </c:pt>
                <c:pt idx="109">
                  <c:v>1044796</c:v>
                </c:pt>
                <c:pt idx="110">
                  <c:v>1052654</c:v>
                </c:pt>
                <c:pt idx="111">
                  <c:v>1059315</c:v>
                </c:pt>
                <c:pt idx="112">
                  <c:v>1064499</c:v>
                </c:pt>
                <c:pt idx="113">
                  <c:v>1069876</c:v>
                </c:pt>
                <c:pt idx="114">
                  <c:v>1075014</c:v>
                </c:pt>
                <c:pt idx="115">
                  <c:v>1094704</c:v>
                </c:pt>
                <c:pt idx="116">
                  <c:v>1099310</c:v>
                </c:pt>
                <c:pt idx="117">
                  <c:v>1108923</c:v>
                </c:pt>
                <c:pt idx="118">
                  <c:v>1120359</c:v>
                </c:pt>
                <c:pt idx="119">
                  <c:v>1133509</c:v>
                </c:pt>
                <c:pt idx="120">
                  <c:v>1151606</c:v>
                </c:pt>
                <c:pt idx="121">
                  <c:v>1160026</c:v>
                </c:pt>
                <c:pt idx="122">
                  <c:v>1181014</c:v>
                </c:pt>
                <c:pt idx="123">
                  <c:v>1191747</c:v>
                </c:pt>
                <c:pt idx="124">
                  <c:v>1202057</c:v>
                </c:pt>
                <c:pt idx="125">
                  <c:v>1205853</c:v>
                </c:pt>
                <c:pt idx="126">
                  <c:v>1211045</c:v>
                </c:pt>
                <c:pt idx="127">
                  <c:v>1216288</c:v>
                </c:pt>
                <c:pt idx="128">
                  <c:v>1222281</c:v>
                </c:pt>
                <c:pt idx="129">
                  <c:v>1232542</c:v>
                </c:pt>
                <c:pt idx="130">
                  <c:v>1245643</c:v>
                </c:pt>
                <c:pt idx="131">
                  <c:v>1253372</c:v>
                </c:pt>
                <c:pt idx="132">
                  <c:v>1255870</c:v>
                </c:pt>
                <c:pt idx="133">
                  <c:v>1272349</c:v>
                </c:pt>
                <c:pt idx="134">
                  <c:v>1290877</c:v>
                </c:pt>
                <c:pt idx="135">
                  <c:v>1294570</c:v>
                </c:pt>
                <c:pt idx="136">
                  <c:v>1308073</c:v>
                </c:pt>
                <c:pt idx="137">
                  <c:v>1318386</c:v>
                </c:pt>
                <c:pt idx="138">
                  <c:v>1321280</c:v>
                </c:pt>
                <c:pt idx="139">
                  <c:v>1327969</c:v>
                </c:pt>
                <c:pt idx="140">
                  <c:v>1336456</c:v>
                </c:pt>
                <c:pt idx="141">
                  <c:v>1353635</c:v>
                </c:pt>
                <c:pt idx="142">
                  <c:v>1368039</c:v>
                </c:pt>
                <c:pt idx="143">
                  <c:v>1372525</c:v>
                </c:pt>
                <c:pt idx="144">
                  <c:v>1376528</c:v>
                </c:pt>
                <c:pt idx="145">
                  <c:v>1377581</c:v>
                </c:pt>
                <c:pt idx="146">
                  <c:v>1380451</c:v>
                </c:pt>
                <c:pt idx="147">
                  <c:v>1387971</c:v>
                </c:pt>
                <c:pt idx="148">
                  <c:v>1397605</c:v>
                </c:pt>
                <c:pt idx="149">
                  <c:v>1399789</c:v>
                </c:pt>
                <c:pt idx="150">
                  <c:v>1409349</c:v>
                </c:pt>
                <c:pt idx="151">
                  <c:v>1427446</c:v>
                </c:pt>
                <c:pt idx="152">
                  <c:v>1444555</c:v>
                </c:pt>
                <c:pt idx="153">
                  <c:v>1457805</c:v>
                </c:pt>
                <c:pt idx="154">
                  <c:v>1459720</c:v>
                </c:pt>
                <c:pt idx="155">
                  <c:v>1468369</c:v>
                </c:pt>
                <c:pt idx="156">
                  <c:v>1471188</c:v>
                </c:pt>
                <c:pt idx="157">
                  <c:v>1478434</c:v>
                </c:pt>
                <c:pt idx="158">
                  <c:v>1488188</c:v>
                </c:pt>
                <c:pt idx="159">
                  <c:v>1497079</c:v>
                </c:pt>
                <c:pt idx="160">
                  <c:v>1504123</c:v>
                </c:pt>
                <c:pt idx="161">
                  <c:v>1507232</c:v>
                </c:pt>
                <c:pt idx="162">
                  <c:v>1510150</c:v>
                </c:pt>
                <c:pt idx="163">
                  <c:v>1517856</c:v>
                </c:pt>
                <c:pt idx="164">
                  <c:v>1521988</c:v>
                </c:pt>
                <c:pt idx="165">
                  <c:v>1526945</c:v>
                </c:pt>
                <c:pt idx="166">
                  <c:v>1531048</c:v>
                </c:pt>
                <c:pt idx="167">
                  <c:v>1544943</c:v>
                </c:pt>
                <c:pt idx="168">
                  <c:v>1552686</c:v>
                </c:pt>
                <c:pt idx="169">
                  <c:v>1554682</c:v>
                </c:pt>
                <c:pt idx="170">
                  <c:v>1578749</c:v>
                </c:pt>
                <c:pt idx="171">
                  <c:v>1586213</c:v>
                </c:pt>
                <c:pt idx="172">
                  <c:v>1593058</c:v>
                </c:pt>
                <c:pt idx="173">
                  <c:v>1596440</c:v>
                </c:pt>
                <c:pt idx="174">
                  <c:v>1615768</c:v>
                </c:pt>
                <c:pt idx="175">
                  <c:v>1629855</c:v>
                </c:pt>
                <c:pt idx="176">
                  <c:v>1633649</c:v>
                </c:pt>
                <c:pt idx="177">
                  <c:v>1641103</c:v>
                </c:pt>
                <c:pt idx="178">
                  <c:v>1662009</c:v>
                </c:pt>
                <c:pt idx="179">
                  <c:v>1664655</c:v>
                </c:pt>
                <c:pt idx="180">
                  <c:v>1677355</c:v>
                </c:pt>
                <c:pt idx="181">
                  <c:v>1694582</c:v>
                </c:pt>
                <c:pt idx="182">
                  <c:v>1706768</c:v>
                </c:pt>
                <c:pt idx="183">
                  <c:v>1721570</c:v>
                </c:pt>
                <c:pt idx="184">
                  <c:v>1729006</c:v>
                </c:pt>
                <c:pt idx="185">
                  <c:v>1732813</c:v>
                </c:pt>
                <c:pt idx="186">
                  <c:v>1737861</c:v>
                </c:pt>
                <c:pt idx="187">
                  <c:v>1752256</c:v>
                </c:pt>
                <c:pt idx="188">
                  <c:v>1755290</c:v>
                </c:pt>
                <c:pt idx="189">
                  <c:v>1761192</c:v>
                </c:pt>
                <c:pt idx="190">
                  <c:v>1769559</c:v>
                </c:pt>
                <c:pt idx="191">
                  <c:v>1779089</c:v>
                </c:pt>
                <c:pt idx="192">
                  <c:v>1792386</c:v>
                </c:pt>
                <c:pt idx="193">
                  <c:v>1800723</c:v>
                </c:pt>
                <c:pt idx="194">
                  <c:v>1807806</c:v>
                </c:pt>
                <c:pt idx="195">
                  <c:v>1820414</c:v>
                </c:pt>
                <c:pt idx="196">
                  <c:v>1834375</c:v>
                </c:pt>
                <c:pt idx="197">
                  <c:v>1836341</c:v>
                </c:pt>
                <c:pt idx="198">
                  <c:v>1854866</c:v>
                </c:pt>
                <c:pt idx="199">
                  <c:v>1857809</c:v>
                </c:pt>
                <c:pt idx="200">
                  <c:v>1865429</c:v>
                </c:pt>
                <c:pt idx="201">
                  <c:v>1869374</c:v>
                </c:pt>
                <c:pt idx="202">
                  <c:v>1894762</c:v>
                </c:pt>
                <c:pt idx="203">
                  <c:v>1922948</c:v>
                </c:pt>
                <c:pt idx="204">
                  <c:v>1941630</c:v>
                </c:pt>
                <c:pt idx="205">
                  <c:v>1968499</c:v>
                </c:pt>
                <c:pt idx="206">
                  <c:v>1979552</c:v>
                </c:pt>
                <c:pt idx="207">
                  <c:v>1985862</c:v>
                </c:pt>
                <c:pt idx="208">
                  <c:v>1986491</c:v>
                </c:pt>
                <c:pt idx="209">
                  <c:v>2001044</c:v>
                </c:pt>
                <c:pt idx="210">
                  <c:v>2012874</c:v>
                </c:pt>
                <c:pt idx="211">
                  <c:v>2025553</c:v>
                </c:pt>
                <c:pt idx="212">
                  <c:v>2028728</c:v>
                </c:pt>
                <c:pt idx="213">
                  <c:v>2033350</c:v>
                </c:pt>
                <c:pt idx="214">
                  <c:v>2035562</c:v>
                </c:pt>
                <c:pt idx="215">
                  <c:v>2038350</c:v>
                </c:pt>
                <c:pt idx="216">
                  <c:v>2042036</c:v>
                </c:pt>
                <c:pt idx="217">
                  <c:v>2046595</c:v>
                </c:pt>
                <c:pt idx="218">
                  <c:v>2071195</c:v>
                </c:pt>
                <c:pt idx="219">
                  <c:v>2075767</c:v>
                </c:pt>
                <c:pt idx="220">
                  <c:v>2082940</c:v>
                </c:pt>
                <c:pt idx="221">
                  <c:v>2086201</c:v>
                </c:pt>
                <c:pt idx="222">
                  <c:v>2092949</c:v>
                </c:pt>
                <c:pt idx="223">
                  <c:v>2102868</c:v>
                </c:pt>
                <c:pt idx="224">
                  <c:v>2108095</c:v>
                </c:pt>
                <c:pt idx="225">
                  <c:v>2123700</c:v>
                </c:pt>
                <c:pt idx="226">
                  <c:v>2132154</c:v>
                </c:pt>
                <c:pt idx="227">
                  <c:v>2150897</c:v>
                </c:pt>
                <c:pt idx="228">
                  <c:v>2163662</c:v>
                </c:pt>
                <c:pt idx="229">
                  <c:v>2173325</c:v>
                </c:pt>
                <c:pt idx="230">
                  <c:v>2180542</c:v>
                </c:pt>
                <c:pt idx="231">
                  <c:v>2186492</c:v>
                </c:pt>
                <c:pt idx="232">
                  <c:v>2207932</c:v>
                </c:pt>
                <c:pt idx="233">
                  <c:v>2214026</c:v>
                </c:pt>
                <c:pt idx="234">
                  <c:v>2218751</c:v>
                </c:pt>
                <c:pt idx="235">
                  <c:v>2221311</c:v>
                </c:pt>
                <c:pt idx="236">
                  <c:v>2223687</c:v>
                </c:pt>
                <c:pt idx="237">
                  <c:v>2238344</c:v>
                </c:pt>
                <c:pt idx="238">
                  <c:v>2242424</c:v>
                </c:pt>
                <c:pt idx="239">
                  <c:v>2249430</c:v>
                </c:pt>
                <c:pt idx="240">
                  <c:v>2257435</c:v>
                </c:pt>
                <c:pt idx="241">
                  <c:v>2266980</c:v>
                </c:pt>
                <c:pt idx="242">
                  <c:v>2284179</c:v>
                </c:pt>
                <c:pt idx="243">
                  <c:v>2311859</c:v>
                </c:pt>
                <c:pt idx="244">
                  <c:v>2328153</c:v>
                </c:pt>
                <c:pt idx="245">
                  <c:v>2332514</c:v>
                </c:pt>
                <c:pt idx="246">
                  <c:v>2343374</c:v>
                </c:pt>
                <c:pt idx="247">
                  <c:v>2348653</c:v>
                </c:pt>
                <c:pt idx="248">
                  <c:v>2351519</c:v>
                </c:pt>
                <c:pt idx="249">
                  <c:v>2353903</c:v>
                </c:pt>
                <c:pt idx="250">
                  <c:v>2360372</c:v>
                </c:pt>
                <c:pt idx="251">
                  <c:v>2361307</c:v>
                </c:pt>
                <c:pt idx="252">
                  <c:v>2364339</c:v>
                </c:pt>
                <c:pt idx="253">
                  <c:v>2366482</c:v>
                </c:pt>
                <c:pt idx="254">
                  <c:v>2376868</c:v>
                </c:pt>
                <c:pt idx="255">
                  <c:v>2379946</c:v>
                </c:pt>
                <c:pt idx="256">
                  <c:v>2383328</c:v>
                </c:pt>
                <c:pt idx="257">
                  <c:v>2395051</c:v>
                </c:pt>
                <c:pt idx="258">
                  <c:v>2399675</c:v>
                </c:pt>
                <c:pt idx="259">
                  <c:v>2407722</c:v>
                </c:pt>
                <c:pt idx="260">
                  <c:v>2429597</c:v>
                </c:pt>
                <c:pt idx="261">
                  <c:v>2434653</c:v>
                </c:pt>
                <c:pt idx="262">
                  <c:v>2443813</c:v>
                </c:pt>
                <c:pt idx="263">
                  <c:v>2455692</c:v>
                </c:pt>
                <c:pt idx="264">
                  <c:v>2456793</c:v>
                </c:pt>
                <c:pt idx="265">
                  <c:v>2460866</c:v>
                </c:pt>
                <c:pt idx="266">
                  <c:v>2472136</c:v>
                </c:pt>
                <c:pt idx="267">
                  <c:v>2482829</c:v>
                </c:pt>
                <c:pt idx="268">
                  <c:v>2503679</c:v>
                </c:pt>
                <c:pt idx="269">
                  <c:v>2506089</c:v>
                </c:pt>
                <c:pt idx="270">
                  <c:v>2526495</c:v>
                </c:pt>
                <c:pt idx="271">
                  <c:v>2534222</c:v>
                </c:pt>
                <c:pt idx="272">
                  <c:v>2545671</c:v>
                </c:pt>
                <c:pt idx="273">
                  <c:v>2556067</c:v>
                </c:pt>
                <c:pt idx="274">
                  <c:v>2562008</c:v>
                </c:pt>
                <c:pt idx="275">
                  <c:v>2572461</c:v>
                </c:pt>
                <c:pt idx="276">
                  <c:v>2591837</c:v>
                </c:pt>
                <c:pt idx="277">
                  <c:v>2609747</c:v>
                </c:pt>
                <c:pt idx="278">
                  <c:v>2614439</c:v>
                </c:pt>
                <c:pt idx="279">
                  <c:v>2640994</c:v>
                </c:pt>
                <c:pt idx="280">
                  <c:v>2649611</c:v>
                </c:pt>
                <c:pt idx="281">
                  <c:v>2653326</c:v>
                </c:pt>
                <c:pt idx="282">
                  <c:v>2660341</c:v>
                </c:pt>
                <c:pt idx="283">
                  <c:v>2665764</c:v>
                </c:pt>
                <c:pt idx="284">
                  <c:v>2686133</c:v>
                </c:pt>
                <c:pt idx="285">
                  <c:v>2686750</c:v>
                </c:pt>
                <c:pt idx="286">
                  <c:v>2694304</c:v>
                </c:pt>
                <c:pt idx="287">
                  <c:v>2706915</c:v>
                </c:pt>
                <c:pt idx="288">
                  <c:v>2711960</c:v>
                </c:pt>
                <c:pt idx="289">
                  <c:v>2736081</c:v>
                </c:pt>
                <c:pt idx="290">
                  <c:v>2741645</c:v>
                </c:pt>
                <c:pt idx="291">
                  <c:v>2743698</c:v>
                </c:pt>
                <c:pt idx="292">
                  <c:v>2746629</c:v>
                </c:pt>
                <c:pt idx="293">
                  <c:v>2748882</c:v>
                </c:pt>
                <c:pt idx="294">
                  <c:v>2753270</c:v>
                </c:pt>
                <c:pt idx="295">
                  <c:v>2761164</c:v>
                </c:pt>
                <c:pt idx="296">
                  <c:v>2781496</c:v>
                </c:pt>
                <c:pt idx="297">
                  <c:v>2785881</c:v>
                </c:pt>
                <c:pt idx="298">
                  <c:v>2800646</c:v>
                </c:pt>
                <c:pt idx="299">
                  <c:v>2805795</c:v>
                </c:pt>
                <c:pt idx="300">
                  <c:v>2810936</c:v>
                </c:pt>
                <c:pt idx="301">
                  <c:v>2822707</c:v>
                </c:pt>
                <c:pt idx="302">
                  <c:v>2835332</c:v>
                </c:pt>
                <c:pt idx="303">
                  <c:v>2839063</c:v>
                </c:pt>
                <c:pt idx="304">
                  <c:v>2851644</c:v>
                </c:pt>
                <c:pt idx="305">
                  <c:v>2865319</c:v>
                </c:pt>
                <c:pt idx="306">
                  <c:v>2870615</c:v>
                </c:pt>
                <c:pt idx="307">
                  <c:v>2873491</c:v>
                </c:pt>
                <c:pt idx="308">
                  <c:v>2877437</c:v>
                </c:pt>
                <c:pt idx="309">
                  <c:v>2891101</c:v>
                </c:pt>
                <c:pt idx="310">
                  <c:v>2896919</c:v>
                </c:pt>
                <c:pt idx="311">
                  <c:v>2898879</c:v>
                </c:pt>
                <c:pt idx="312">
                  <c:v>2904106</c:v>
                </c:pt>
                <c:pt idx="313">
                  <c:v>2907591</c:v>
                </c:pt>
                <c:pt idx="314">
                  <c:v>2921413</c:v>
                </c:pt>
                <c:pt idx="315">
                  <c:v>2922878</c:v>
                </c:pt>
                <c:pt idx="316">
                  <c:v>2930995</c:v>
                </c:pt>
                <c:pt idx="317">
                  <c:v>2950155</c:v>
                </c:pt>
                <c:pt idx="318">
                  <c:v>2952432</c:v>
                </c:pt>
                <c:pt idx="319">
                  <c:v>2959380</c:v>
                </c:pt>
                <c:pt idx="320">
                  <c:v>2976914</c:v>
                </c:pt>
                <c:pt idx="321">
                  <c:v>2983827</c:v>
                </c:pt>
                <c:pt idx="322">
                  <c:v>2990924</c:v>
                </c:pt>
                <c:pt idx="323">
                  <c:v>2998262</c:v>
                </c:pt>
                <c:pt idx="324">
                  <c:v>3005149</c:v>
                </c:pt>
                <c:pt idx="325">
                  <c:v>3014560</c:v>
                </c:pt>
                <c:pt idx="326">
                  <c:v>3019176</c:v>
                </c:pt>
                <c:pt idx="327">
                  <c:v>3025822</c:v>
                </c:pt>
                <c:pt idx="328">
                  <c:v>3028225</c:v>
                </c:pt>
                <c:pt idx="329">
                  <c:v>3031874</c:v>
                </c:pt>
                <c:pt idx="330">
                  <c:v>3040868</c:v>
                </c:pt>
                <c:pt idx="331">
                  <c:v>3055211</c:v>
                </c:pt>
                <c:pt idx="332">
                  <c:v>3069480</c:v>
                </c:pt>
                <c:pt idx="333">
                  <c:v>3075114</c:v>
                </c:pt>
                <c:pt idx="334">
                  <c:v>3079050</c:v>
                </c:pt>
                <c:pt idx="335">
                  <c:v>3084646</c:v>
                </c:pt>
                <c:pt idx="336">
                  <c:v>3102119</c:v>
                </c:pt>
                <c:pt idx="337">
                  <c:v>3106073</c:v>
                </c:pt>
                <c:pt idx="338">
                  <c:v>3114749</c:v>
                </c:pt>
                <c:pt idx="339">
                  <c:v>3128985</c:v>
                </c:pt>
                <c:pt idx="340">
                  <c:v>3134953</c:v>
                </c:pt>
                <c:pt idx="341">
                  <c:v>3135951</c:v>
                </c:pt>
                <c:pt idx="342">
                  <c:v>3140206</c:v>
                </c:pt>
                <c:pt idx="343">
                  <c:v>3142250</c:v>
                </c:pt>
                <c:pt idx="344">
                  <c:v>3146606</c:v>
                </c:pt>
                <c:pt idx="345">
                  <c:v>3153449</c:v>
                </c:pt>
                <c:pt idx="346">
                  <c:v>3172930</c:v>
                </c:pt>
                <c:pt idx="347">
                  <c:v>3198653</c:v>
                </c:pt>
                <c:pt idx="348">
                  <c:v>3206035</c:v>
                </c:pt>
                <c:pt idx="349">
                  <c:v>3217813</c:v>
                </c:pt>
                <c:pt idx="350">
                  <c:v>3237017</c:v>
                </c:pt>
                <c:pt idx="351">
                  <c:v>3240447</c:v>
                </c:pt>
                <c:pt idx="352">
                  <c:v>3257118</c:v>
                </c:pt>
                <c:pt idx="353">
                  <c:v>3273012</c:v>
                </c:pt>
                <c:pt idx="354">
                  <c:v>3273442</c:v>
                </c:pt>
                <c:pt idx="355">
                  <c:v>3283920</c:v>
                </c:pt>
                <c:pt idx="356">
                  <c:v>3290150</c:v>
                </c:pt>
                <c:pt idx="357">
                  <c:v>3306970</c:v>
                </c:pt>
                <c:pt idx="358">
                  <c:v>3309009</c:v>
                </c:pt>
                <c:pt idx="359">
                  <c:v>3317957</c:v>
                </c:pt>
                <c:pt idx="360">
                  <c:v>3321655</c:v>
                </c:pt>
                <c:pt idx="361">
                  <c:v>3324212</c:v>
                </c:pt>
                <c:pt idx="362">
                  <c:v>3331589</c:v>
                </c:pt>
                <c:pt idx="363">
                  <c:v>3346332</c:v>
                </c:pt>
                <c:pt idx="364">
                  <c:v>3364946</c:v>
                </c:pt>
                <c:pt idx="365">
                  <c:v>3388049</c:v>
                </c:pt>
                <c:pt idx="366">
                  <c:v>3392134</c:v>
                </c:pt>
                <c:pt idx="367">
                  <c:v>3398505</c:v>
                </c:pt>
                <c:pt idx="368">
                  <c:v>3403877</c:v>
                </c:pt>
                <c:pt idx="369">
                  <c:v>3421867</c:v>
                </c:pt>
                <c:pt idx="370">
                  <c:v>3427043</c:v>
                </c:pt>
                <c:pt idx="371">
                  <c:v>3432005</c:v>
                </c:pt>
                <c:pt idx="372">
                  <c:v>3441184</c:v>
                </c:pt>
                <c:pt idx="373">
                  <c:v>3454678</c:v>
                </c:pt>
                <c:pt idx="374">
                  <c:v>3460750</c:v>
                </c:pt>
                <c:pt idx="375">
                  <c:v>3486163</c:v>
                </c:pt>
                <c:pt idx="376">
                  <c:v>3501855</c:v>
                </c:pt>
                <c:pt idx="377">
                  <c:v>3527619</c:v>
                </c:pt>
                <c:pt idx="378">
                  <c:v>3537850</c:v>
                </c:pt>
                <c:pt idx="379">
                  <c:v>3545049</c:v>
                </c:pt>
                <c:pt idx="380">
                  <c:v>3551324</c:v>
                </c:pt>
                <c:pt idx="381">
                  <c:v>3561848</c:v>
                </c:pt>
                <c:pt idx="382">
                  <c:v>3601732</c:v>
                </c:pt>
                <c:pt idx="383">
                  <c:v>3602999</c:v>
                </c:pt>
                <c:pt idx="384">
                  <c:v>3609538</c:v>
                </c:pt>
                <c:pt idx="385">
                  <c:v>3614324</c:v>
                </c:pt>
                <c:pt idx="386">
                  <c:v>3620689</c:v>
                </c:pt>
                <c:pt idx="387">
                  <c:v>3624170</c:v>
                </c:pt>
                <c:pt idx="388">
                  <c:v>3629232</c:v>
                </c:pt>
                <c:pt idx="389">
                  <c:v>3638826</c:v>
                </c:pt>
                <c:pt idx="390">
                  <c:v>3646648</c:v>
                </c:pt>
                <c:pt idx="391">
                  <c:v>3653692</c:v>
                </c:pt>
                <c:pt idx="392">
                  <c:v>3658427</c:v>
                </c:pt>
                <c:pt idx="393">
                  <c:v>3672071</c:v>
                </c:pt>
                <c:pt idx="394">
                  <c:v>3676945</c:v>
                </c:pt>
                <c:pt idx="395">
                  <c:v>3680941</c:v>
                </c:pt>
                <c:pt idx="396">
                  <c:v>3685550</c:v>
                </c:pt>
                <c:pt idx="397">
                  <c:v>3699650</c:v>
                </c:pt>
                <c:pt idx="398">
                  <c:v>3708012</c:v>
                </c:pt>
                <c:pt idx="399">
                  <c:v>3719188</c:v>
                </c:pt>
                <c:pt idx="400">
                  <c:v>3726514</c:v>
                </c:pt>
                <c:pt idx="401">
                  <c:v>3729111</c:v>
                </c:pt>
                <c:pt idx="402">
                  <c:v>3734228</c:v>
                </c:pt>
                <c:pt idx="403">
                  <c:v>3740256</c:v>
                </c:pt>
                <c:pt idx="404">
                  <c:v>3754463</c:v>
                </c:pt>
                <c:pt idx="405">
                  <c:v>3759984</c:v>
                </c:pt>
                <c:pt idx="406">
                  <c:v>3763182</c:v>
                </c:pt>
                <c:pt idx="407">
                  <c:v>3766876</c:v>
                </c:pt>
                <c:pt idx="408">
                  <c:v>3769185</c:v>
                </c:pt>
                <c:pt idx="409">
                  <c:v>3778332</c:v>
                </c:pt>
                <c:pt idx="410">
                  <c:v>3781041</c:v>
                </c:pt>
                <c:pt idx="411">
                  <c:v>3787062</c:v>
                </c:pt>
                <c:pt idx="412">
                  <c:v>3796807</c:v>
                </c:pt>
                <c:pt idx="413">
                  <c:v>3800623</c:v>
                </c:pt>
                <c:pt idx="414">
                  <c:v>3819284</c:v>
                </c:pt>
                <c:pt idx="415">
                  <c:v>3824560</c:v>
                </c:pt>
                <c:pt idx="416">
                  <c:v>3840029</c:v>
                </c:pt>
                <c:pt idx="417">
                  <c:v>3843764</c:v>
                </c:pt>
                <c:pt idx="418">
                  <c:v>3856138</c:v>
                </c:pt>
                <c:pt idx="419">
                  <c:v>3890774</c:v>
                </c:pt>
                <c:pt idx="420">
                  <c:v>3919593</c:v>
                </c:pt>
                <c:pt idx="421">
                  <c:v>3932627</c:v>
                </c:pt>
                <c:pt idx="422">
                  <c:v>3949312</c:v>
                </c:pt>
                <c:pt idx="423">
                  <c:v>3974009</c:v>
                </c:pt>
                <c:pt idx="424">
                  <c:v>3990341</c:v>
                </c:pt>
                <c:pt idx="425">
                  <c:v>3998807</c:v>
                </c:pt>
                <c:pt idx="426">
                  <c:v>4030104</c:v>
                </c:pt>
                <c:pt idx="427">
                  <c:v>4066294</c:v>
                </c:pt>
                <c:pt idx="428">
                  <c:v>4078191</c:v>
                </c:pt>
                <c:pt idx="429">
                  <c:v>4079566</c:v>
                </c:pt>
                <c:pt idx="430">
                  <c:v>4089003</c:v>
                </c:pt>
                <c:pt idx="431">
                  <c:v>4095341</c:v>
                </c:pt>
                <c:pt idx="432">
                  <c:v>4098313</c:v>
                </c:pt>
                <c:pt idx="433">
                  <c:v>4104329</c:v>
                </c:pt>
                <c:pt idx="434">
                  <c:v>4118546</c:v>
                </c:pt>
                <c:pt idx="435">
                  <c:v>4121934</c:v>
                </c:pt>
                <c:pt idx="436">
                  <c:v>4130582</c:v>
                </c:pt>
                <c:pt idx="437">
                  <c:v>4135852</c:v>
                </c:pt>
                <c:pt idx="438">
                  <c:v>4146877</c:v>
                </c:pt>
                <c:pt idx="439">
                  <c:v>4166298</c:v>
                </c:pt>
                <c:pt idx="440">
                  <c:v>4182125</c:v>
                </c:pt>
                <c:pt idx="441">
                  <c:v>4194075</c:v>
                </c:pt>
                <c:pt idx="442">
                  <c:v>4216940</c:v>
                </c:pt>
                <c:pt idx="443">
                  <c:v>4237220</c:v>
                </c:pt>
                <c:pt idx="444">
                  <c:v>4243359</c:v>
                </c:pt>
                <c:pt idx="445">
                  <c:v>4245930</c:v>
                </c:pt>
                <c:pt idx="446">
                  <c:v>4257454</c:v>
                </c:pt>
                <c:pt idx="447">
                  <c:v>4264325</c:v>
                </c:pt>
                <c:pt idx="448">
                  <c:v>4283966</c:v>
                </c:pt>
                <c:pt idx="449">
                  <c:v>4294197</c:v>
                </c:pt>
                <c:pt idx="450">
                  <c:v>4300702</c:v>
                </c:pt>
                <c:pt idx="451">
                  <c:v>4303673</c:v>
                </c:pt>
                <c:pt idx="452">
                  <c:v>4323480</c:v>
                </c:pt>
                <c:pt idx="453">
                  <c:v>4333663</c:v>
                </c:pt>
                <c:pt idx="454">
                  <c:v>4338972</c:v>
                </c:pt>
                <c:pt idx="455">
                  <c:v>4348556</c:v>
                </c:pt>
                <c:pt idx="456">
                  <c:v>4361329</c:v>
                </c:pt>
                <c:pt idx="457">
                  <c:v>4366726</c:v>
                </c:pt>
                <c:pt idx="458">
                  <c:v>4390136</c:v>
                </c:pt>
                <c:pt idx="459">
                  <c:v>4395318</c:v>
                </c:pt>
                <c:pt idx="460">
                  <c:v>4399391</c:v>
                </c:pt>
                <c:pt idx="461">
                  <c:v>4405619</c:v>
                </c:pt>
                <c:pt idx="462">
                  <c:v>4412464</c:v>
                </c:pt>
                <c:pt idx="463">
                  <c:v>4420317</c:v>
                </c:pt>
                <c:pt idx="464">
                  <c:v>4425030</c:v>
                </c:pt>
                <c:pt idx="465">
                  <c:v>4433993</c:v>
                </c:pt>
                <c:pt idx="466">
                  <c:v>4437377</c:v>
                </c:pt>
                <c:pt idx="467">
                  <c:v>4444792</c:v>
                </c:pt>
                <c:pt idx="468">
                  <c:v>4450207</c:v>
                </c:pt>
                <c:pt idx="469">
                  <c:v>4455718</c:v>
                </c:pt>
                <c:pt idx="470">
                  <c:v>4465715</c:v>
                </c:pt>
                <c:pt idx="471">
                  <c:v>4469772</c:v>
                </c:pt>
                <c:pt idx="472">
                  <c:v>4479456</c:v>
                </c:pt>
                <c:pt idx="473">
                  <c:v>4501364</c:v>
                </c:pt>
                <c:pt idx="474">
                  <c:v>4520660</c:v>
                </c:pt>
                <c:pt idx="475">
                  <c:v>4541678</c:v>
                </c:pt>
                <c:pt idx="476">
                  <c:v>4548062</c:v>
                </c:pt>
                <c:pt idx="477">
                  <c:v>4564917</c:v>
                </c:pt>
                <c:pt idx="478">
                  <c:v>4570790</c:v>
                </c:pt>
                <c:pt idx="479">
                  <c:v>4578159</c:v>
                </c:pt>
                <c:pt idx="480">
                  <c:v>4584128</c:v>
                </c:pt>
                <c:pt idx="481">
                  <c:v>4593008</c:v>
                </c:pt>
                <c:pt idx="482">
                  <c:v>4598996</c:v>
                </c:pt>
                <c:pt idx="483">
                  <c:v>4629141</c:v>
                </c:pt>
                <c:pt idx="484">
                  <c:v>4630216</c:v>
                </c:pt>
                <c:pt idx="485">
                  <c:v>4640058</c:v>
                </c:pt>
                <c:pt idx="486">
                  <c:v>4648328</c:v>
                </c:pt>
                <c:pt idx="487">
                  <c:v>4649495</c:v>
                </c:pt>
                <c:pt idx="488">
                  <c:v>4651717</c:v>
                </c:pt>
                <c:pt idx="489">
                  <c:v>4658745</c:v>
                </c:pt>
                <c:pt idx="490">
                  <c:v>4660751</c:v>
                </c:pt>
                <c:pt idx="491">
                  <c:v>4672991</c:v>
                </c:pt>
                <c:pt idx="492">
                  <c:v>4676867</c:v>
                </c:pt>
                <c:pt idx="493">
                  <c:v>4683757</c:v>
                </c:pt>
                <c:pt idx="494">
                  <c:v>4687692</c:v>
                </c:pt>
                <c:pt idx="495">
                  <c:v>4713101</c:v>
                </c:pt>
                <c:pt idx="496">
                  <c:v>4716611</c:v>
                </c:pt>
                <c:pt idx="497">
                  <c:v>4736851</c:v>
                </c:pt>
                <c:pt idx="498">
                  <c:v>4743459</c:v>
                </c:pt>
                <c:pt idx="499">
                  <c:v>4747918</c:v>
                </c:pt>
                <c:pt idx="500">
                  <c:v>4760243</c:v>
                </c:pt>
                <c:pt idx="501">
                  <c:v>4763865</c:v>
                </c:pt>
                <c:pt idx="502">
                  <c:v>4781899</c:v>
                </c:pt>
                <c:pt idx="503">
                  <c:v>4788039</c:v>
                </c:pt>
                <c:pt idx="504">
                  <c:v>4791007</c:v>
                </c:pt>
                <c:pt idx="505">
                  <c:v>4804688</c:v>
                </c:pt>
                <c:pt idx="506">
                  <c:v>4808521</c:v>
                </c:pt>
                <c:pt idx="507">
                  <c:v>4809426</c:v>
                </c:pt>
                <c:pt idx="508">
                  <c:v>4813028</c:v>
                </c:pt>
                <c:pt idx="509">
                  <c:v>4832464</c:v>
                </c:pt>
                <c:pt idx="510">
                  <c:v>4843805</c:v>
                </c:pt>
                <c:pt idx="511">
                  <c:v>4847942</c:v>
                </c:pt>
                <c:pt idx="512">
                  <c:v>4866631</c:v>
                </c:pt>
                <c:pt idx="513">
                  <c:v>4878502</c:v>
                </c:pt>
                <c:pt idx="514">
                  <c:v>4887828</c:v>
                </c:pt>
                <c:pt idx="515">
                  <c:v>4897004</c:v>
                </c:pt>
                <c:pt idx="516">
                  <c:v>4908458</c:v>
                </c:pt>
                <c:pt idx="517">
                  <c:v>4912086</c:v>
                </c:pt>
                <c:pt idx="518">
                  <c:v>4935654</c:v>
                </c:pt>
                <c:pt idx="519">
                  <c:v>4942493</c:v>
                </c:pt>
                <c:pt idx="520">
                  <c:v>4951115</c:v>
                </c:pt>
                <c:pt idx="521">
                  <c:v>4953082</c:v>
                </c:pt>
                <c:pt idx="522">
                  <c:v>4965995</c:v>
                </c:pt>
                <c:pt idx="523">
                  <c:v>4967649</c:v>
                </c:pt>
                <c:pt idx="524">
                  <c:v>4973359</c:v>
                </c:pt>
                <c:pt idx="525">
                  <c:v>4999177</c:v>
                </c:pt>
                <c:pt idx="526">
                  <c:v>5004560</c:v>
                </c:pt>
                <c:pt idx="527">
                  <c:v>5008048</c:v>
                </c:pt>
                <c:pt idx="528">
                  <c:v>5011679</c:v>
                </c:pt>
                <c:pt idx="529">
                  <c:v>5017785</c:v>
                </c:pt>
                <c:pt idx="530">
                  <c:v>5043061</c:v>
                </c:pt>
                <c:pt idx="531">
                  <c:v>5054285</c:v>
                </c:pt>
                <c:pt idx="532">
                  <c:v>5075477</c:v>
                </c:pt>
                <c:pt idx="533">
                  <c:v>5082972</c:v>
                </c:pt>
                <c:pt idx="534">
                  <c:v>5095171</c:v>
                </c:pt>
                <c:pt idx="535">
                  <c:v>5103584</c:v>
                </c:pt>
                <c:pt idx="536">
                  <c:v>5132117</c:v>
                </c:pt>
                <c:pt idx="537">
                  <c:v>5146950</c:v>
                </c:pt>
                <c:pt idx="538">
                  <c:v>5157232</c:v>
                </c:pt>
                <c:pt idx="539">
                  <c:v>5162627</c:v>
                </c:pt>
                <c:pt idx="540">
                  <c:v>5171588</c:v>
                </c:pt>
                <c:pt idx="541">
                  <c:v>5178397</c:v>
                </c:pt>
                <c:pt idx="542">
                  <c:v>5192785</c:v>
                </c:pt>
                <c:pt idx="543">
                  <c:v>5198523</c:v>
                </c:pt>
                <c:pt idx="544">
                  <c:v>5203286</c:v>
                </c:pt>
                <c:pt idx="545">
                  <c:v>5236982</c:v>
                </c:pt>
                <c:pt idx="546">
                  <c:v>5249629</c:v>
                </c:pt>
                <c:pt idx="547">
                  <c:v>5256991</c:v>
                </c:pt>
                <c:pt idx="548">
                  <c:v>5285027</c:v>
                </c:pt>
                <c:pt idx="549">
                  <c:v>5314999</c:v>
                </c:pt>
                <c:pt idx="550">
                  <c:v>5320905</c:v>
                </c:pt>
                <c:pt idx="551">
                  <c:v>5329114</c:v>
                </c:pt>
                <c:pt idx="552">
                  <c:v>5354228</c:v>
                </c:pt>
                <c:pt idx="553">
                  <c:v>5359509</c:v>
                </c:pt>
                <c:pt idx="554">
                  <c:v>5364578</c:v>
                </c:pt>
                <c:pt idx="555">
                  <c:v>5371229</c:v>
                </c:pt>
                <c:pt idx="556">
                  <c:v>5391105</c:v>
                </c:pt>
                <c:pt idx="557">
                  <c:v>5395174</c:v>
                </c:pt>
                <c:pt idx="558">
                  <c:v>5399200</c:v>
                </c:pt>
                <c:pt idx="559">
                  <c:v>5428416</c:v>
                </c:pt>
                <c:pt idx="560">
                  <c:v>5438812</c:v>
                </c:pt>
                <c:pt idx="561">
                  <c:v>5454309</c:v>
                </c:pt>
                <c:pt idx="562">
                  <c:v>5471567</c:v>
                </c:pt>
                <c:pt idx="563">
                  <c:v>5475530</c:v>
                </c:pt>
                <c:pt idx="564">
                  <c:v>5481120</c:v>
                </c:pt>
                <c:pt idx="565">
                  <c:v>5491238</c:v>
                </c:pt>
                <c:pt idx="566">
                  <c:v>5494499</c:v>
                </c:pt>
                <c:pt idx="567">
                  <c:v>5499195</c:v>
                </c:pt>
                <c:pt idx="568">
                  <c:v>5507585</c:v>
                </c:pt>
                <c:pt idx="569">
                  <c:v>5531535</c:v>
                </c:pt>
                <c:pt idx="570">
                  <c:v>5576401</c:v>
                </c:pt>
                <c:pt idx="571">
                  <c:v>5592430</c:v>
                </c:pt>
                <c:pt idx="572">
                  <c:v>5637493</c:v>
                </c:pt>
                <c:pt idx="573">
                  <c:v>5646760</c:v>
                </c:pt>
                <c:pt idx="574">
                  <c:v>5672209</c:v>
                </c:pt>
                <c:pt idx="575">
                  <c:v>5682018</c:v>
                </c:pt>
                <c:pt idx="576">
                  <c:v>5711521</c:v>
                </c:pt>
                <c:pt idx="577">
                  <c:v>5720003</c:v>
                </c:pt>
                <c:pt idx="578">
                  <c:v>5724458</c:v>
                </c:pt>
                <c:pt idx="579">
                  <c:v>5729361</c:v>
                </c:pt>
                <c:pt idx="580">
                  <c:v>5738607</c:v>
                </c:pt>
                <c:pt idx="581">
                  <c:v>5755055</c:v>
                </c:pt>
                <c:pt idx="582">
                  <c:v>5757329</c:v>
                </c:pt>
                <c:pt idx="583">
                  <c:v>5763300</c:v>
                </c:pt>
                <c:pt idx="584">
                  <c:v>5768565</c:v>
                </c:pt>
                <c:pt idx="585">
                  <c:v>5773510</c:v>
                </c:pt>
                <c:pt idx="586">
                  <c:v>5786786</c:v>
                </c:pt>
                <c:pt idx="587">
                  <c:v>5791178</c:v>
                </c:pt>
                <c:pt idx="588">
                  <c:v>5805443</c:v>
                </c:pt>
                <c:pt idx="589">
                  <c:v>5821936</c:v>
                </c:pt>
                <c:pt idx="590">
                  <c:v>5833620</c:v>
                </c:pt>
                <c:pt idx="591">
                  <c:v>5839150</c:v>
                </c:pt>
                <c:pt idx="592">
                  <c:v>5846681</c:v>
                </c:pt>
                <c:pt idx="593">
                  <c:v>5871694</c:v>
                </c:pt>
                <c:pt idx="594">
                  <c:v>5887225</c:v>
                </c:pt>
                <c:pt idx="595">
                  <c:v>5891031</c:v>
                </c:pt>
                <c:pt idx="596">
                  <c:v>5905825</c:v>
                </c:pt>
                <c:pt idx="597">
                  <c:v>5909882</c:v>
                </c:pt>
                <c:pt idx="598">
                  <c:v>5934743</c:v>
                </c:pt>
                <c:pt idx="599">
                  <c:v>5941090</c:v>
                </c:pt>
                <c:pt idx="600">
                  <c:v>5953626</c:v>
                </c:pt>
                <c:pt idx="601">
                  <c:v>5965087</c:v>
                </c:pt>
                <c:pt idx="602">
                  <c:v>5971802</c:v>
                </c:pt>
                <c:pt idx="603">
                  <c:v>5977888</c:v>
                </c:pt>
                <c:pt idx="604">
                  <c:v>5987431</c:v>
                </c:pt>
                <c:pt idx="605">
                  <c:v>5993369</c:v>
                </c:pt>
                <c:pt idx="606">
                  <c:v>6000694</c:v>
                </c:pt>
                <c:pt idx="607">
                  <c:v>6021347</c:v>
                </c:pt>
                <c:pt idx="608">
                  <c:v>6033532</c:v>
                </c:pt>
                <c:pt idx="609">
                  <c:v>6067071</c:v>
                </c:pt>
                <c:pt idx="610">
                  <c:v>6080084</c:v>
                </c:pt>
                <c:pt idx="611">
                  <c:v>6089012</c:v>
                </c:pt>
                <c:pt idx="612">
                  <c:v>6104827</c:v>
                </c:pt>
                <c:pt idx="613">
                  <c:v>6109929</c:v>
                </c:pt>
                <c:pt idx="614">
                  <c:v>6118088</c:v>
                </c:pt>
                <c:pt idx="615">
                  <c:v>6135741</c:v>
                </c:pt>
                <c:pt idx="616">
                  <c:v>6154119</c:v>
                </c:pt>
                <c:pt idx="617">
                  <c:v>6155999</c:v>
                </c:pt>
                <c:pt idx="618">
                  <c:v>6172938</c:v>
                </c:pt>
                <c:pt idx="619">
                  <c:v>6192119</c:v>
                </c:pt>
                <c:pt idx="620">
                  <c:v>6205117</c:v>
                </c:pt>
                <c:pt idx="621">
                  <c:v>6212427</c:v>
                </c:pt>
                <c:pt idx="622">
                  <c:v>6244149</c:v>
                </c:pt>
                <c:pt idx="623">
                  <c:v>6257997</c:v>
                </c:pt>
                <c:pt idx="624">
                  <c:v>6259900</c:v>
                </c:pt>
                <c:pt idx="625">
                  <c:v>6260898</c:v>
                </c:pt>
                <c:pt idx="626">
                  <c:v>6272746</c:v>
                </c:pt>
                <c:pt idx="627">
                  <c:v>6285175</c:v>
                </c:pt>
                <c:pt idx="628">
                  <c:v>6287174</c:v>
                </c:pt>
                <c:pt idx="629">
                  <c:v>6296570</c:v>
                </c:pt>
                <c:pt idx="630">
                  <c:v>6298850</c:v>
                </c:pt>
                <c:pt idx="631">
                  <c:v>6327131</c:v>
                </c:pt>
                <c:pt idx="632">
                  <c:v>6332988</c:v>
                </c:pt>
                <c:pt idx="633">
                  <c:v>6333500</c:v>
                </c:pt>
                <c:pt idx="634">
                  <c:v>6333934</c:v>
                </c:pt>
                <c:pt idx="635">
                  <c:v>6336791</c:v>
                </c:pt>
                <c:pt idx="636">
                  <c:v>6355127</c:v>
                </c:pt>
                <c:pt idx="637">
                  <c:v>6358296</c:v>
                </c:pt>
                <c:pt idx="638">
                  <c:v>6366067</c:v>
                </c:pt>
                <c:pt idx="639">
                  <c:v>6395964</c:v>
                </c:pt>
                <c:pt idx="640">
                  <c:v>6408475</c:v>
                </c:pt>
                <c:pt idx="641">
                  <c:v>6420553</c:v>
                </c:pt>
                <c:pt idx="642">
                  <c:v>6425926</c:v>
                </c:pt>
                <c:pt idx="643">
                  <c:v>6436527</c:v>
                </c:pt>
                <c:pt idx="644">
                  <c:v>6442751</c:v>
                </c:pt>
                <c:pt idx="645">
                  <c:v>6445636</c:v>
                </c:pt>
                <c:pt idx="646">
                  <c:v>6458195</c:v>
                </c:pt>
                <c:pt idx="647">
                  <c:v>6470861</c:v>
                </c:pt>
                <c:pt idx="648">
                  <c:v>6480653</c:v>
                </c:pt>
                <c:pt idx="649">
                  <c:v>6497767</c:v>
                </c:pt>
                <c:pt idx="650">
                  <c:v>6500480</c:v>
                </c:pt>
                <c:pt idx="651">
                  <c:v>6505276</c:v>
                </c:pt>
                <c:pt idx="652">
                  <c:v>6511050</c:v>
                </c:pt>
                <c:pt idx="653">
                  <c:v>6527106</c:v>
                </c:pt>
                <c:pt idx="654">
                  <c:v>6531472</c:v>
                </c:pt>
                <c:pt idx="655">
                  <c:v>6534943</c:v>
                </c:pt>
                <c:pt idx="656">
                  <c:v>6556127</c:v>
                </c:pt>
                <c:pt idx="657">
                  <c:v>6569857</c:v>
                </c:pt>
                <c:pt idx="658">
                  <c:v>6588972</c:v>
                </c:pt>
                <c:pt idx="659">
                  <c:v>6595648</c:v>
                </c:pt>
                <c:pt idx="660">
                  <c:v>6604295</c:v>
                </c:pt>
                <c:pt idx="661">
                  <c:v>6633731</c:v>
                </c:pt>
                <c:pt idx="662">
                  <c:v>6642787</c:v>
                </c:pt>
                <c:pt idx="663">
                  <c:v>6658908</c:v>
                </c:pt>
                <c:pt idx="664">
                  <c:v>6664183</c:v>
                </c:pt>
                <c:pt idx="665">
                  <c:v>6682379</c:v>
                </c:pt>
                <c:pt idx="666">
                  <c:v>6700686</c:v>
                </c:pt>
                <c:pt idx="667">
                  <c:v>6707894</c:v>
                </c:pt>
                <c:pt idx="668">
                  <c:v>6713053</c:v>
                </c:pt>
                <c:pt idx="669">
                  <c:v>6720934</c:v>
                </c:pt>
                <c:pt idx="670">
                  <c:v>6723696</c:v>
                </c:pt>
                <c:pt idx="671">
                  <c:v>6733812</c:v>
                </c:pt>
                <c:pt idx="672">
                  <c:v>6735826</c:v>
                </c:pt>
                <c:pt idx="673">
                  <c:v>6741809</c:v>
                </c:pt>
                <c:pt idx="674">
                  <c:v>6759041</c:v>
                </c:pt>
                <c:pt idx="675">
                  <c:v>6768938</c:v>
                </c:pt>
                <c:pt idx="676">
                  <c:v>6790301</c:v>
                </c:pt>
                <c:pt idx="677">
                  <c:v>6798461</c:v>
                </c:pt>
                <c:pt idx="678">
                  <c:v>6810550</c:v>
                </c:pt>
                <c:pt idx="679">
                  <c:v>6818609</c:v>
                </c:pt>
                <c:pt idx="680">
                  <c:v>6836796</c:v>
                </c:pt>
                <c:pt idx="681">
                  <c:v>6847031</c:v>
                </c:pt>
                <c:pt idx="682">
                  <c:v>6856295</c:v>
                </c:pt>
                <c:pt idx="683">
                  <c:v>6876560</c:v>
                </c:pt>
                <c:pt idx="684">
                  <c:v>6882689</c:v>
                </c:pt>
                <c:pt idx="685">
                  <c:v>6895369</c:v>
                </c:pt>
                <c:pt idx="686">
                  <c:v>6918148</c:v>
                </c:pt>
                <c:pt idx="687">
                  <c:v>6931809</c:v>
                </c:pt>
                <c:pt idx="688">
                  <c:v>6939067</c:v>
                </c:pt>
                <c:pt idx="689">
                  <c:v>6948242</c:v>
                </c:pt>
                <c:pt idx="690">
                  <c:v>6957948</c:v>
                </c:pt>
                <c:pt idx="691">
                  <c:v>6960788</c:v>
                </c:pt>
                <c:pt idx="692">
                  <c:v>6963101</c:v>
                </c:pt>
                <c:pt idx="693">
                  <c:v>6965815</c:v>
                </c:pt>
                <c:pt idx="694">
                  <c:v>6995384</c:v>
                </c:pt>
                <c:pt idx="695">
                  <c:v>7017195</c:v>
                </c:pt>
                <c:pt idx="696">
                  <c:v>7032774</c:v>
                </c:pt>
                <c:pt idx="697">
                  <c:v>7046522</c:v>
                </c:pt>
                <c:pt idx="698">
                  <c:v>7051765</c:v>
                </c:pt>
                <c:pt idx="699">
                  <c:v>7060077</c:v>
                </c:pt>
                <c:pt idx="700">
                  <c:v>7071042</c:v>
                </c:pt>
                <c:pt idx="701">
                  <c:v>7071985</c:v>
                </c:pt>
                <c:pt idx="702">
                  <c:v>7081635</c:v>
                </c:pt>
                <c:pt idx="703">
                  <c:v>7093183</c:v>
                </c:pt>
                <c:pt idx="704">
                  <c:v>7145757</c:v>
                </c:pt>
                <c:pt idx="705">
                  <c:v>7153191</c:v>
                </c:pt>
                <c:pt idx="706">
                  <c:v>7166553</c:v>
                </c:pt>
                <c:pt idx="707">
                  <c:v>7175294</c:v>
                </c:pt>
                <c:pt idx="708">
                  <c:v>7181219</c:v>
                </c:pt>
                <c:pt idx="709">
                  <c:v>7193082</c:v>
                </c:pt>
                <c:pt idx="710">
                  <c:v>7199274</c:v>
                </c:pt>
                <c:pt idx="711">
                  <c:v>7208421</c:v>
                </c:pt>
                <c:pt idx="712">
                  <c:v>7220043</c:v>
                </c:pt>
                <c:pt idx="713">
                  <c:v>7234333</c:v>
                </c:pt>
                <c:pt idx="714">
                  <c:v>7245284</c:v>
                </c:pt>
                <c:pt idx="715">
                  <c:v>7251769</c:v>
                </c:pt>
                <c:pt idx="716">
                  <c:v>7257231</c:v>
                </c:pt>
                <c:pt idx="717">
                  <c:v>7269497</c:v>
                </c:pt>
                <c:pt idx="718">
                  <c:v>7285266</c:v>
                </c:pt>
                <c:pt idx="719">
                  <c:v>7297048</c:v>
                </c:pt>
                <c:pt idx="720">
                  <c:v>7302321</c:v>
                </c:pt>
                <c:pt idx="721">
                  <c:v>7309330</c:v>
                </c:pt>
                <c:pt idx="722">
                  <c:v>7352239</c:v>
                </c:pt>
                <c:pt idx="723">
                  <c:v>7369588</c:v>
                </c:pt>
                <c:pt idx="724">
                  <c:v>7379133</c:v>
                </c:pt>
                <c:pt idx="725">
                  <c:v>7382673</c:v>
                </c:pt>
                <c:pt idx="726">
                  <c:v>7391897</c:v>
                </c:pt>
                <c:pt idx="727">
                  <c:v>7398457</c:v>
                </c:pt>
                <c:pt idx="728">
                  <c:v>7412855</c:v>
                </c:pt>
                <c:pt idx="729">
                  <c:v>7413647</c:v>
                </c:pt>
                <c:pt idx="730">
                  <c:v>7415784</c:v>
                </c:pt>
                <c:pt idx="731">
                  <c:v>7424431</c:v>
                </c:pt>
                <c:pt idx="732">
                  <c:v>7430128</c:v>
                </c:pt>
                <c:pt idx="733">
                  <c:v>7463727</c:v>
                </c:pt>
                <c:pt idx="734">
                  <c:v>7485628</c:v>
                </c:pt>
                <c:pt idx="735">
                  <c:v>7500077</c:v>
                </c:pt>
                <c:pt idx="736">
                  <c:v>7515656</c:v>
                </c:pt>
                <c:pt idx="737">
                  <c:v>7545935</c:v>
                </c:pt>
                <c:pt idx="738">
                  <c:v>7558718</c:v>
                </c:pt>
                <c:pt idx="739">
                  <c:v>7563500</c:v>
                </c:pt>
                <c:pt idx="740">
                  <c:v>7581053</c:v>
                </c:pt>
                <c:pt idx="741">
                  <c:v>7597562</c:v>
                </c:pt>
                <c:pt idx="742">
                  <c:v>7603565</c:v>
                </c:pt>
                <c:pt idx="743">
                  <c:v>7606082</c:v>
                </c:pt>
                <c:pt idx="744">
                  <c:v>7617830</c:v>
                </c:pt>
                <c:pt idx="745">
                  <c:v>7631996</c:v>
                </c:pt>
                <c:pt idx="746">
                  <c:v>7640275</c:v>
                </c:pt>
                <c:pt idx="747">
                  <c:v>7643530</c:v>
                </c:pt>
                <c:pt idx="748">
                  <c:v>7663324</c:v>
                </c:pt>
                <c:pt idx="749">
                  <c:v>7673996</c:v>
                </c:pt>
                <c:pt idx="750">
                  <c:v>7682717</c:v>
                </c:pt>
                <c:pt idx="751">
                  <c:v>7695877</c:v>
                </c:pt>
                <c:pt idx="752">
                  <c:v>7704145</c:v>
                </c:pt>
                <c:pt idx="753">
                  <c:v>7713224</c:v>
                </c:pt>
                <c:pt idx="754">
                  <c:v>7724639</c:v>
                </c:pt>
                <c:pt idx="755">
                  <c:v>7765892</c:v>
                </c:pt>
                <c:pt idx="756">
                  <c:v>7784750</c:v>
                </c:pt>
                <c:pt idx="757">
                  <c:v>7788073</c:v>
                </c:pt>
                <c:pt idx="758">
                  <c:v>7809608</c:v>
                </c:pt>
                <c:pt idx="759">
                  <c:v>7815818</c:v>
                </c:pt>
                <c:pt idx="760">
                  <c:v>7819465</c:v>
                </c:pt>
                <c:pt idx="761">
                  <c:v>7823294</c:v>
                </c:pt>
                <c:pt idx="762">
                  <c:v>7839856</c:v>
                </c:pt>
                <c:pt idx="763">
                  <c:v>7864210</c:v>
                </c:pt>
                <c:pt idx="764">
                  <c:v>7871684</c:v>
                </c:pt>
                <c:pt idx="765">
                  <c:v>7885388</c:v>
                </c:pt>
                <c:pt idx="766">
                  <c:v>7898275</c:v>
                </c:pt>
                <c:pt idx="767">
                  <c:v>7938933</c:v>
                </c:pt>
                <c:pt idx="768">
                  <c:v>7971682</c:v>
                </c:pt>
                <c:pt idx="769">
                  <c:v>7977438</c:v>
                </c:pt>
                <c:pt idx="770">
                  <c:v>7985306</c:v>
                </c:pt>
                <c:pt idx="771">
                  <c:v>7987137</c:v>
                </c:pt>
                <c:pt idx="772">
                  <c:v>8000269</c:v>
                </c:pt>
                <c:pt idx="773">
                  <c:v>8005519</c:v>
                </c:pt>
                <c:pt idx="774">
                  <c:v>8020194</c:v>
                </c:pt>
                <c:pt idx="775">
                  <c:v>8029968</c:v>
                </c:pt>
                <c:pt idx="776">
                  <c:v>8035082</c:v>
                </c:pt>
                <c:pt idx="777">
                  <c:v>8048741</c:v>
                </c:pt>
                <c:pt idx="778">
                  <c:v>8065478</c:v>
                </c:pt>
                <c:pt idx="779">
                  <c:v>8070400</c:v>
                </c:pt>
                <c:pt idx="780">
                  <c:v>8078342</c:v>
                </c:pt>
                <c:pt idx="781">
                  <c:v>8093423</c:v>
                </c:pt>
                <c:pt idx="782">
                  <c:v>8101783</c:v>
                </c:pt>
                <c:pt idx="783">
                  <c:v>8106500</c:v>
                </c:pt>
                <c:pt idx="784">
                  <c:v>8127115</c:v>
                </c:pt>
                <c:pt idx="785">
                  <c:v>8141342</c:v>
                </c:pt>
                <c:pt idx="786">
                  <c:v>8152159</c:v>
                </c:pt>
                <c:pt idx="787">
                  <c:v>8159707</c:v>
                </c:pt>
                <c:pt idx="788">
                  <c:v>8179280</c:v>
                </c:pt>
                <c:pt idx="789">
                  <c:v>8198031</c:v>
                </c:pt>
                <c:pt idx="790">
                  <c:v>8227202</c:v>
                </c:pt>
                <c:pt idx="791">
                  <c:v>8259177</c:v>
                </c:pt>
                <c:pt idx="792">
                  <c:v>8261888</c:v>
                </c:pt>
                <c:pt idx="793">
                  <c:v>8286350</c:v>
                </c:pt>
                <c:pt idx="794">
                  <c:v>8294661</c:v>
                </c:pt>
                <c:pt idx="795">
                  <c:v>8299906</c:v>
                </c:pt>
                <c:pt idx="796">
                  <c:v>8302377</c:v>
                </c:pt>
                <c:pt idx="797">
                  <c:v>8348884</c:v>
                </c:pt>
                <c:pt idx="798">
                  <c:v>8396297</c:v>
                </c:pt>
                <c:pt idx="799">
                  <c:v>8404716</c:v>
                </c:pt>
                <c:pt idx="800">
                  <c:v>8416895</c:v>
                </c:pt>
                <c:pt idx="801">
                  <c:v>8426847</c:v>
                </c:pt>
                <c:pt idx="802">
                  <c:v>8431964</c:v>
                </c:pt>
                <c:pt idx="803">
                  <c:v>8489180</c:v>
                </c:pt>
                <c:pt idx="804">
                  <c:v>8503070</c:v>
                </c:pt>
                <c:pt idx="805">
                  <c:v>8524075</c:v>
                </c:pt>
                <c:pt idx="806">
                  <c:v>8533596</c:v>
                </c:pt>
                <c:pt idx="807">
                  <c:v>8557179</c:v>
                </c:pt>
                <c:pt idx="808">
                  <c:v>8573068</c:v>
                </c:pt>
                <c:pt idx="809">
                  <c:v>8591792</c:v>
                </c:pt>
                <c:pt idx="810">
                  <c:v>8594666</c:v>
                </c:pt>
                <c:pt idx="811">
                  <c:v>8603006</c:v>
                </c:pt>
                <c:pt idx="812">
                  <c:v>8622657</c:v>
                </c:pt>
                <c:pt idx="813">
                  <c:v>8625930</c:v>
                </c:pt>
                <c:pt idx="814">
                  <c:v>8637194</c:v>
                </c:pt>
                <c:pt idx="815">
                  <c:v>8651825</c:v>
                </c:pt>
                <c:pt idx="816">
                  <c:v>8655311</c:v>
                </c:pt>
                <c:pt idx="817">
                  <c:v>8660994</c:v>
                </c:pt>
                <c:pt idx="818">
                  <c:v>8693549</c:v>
                </c:pt>
                <c:pt idx="819">
                  <c:v>8697271</c:v>
                </c:pt>
                <c:pt idx="820">
                  <c:v>8703249</c:v>
                </c:pt>
                <c:pt idx="821">
                  <c:v>8708003</c:v>
                </c:pt>
                <c:pt idx="822">
                  <c:v>8711392</c:v>
                </c:pt>
                <c:pt idx="823">
                  <c:v>8754863</c:v>
                </c:pt>
                <c:pt idx="824">
                  <c:v>8762623</c:v>
                </c:pt>
                <c:pt idx="825">
                  <c:v>8769699</c:v>
                </c:pt>
                <c:pt idx="826">
                  <c:v>8771434</c:v>
                </c:pt>
                <c:pt idx="827">
                  <c:v>8792647</c:v>
                </c:pt>
                <c:pt idx="828">
                  <c:v>8811753</c:v>
                </c:pt>
                <c:pt idx="829">
                  <c:v>8814087</c:v>
                </c:pt>
                <c:pt idx="830">
                  <c:v>8815864</c:v>
                </c:pt>
                <c:pt idx="831">
                  <c:v>8822392</c:v>
                </c:pt>
                <c:pt idx="832">
                  <c:v>8825078</c:v>
                </c:pt>
                <c:pt idx="833">
                  <c:v>8827369</c:v>
                </c:pt>
                <c:pt idx="834">
                  <c:v>8832702</c:v>
                </c:pt>
                <c:pt idx="835">
                  <c:v>8834222</c:v>
                </c:pt>
                <c:pt idx="836">
                  <c:v>8837490</c:v>
                </c:pt>
                <c:pt idx="837">
                  <c:v>8860830</c:v>
                </c:pt>
                <c:pt idx="838">
                  <c:v>8864269</c:v>
                </c:pt>
                <c:pt idx="839">
                  <c:v>8874535</c:v>
                </c:pt>
                <c:pt idx="840">
                  <c:v>8882470</c:v>
                </c:pt>
                <c:pt idx="841">
                  <c:v>8943300</c:v>
                </c:pt>
                <c:pt idx="842">
                  <c:v>8964400</c:v>
                </c:pt>
                <c:pt idx="843">
                  <c:v>8990774</c:v>
                </c:pt>
                <c:pt idx="844">
                  <c:v>8999681</c:v>
                </c:pt>
                <c:pt idx="845">
                  <c:v>9005278</c:v>
                </c:pt>
                <c:pt idx="846">
                  <c:v>9012852</c:v>
                </c:pt>
                <c:pt idx="847">
                  <c:v>9030704</c:v>
                </c:pt>
                <c:pt idx="848">
                  <c:v>9031916</c:v>
                </c:pt>
                <c:pt idx="849">
                  <c:v>9039777</c:v>
                </c:pt>
                <c:pt idx="850">
                  <c:v>9045851</c:v>
                </c:pt>
                <c:pt idx="851">
                  <c:v>9053969</c:v>
                </c:pt>
                <c:pt idx="852">
                  <c:v>9069322</c:v>
                </c:pt>
                <c:pt idx="853">
                  <c:v>9115866</c:v>
                </c:pt>
                <c:pt idx="854">
                  <c:v>9128645</c:v>
                </c:pt>
                <c:pt idx="855">
                  <c:v>9132654</c:v>
                </c:pt>
                <c:pt idx="856">
                  <c:v>9135425</c:v>
                </c:pt>
                <c:pt idx="857">
                  <c:v>9137259</c:v>
                </c:pt>
                <c:pt idx="858">
                  <c:v>9141633</c:v>
                </c:pt>
                <c:pt idx="859">
                  <c:v>9149284</c:v>
                </c:pt>
                <c:pt idx="860">
                  <c:v>9155268</c:v>
                </c:pt>
                <c:pt idx="861">
                  <c:v>9195247</c:v>
                </c:pt>
                <c:pt idx="862">
                  <c:v>9205229</c:v>
                </c:pt>
                <c:pt idx="863">
                  <c:v>9209432</c:v>
                </c:pt>
                <c:pt idx="864">
                  <c:v>9216344</c:v>
                </c:pt>
                <c:pt idx="865">
                  <c:v>9235782</c:v>
                </c:pt>
                <c:pt idx="866">
                  <c:v>9244195</c:v>
                </c:pt>
                <c:pt idx="867">
                  <c:v>9281988</c:v>
                </c:pt>
                <c:pt idx="868">
                  <c:v>9288066</c:v>
                </c:pt>
                <c:pt idx="869">
                  <c:v>9288885</c:v>
                </c:pt>
                <c:pt idx="870">
                  <c:v>9301813</c:v>
                </c:pt>
                <c:pt idx="871">
                  <c:v>9358315</c:v>
                </c:pt>
                <c:pt idx="872">
                  <c:v>9407837</c:v>
                </c:pt>
                <c:pt idx="873">
                  <c:v>9443193</c:v>
                </c:pt>
                <c:pt idx="874">
                  <c:v>9480980</c:v>
                </c:pt>
                <c:pt idx="875">
                  <c:v>9513795</c:v>
                </c:pt>
                <c:pt idx="876">
                  <c:v>9519119</c:v>
                </c:pt>
                <c:pt idx="877">
                  <c:v>9536276</c:v>
                </c:pt>
                <c:pt idx="878">
                  <c:v>9543234</c:v>
                </c:pt>
                <c:pt idx="879">
                  <c:v>9546938</c:v>
                </c:pt>
                <c:pt idx="880">
                  <c:v>9552826</c:v>
                </c:pt>
                <c:pt idx="881">
                  <c:v>9556498</c:v>
                </c:pt>
                <c:pt idx="882">
                  <c:v>9561179</c:v>
                </c:pt>
                <c:pt idx="883">
                  <c:v>9566735</c:v>
                </c:pt>
                <c:pt idx="884">
                  <c:v>9568870</c:v>
                </c:pt>
                <c:pt idx="885">
                  <c:v>9573938</c:v>
                </c:pt>
                <c:pt idx="886">
                  <c:v>9576583</c:v>
                </c:pt>
                <c:pt idx="887">
                  <c:v>9592197</c:v>
                </c:pt>
                <c:pt idx="888">
                  <c:v>9602033</c:v>
                </c:pt>
                <c:pt idx="889">
                  <c:v>9618655</c:v>
                </c:pt>
                <c:pt idx="890">
                  <c:v>9633456</c:v>
                </c:pt>
                <c:pt idx="891">
                  <c:v>9635445</c:v>
                </c:pt>
                <c:pt idx="892">
                  <c:v>9656330</c:v>
                </c:pt>
                <c:pt idx="893">
                  <c:v>9687665</c:v>
                </c:pt>
                <c:pt idx="894">
                  <c:v>9717470</c:v>
                </c:pt>
                <c:pt idx="895">
                  <c:v>9729735</c:v>
                </c:pt>
                <c:pt idx="896">
                  <c:v>9757581</c:v>
                </c:pt>
                <c:pt idx="897">
                  <c:v>9768181</c:v>
                </c:pt>
                <c:pt idx="898">
                  <c:v>9813393</c:v>
                </c:pt>
                <c:pt idx="899">
                  <c:v>9815475</c:v>
                </c:pt>
                <c:pt idx="900">
                  <c:v>9841357</c:v>
                </c:pt>
                <c:pt idx="901">
                  <c:v>9845659</c:v>
                </c:pt>
                <c:pt idx="902">
                  <c:v>9854839</c:v>
                </c:pt>
                <c:pt idx="903">
                  <c:v>9883534</c:v>
                </c:pt>
                <c:pt idx="904">
                  <c:v>9922524</c:v>
                </c:pt>
                <c:pt idx="905">
                  <c:v>9924697</c:v>
                </c:pt>
                <c:pt idx="906">
                  <c:v>9926625</c:v>
                </c:pt>
                <c:pt idx="907">
                  <c:v>9933011</c:v>
                </c:pt>
                <c:pt idx="908">
                  <c:v>9935560</c:v>
                </c:pt>
                <c:pt idx="909">
                  <c:v>9941860</c:v>
                </c:pt>
                <c:pt idx="910">
                  <c:v>9992269</c:v>
                </c:pt>
                <c:pt idx="911">
                  <c:v>10025729</c:v>
                </c:pt>
                <c:pt idx="912">
                  <c:v>10050527</c:v>
                </c:pt>
                <c:pt idx="913">
                  <c:v>10079172</c:v>
                </c:pt>
                <c:pt idx="914">
                  <c:v>10095720</c:v>
                </c:pt>
                <c:pt idx="915">
                  <c:v>10129718</c:v>
                </c:pt>
                <c:pt idx="916">
                  <c:v>10138774</c:v>
                </c:pt>
                <c:pt idx="917">
                  <c:v>10144789</c:v>
                </c:pt>
                <c:pt idx="918">
                  <c:v>10197811</c:v>
                </c:pt>
                <c:pt idx="919">
                  <c:v>10228789</c:v>
                </c:pt>
                <c:pt idx="920">
                  <c:v>10242992</c:v>
                </c:pt>
                <c:pt idx="921">
                  <c:v>10272886</c:v>
                </c:pt>
                <c:pt idx="922">
                  <c:v>10276856</c:v>
                </c:pt>
                <c:pt idx="923">
                  <c:v>10281296</c:v>
                </c:pt>
                <c:pt idx="924">
                  <c:v>10292446</c:v>
                </c:pt>
                <c:pt idx="925">
                  <c:v>10301164</c:v>
                </c:pt>
                <c:pt idx="926">
                  <c:v>10311828</c:v>
                </c:pt>
                <c:pt idx="927">
                  <c:v>10320175</c:v>
                </c:pt>
                <c:pt idx="928">
                  <c:v>10329088</c:v>
                </c:pt>
                <c:pt idx="929">
                  <c:v>10336928</c:v>
                </c:pt>
                <c:pt idx="930">
                  <c:v>10340987</c:v>
                </c:pt>
                <c:pt idx="931">
                  <c:v>10366818</c:v>
                </c:pt>
                <c:pt idx="932">
                  <c:v>10371021</c:v>
                </c:pt>
                <c:pt idx="933">
                  <c:v>10392223</c:v>
                </c:pt>
                <c:pt idx="934">
                  <c:v>10407576</c:v>
                </c:pt>
                <c:pt idx="935">
                  <c:v>10411288</c:v>
                </c:pt>
                <c:pt idx="936">
                  <c:v>10429112</c:v>
                </c:pt>
                <c:pt idx="937">
                  <c:v>10434475</c:v>
                </c:pt>
                <c:pt idx="938">
                  <c:v>10436964</c:v>
                </c:pt>
                <c:pt idx="939">
                  <c:v>10443667</c:v>
                </c:pt>
                <c:pt idx="940">
                  <c:v>10447859</c:v>
                </c:pt>
                <c:pt idx="941">
                  <c:v>10448469</c:v>
                </c:pt>
                <c:pt idx="942">
                  <c:v>10451369</c:v>
                </c:pt>
                <c:pt idx="943">
                  <c:v>10462071</c:v>
                </c:pt>
                <c:pt idx="944">
                  <c:v>10466944</c:v>
                </c:pt>
                <c:pt idx="945">
                  <c:v>10469087</c:v>
                </c:pt>
                <c:pt idx="946">
                  <c:v>10490093</c:v>
                </c:pt>
                <c:pt idx="947">
                  <c:v>10513557</c:v>
                </c:pt>
                <c:pt idx="948">
                  <c:v>10523209</c:v>
                </c:pt>
                <c:pt idx="949">
                  <c:v>10531739</c:v>
                </c:pt>
                <c:pt idx="950">
                  <c:v>10537966</c:v>
                </c:pt>
                <c:pt idx="951">
                  <c:v>10550254</c:v>
                </c:pt>
                <c:pt idx="952">
                  <c:v>10558250</c:v>
                </c:pt>
                <c:pt idx="953">
                  <c:v>10560441</c:v>
                </c:pt>
                <c:pt idx="954">
                  <c:v>10650139</c:v>
                </c:pt>
                <c:pt idx="955">
                  <c:v>10658188</c:v>
                </c:pt>
                <c:pt idx="956">
                  <c:v>10669541</c:v>
                </c:pt>
                <c:pt idx="957">
                  <c:v>10678493</c:v>
                </c:pt>
                <c:pt idx="958">
                  <c:v>10682656</c:v>
                </c:pt>
                <c:pt idx="959">
                  <c:v>10704387</c:v>
                </c:pt>
                <c:pt idx="960">
                  <c:v>10711389</c:v>
                </c:pt>
                <c:pt idx="961">
                  <c:v>10723986</c:v>
                </c:pt>
                <c:pt idx="962">
                  <c:v>10730549</c:v>
                </c:pt>
                <c:pt idx="963">
                  <c:v>10752877</c:v>
                </c:pt>
                <c:pt idx="964">
                  <c:v>10757075</c:v>
                </c:pt>
                <c:pt idx="965">
                  <c:v>10765791</c:v>
                </c:pt>
                <c:pt idx="966">
                  <c:v>10801938</c:v>
                </c:pt>
                <c:pt idx="967">
                  <c:v>10804610</c:v>
                </c:pt>
                <c:pt idx="968">
                  <c:v>10838014</c:v>
                </c:pt>
                <c:pt idx="969">
                  <c:v>10843950</c:v>
                </c:pt>
                <c:pt idx="970">
                  <c:v>10849636</c:v>
                </c:pt>
                <c:pt idx="971">
                  <c:v>10879504</c:v>
                </c:pt>
                <c:pt idx="972">
                  <c:v>10881721</c:v>
                </c:pt>
                <c:pt idx="973">
                  <c:v>10887955</c:v>
                </c:pt>
                <c:pt idx="974">
                  <c:v>10923936</c:v>
                </c:pt>
                <c:pt idx="975">
                  <c:v>10980149</c:v>
                </c:pt>
                <c:pt idx="976">
                  <c:v>10984933</c:v>
                </c:pt>
                <c:pt idx="977">
                  <c:v>10989287</c:v>
                </c:pt>
                <c:pt idx="978">
                  <c:v>10997431</c:v>
                </c:pt>
                <c:pt idx="979">
                  <c:v>11007118</c:v>
                </c:pt>
                <c:pt idx="980">
                  <c:v>11021038</c:v>
                </c:pt>
                <c:pt idx="981">
                  <c:v>11040901</c:v>
                </c:pt>
                <c:pt idx="982">
                  <c:v>11045443</c:v>
                </c:pt>
                <c:pt idx="983">
                  <c:v>11052258</c:v>
                </c:pt>
                <c:pt idx="984">
                  <c:v>11059629</c:v>
                </c:pt>
                <c:pt idx="985">
                  <c:v>11089609</c:v>
                </c:pt>
                <c:pt idx="986">
                  <c:v>11095790</c:v>
                </c:pt>
                <c:pt idx="987">
                  <c:v>11104145</c:v>
                </c:pt>
                <c:pt idx="988">
                  <c:v>11148543</c:v>
                </c:pt>
                <c:pt idx="989">
                  <c:v>11150987</c:v>
                </c:pt>
                <c:pt idx="990">
                  <c:v>11157857</c:v>
                </c:pt>
                <c:pt idx="991">
                  <c:v>11164249</c:v>
                </c:pt>
                <c:pt idx="992">
                  <c:v>11166730</c:v>
                </c:pt>
                <c:pt idx="993">
                  <c:v>11177475</c:v>
                </c:pt>
                <c:pt idx="994">
                  <c:v>11181160</c:v>
                </c:pt>
                <c:pt idx="995">
                  <c:v>11185076</c:v>
                </c:pt>
                <c:pt idx="996">
                  <c:v>11189054</c:v>
                </c:pt>
                <c:pt idx="997">
                  <c:v>11194121</c:v>
                </c:pt>
                <c:pt idx="998">
                  <c:v>11196302</c:v>
                </c:pt>
                <c:pt idx="999">
                  <c:v>11215368</c:v>
                </c:pt>
                <c:pt idx="1000">
                  <c:v>11219406</c:v>
                </c:pt>
                <c:pt idx="1001">
                  <c:v>11222156</c:v>
                </c:pt>
                <c:pt idx="1002">
                  <c:v>11226496</c:v>
                </c:pt>
                <c:pt idx="1003">
                  <c:v>11232922</c:v>
                </c:pt>
                <c:pt idx="1004">
                  <c:v>11235619</c:v>
                </c:pt>
                <c:pt idx="1005">
                  <c:v>11236567</c:v>
                </c:pt>
                <c:pt idx="1006">
                  <c:v>11289280</c:v>
                </c:pt>
                <c:pt idx="1007">
                  <c:v>11295608</c:v>
                </c:pt>
                <c:pt idx="1008">
                  <c:v>11308532</c:v>
                </c:pt>
                <c:pt idx="1009">
                  <c:v>11314542</c:v>
                </c:pt>
                <c:pt idx="1010">
                  <c:v>11317854</c:v>
                </c:pt>
                <c:pt idx="1011">
                  <c:v>11323721</c:v>
                </c:pt>
                <c:pt idx="1012">
                  <c:v>11332048</c:v>
                </c:pt>
                <c:pt idx="1013">
                  <c:v>11336612</c:v>
                </c:pt>
                <c:pt idx="1014">
                  <c:v>11345955</c:v>
                </c:pt>
                <c:pt idx="1015">
                  <c:v>11354710</c:v>
                </c:pt>
                <c:pt idx="1016">
                  <c:v>11381203</c:v>
                </c:pt>
                <c:pt idx="1017">
                  <c:v>11416805</c:v>
                </c:pt>
                <c:pt idx="1018">
                  <c:v>11417024</c:v>
                </c:pt>
                <c:pt idx="1019">
                  <c:v>11429828</c:v>
                </c:pt>
                <c:pt idx="1020">
                  <c:v>11431831</c:v>
                </c:pt>
                <c:pt idx="1021">
                  <c:v>11445289</c:v>
                </c:pt>
                <c:pt idx="1022">
                  <c:v>11448723</c:v>
                </c:pt>
                <c:pt idx="1023">
                  <c:v>11449968</c:v>
                </c:pt>
                <c:pt idx="1024">
                  <c:v>11456286</c:v>
                </c:pt>
                <c:pt idx="1025">
                  <c:v>11461804</c:v>
                </c:pt>
                <c:pt idx="1026">
                  <c:v>11461969</c:v>
                </c:pt>
                <c:pt idx="1027">
                  <c:v>11481350</c:v>
                </c:pt>
                <c:pt idx="1028">
                  <c:v>11487936</c:v>
                </c:pt>
                <c:pt idx="1029">
                  <c:v>11491869</c:v>
                </c:pt>
                <c:pt idx="1030">
                  <c:v>11504207</c:v>
                </c:pt>
                <c:pt idx="1031">
                  <c:v>11510627</c:v>
                </c:pt>
                <c:pt idx="1032">
                  <c:v>11533313</c:v>
                </c:pt>
                <c:pt idx="1033">
                  <c:v>11544851</c:v>
                </c:pt>
                <c:pt idx="1034">
                  <c:v>11559244</c:v>
                </c:pt>
                <c:pt idx="1035">
                  <c:v>11563313</c:v>
                </c:pt>
                <c:pt idx="1036">
                  <c:v>11576714</c:v>
                </c:pt>
                <c:pt idx="1037">
                  <c:v>11582719</c:v>
                </c:pt>
                <c:pt idx="1038">
                  <c:v>11587775</c:v>
                </c:pt>
                <c:pt idx="1039">
                  <c:v>11594129</c:v>
                </c:pt>
                <c:pt idx="1040">
                  <c:v>11599227</c:v>
                </c:pt>
                <c:pt idx="1041">
                  <c:v>11604074</c:v>
                </c:pt>
                <c:pt idx="1042">
                  <c:v>11605208</c:v>
                </c:pt>
                <c:pt idx="1043">
                  <c:v>11633700</c:v>
                </c:pt>
                <c:pt idx="1044">
                  <c:v>11664349</c:v>
                </c:pt>
                <c:pt idx="1045">
                  <c:v>11712694</c:v>
                </c:pt>
                <c:pt idx="1046">
                  <c:v>11727431</c:v>
                </c:pt>
                <c:pt idx="1047">
                  <c:v>11739260</c:v>
                </c:pt>
                <c:pt idx="1048">
                  <c:v>11758293</c:v>
                </c:pt>
                <c:pt idx="1049">
                  <c:v>11799452</c:v>
                </c:pt>
                <c:pt idx="1050">
                  <c:v>11805907</c:v>
                </c:pt>
                <c:pt idx="1051">
                  <c:v>11811485</c:v>
                </c:pt>
                <c:pt idx="1052">
                  <c:v>11821664</c:v>
                </c:pt>
                <c:pt idx="1053">
                  <c:v>11831797</c:v>
                </c:pt>
                <c:pt idx="1054">
                  <c:v>11882157</c:v>
                </c:pt>
                <c:pt idx="1055">
                  <c:v>11896706</c:v>
                </c:pt>
                <c:pt idx="1056">
                  <c:v>11921876</c:v>
                </c:pt>
                <c:pt idx="1057">
                  <c:v>11922802</c:v>
                </c:pt>
                <c:pt idx="1058">
                  <c:v>11934987</c:v>
                </c:pt>
                <c:pt idx="1059">
                  <c:v>11937695</c:v>
                </c:pt>
                <c:pt idx="1060">
                  <c:v>11942176</c:v>
                </c:pt>
                <c:pt idx="1061">
                  <c:v>11951610</c:v>
                </c:pt>
                <c:pt idx="1062">
                  <c:v>11962902</c:v>
                </c:pt>
                <c:pt idx="1063">
                  <c:v>11981213</c:v>
                </c:pt>
                <c:pt idx="1064">
                  <c:v>11992089</c:v>
                </c:pt>
                <c:pt idx="1065">
                  <c:v>12033117</c:v>
                </c:pt>
                <c:pt idx="1066">
                  <c:v>12046469</c:v>
                </c:pt>
                <c:pt idx="1067">
                  <c:v>12053276</c:v>
                </c:pt>
                <c:pt idx="1068">
                  <c:v>12094860</c:v>
                </c:pt>
                <c:pt idx="1069">
                  <c:v>12097929</c:v>
                </c:pt>
                <c:pt idx="1070">
                  <c:v>12104607</c:v>
                </c:pt>
                <c:pt idx="1071">
                  <c:v>12124309</c:v>
                </c:pt>
                <c:pt idx="1072">
                  <c:v>12213120</c:v>
                </c:pt>
                <c:pt idx="1073">
                  <c:v>12236146</c:v>
                </c:pt>
                <c:pt idx="1074">
                  <c:v>12268382</c:v>
                </c:pt>
                <c:pt idx="1075">
                  <c:v>12282171</c:v>
                </c:pt>
                <c:pt idx="1076">
                  <c:v>12283800</c:v>
                </c:pt>
                <c:pt idx="1077">
                  <c:v>12289793</c:v>
                </c:pt>
                <c:pt idx="1078">
                  <c:v>12309409</c:v>
                </c:pt>
                <c:pt idx="1079">
                  <c:v>12354956</c:v>
                </c:pt>
                <c:pt idx="1080">
                  <c:v>12362914</c:v>
                </c:pt>
                <c:pt idx="1081">
                  <c:v>12385723</c:v>
                </c:pt>
                <c:pt idx="1082">
                  <c:v>12404563</c:v>
                </c:pt>
                <c:pt idx="1083">
                  <c:v>12405706</c:v>
                </c:pt>
                <c:pt idx="1084">
                  <c:v>12412833</c:v>
                </c:pt>
                <c:pt idx="1085">
                  <c:v>12434938</c:v>
                </c:pt>
                <c:pt idx="1086">
                  <c:v>12453570</c:v>
                </c:pt>
                <c:pt idx="1087">
                  <c:v>12454385</c:v>
                </c:pt>
                <c:pt idx="1088">
                  <c:v>12476121</c:v>
                </c:pt>
                <c:pt idx="1089">
                  <c:v>12480301</c:v>
                </c:pt>
                <c:pt idx="1090">
                  <c:v>12483213</c:v>
                </c:pt>
                <c:pt idx="1091">
                  <c:v>12493196</c:v>
                </c:pt>
                <c:pt idx="1092">
                  <c:v>12536134</c:v>
                </c:pt>
                <c:pt idx="1093">
                  <c:v>12577646</c:v>
                </c:pt>
                <c:pt idx="1094">
                  <c:v>12623068</c:v>
                </c:pt>
                <c:pt idx="1095">
                  <c:v>12656146</c:v>
                </c:pt>
                <c:pt idx="1096">
                  <c:v>12715914</c:v>
                </c:pt>
                <c:pt idx="1097">
                  <c:v>12718651</c:v>
                </c:pt>
                <c:pt idx="1098">
                  <c:v>12723619</c:v>
                </c:pt>
                <c:pt idx="1099">
                  <c:v>12731999</c:v>
                </c:pt>
                <c:pt idx="1100">
                  <c:v>12747718</c:v>
                </c:pt>
                <c:pt idx="1101">
                  <c:v>12751033</c:v>
                </c:pt>
                <c:pt idx="1102">
                  <c:v>12755535</c:v>
                </c:pt>
                <c:pt idx="1103">
                  <c:v>12769964</c:v>
                </c:pt>
                <c:pt idx="1104">
                  <c:v>12772676</c:v>
                </c:pt>
                <c:pt idx="1105">
                  <c:v>12785742</c:v>
                </c:pt>
                <c:pt idx="1106">
                  <c:v>12788142</c:v>
                </c:pt>
                <c:pt idx="1107">
                  <c:v>12791470</c:v>
                </c:pt>
                <c:pt idx="1108">
                  <c:v>12811938</c:v>
                </c:pt>
                <c:pt idx="1109">
                  <c:v>12844905</c:v>
                </c:pt>
                <c:pt idx="1110">
                  <c:v>12884062</c:v>
                </c:pt>
                <c:pt idx="1111">
                  <c:v>12919333</c:v>
                </c:pt>
                <c:pt idx="1112">
                  <c:v>12922152</c:v>
                </c:pt>
                <c:pt idx="1113">
                  <c:v>12925067</c:v>
                </c:pt>
                <c:pt idx="1114">
                  <c:v>12972396</c:v>
                </c:pt>
                <c:pt idx="1115">
                  <c:v>12984855</c:v>
                </c:pt>
                <c:pt idx="1116">
                  <c:v>12997815</c:v>
                </c:pt>
                <c:pt idx="1117">
                  <c:v>13034924</c:v>
                </c:pt>
                <c:pt idx="1118">
                  <c:v>13043565</c:v>
                </c:pt>
                <c:pt idx="1119">
                  <c:v>13058147</c:v>
                </c:pt>
                <c:pt idx="1120">
                  <c:v>13065201</c:v>
                </c:pt>
                <c:pt idx="1121">
                  <c:v>13078796</c:v>
                </c:pt>
                <c:pt idx="1122">
                  <c:v>13123037</c:v>
                </c:pt>
                <c:pt idx="1123">
                  <c:v>13139565</c:v>
                </c:pt>
                <c:pt idx="1124">
                  <c:v>13140156</c:v>
                </c:pt>
                <c:pt idx="1125">
                  <c:v>13145134</c:v>
                </c:pt>
                <c:pt idx="1126">
                  <c:v>13157260</c:v>
                </c:pt>
                <c:pt idx="1127">
                  <c:v>13168350</c:v>
                </c:pt>
                <c:pt idx="1128">
                  <c:v>13179819</c:v>
                </c:pt>
                <c:pt idx="1129">
                  <c:v>13183134</c:v>
                </c:pt>
                <c:pt idx="1130">
                  <c:v>13197332</c:v>
                </c:pt>
                <c:pt idx="1131">
                  <c:v>13200291</c:v>
                </c:pt>
                <c:pt idx="1132">
                  <c:v>13203625</c:v>
                </c:pt>
                <c:pt idx="1133">
                  <c:v>13245182</c:v>
                </c:pt>
                <c:pt idx="1134">
                  <c:v>13248758</c:v>
                </c:pt>
                <c:pt idx="1135">
                  <c:v>13251113</c:v>
                </c:pt>
                <c:pt idx="1136">
                  <c:v>13254928</c:v>
                </c:pt>
                <c:pt idx="1137">
                  <c:v>13271019</c:v>
                </c:pt>
                <c:pt idx="1138">
                  <c:v>13280081</c:v>
                </c:pt>
                <c:pt idx="1139">
                  <c:v>13316144</c:v>
                </c:pt>
                <c:pt idx="1140">
                  <c:v>13354472</c:v>
                </c:pt>
                <c:pt idx="1141">
                  <c:v>13366865</c:v>
                </c:pt>
                <c:pt idx="1142">
                  <c:v>13373271</c:v>
                </c:pt>
                <c:pt idx="1143">
                  <c:v>13404777</c:v>
                </c:pt>
                <c:pt idx="1144">
                  <c:v>13408292</c:v>
                </c:pt>
                <c:pt idx="1145">
                  <c:v>13426312</c:v>
                </c:pt>
                <c:pt idx="1146">
                  <c:v>13433321</c:v>
                </c:pt>
                <c:pt idx="1147">
                  <c:v>13439982</c:v>
                </c:pt>
                <c:pt idx="1148">
                  <c:v>13444430</c:v>
                </c:pt>
                <c:pt idx="1149">
                  <c:v>13469835</c:v>
                </c:pt>
                <c:pt idx="1150">
                  <c:v>13512518</c:v>
                </c:pt>
                <c:pt idx="1151">
                  <c:v>13543496</c:v>
                </c:pt>
                <c:pt idx="1152">
                  <c:v>13576177</c:v>
                </c:pt>
                <c:pt idx="1153">
                  <c:v>13647053</c:v>
                </c:pt>
                <c:pt idx="1154">
                  <c:v>13690951</c:v>
                </c:pt>
                <c:pt idx="1155">
                  <c:v>13697525</c:v>
                </c:pt>
                <c:pt idx="1156">
                  <c:v>13703544</c:v>
                </c:pt>
                <c:pt idx="1157">
                  <c:v>13762821</c:v>
                </c:pt>
                <c:pt idx="1158">
                  <c:v>13763424</c:v>
                </c:pt>
                <c:pt idx="1159">
                  <c:v>13772731</c:v>
                </c:pt>
                <c:pt idx="1160">
                  <c:v>13804538</c:v>
                </c:pt>
                <c:pt idx="1161">
                  <c:v>13816714</c:v>
                </c:pt>
                <c:pt idx="1162">
                  <c:v>13836246</c:v>
                </c:pt>
                <c:pt idx="1163">
                  <c:v>13869877</c:v>
                </c:pt>
                <c:pt idx="1164">
                  <c:v>13891072</c:v>
                </c:pt>
                <c:pt idx="1165">
                  <c:v>13911812</c:v>
                </c:pt>
                <c:pt idx="1166">
                  <c:v>13919505</c:v>
                </c:pt>
                <c:pt idx="1167">
                  <c:v>13960571</c:v>
                </c:pt>
                <c:pt idx="1168">
                  <c:v>13964091</c:v>
                </c:pt>
                <c:pt idx="1169">
                  <c:v>13966942</c:v>
                </c:pt>
                <c:pt idx="1170">
                  <c:v>14012528</c:v>
                </c:pt>
                <c:pt idx="1171">
                  <c:v>14070004</c:v>
                </c:pt>
                <c:pt idx="1172">
                  <c:v>14076413</c:v>
                </c:pt>
                <c:pt idx="1173">
                  <c:v>14078010</c:v>
                </c:pt>
                <c:pt idx="1174">
                  <c:v>14101409</c:v>
                </c:pt>
                <c:pt idx="1175">
                  <c:v>14179976</c:v>
                </c:pt>
                <c:pt idx="1176">
                  <c:v>14193894</c:v>
                </c:pt>
                <c:pt idx="1177">
                  <c:v>14200248</c:v>
                </c:pt>
                <c:pt idx="1178">
                  <c:v>14218720</c:v>
                </c:pt>
                <c:pt idx="1179">
                  <c:v>14227338</c:v>
                </c:pt>
                <c:pt idx="1180">
                  <c:v>14239433</c:v>
                </c:pt>
                <c:pt idx="1181">
                  <c:v>14269062</c:v>
                </c:pt>
                <c:pt idx="1182">
                  <c:v>14285825</c:v>
                </c:pt>
                <c:pt idx="1183">
                  <c:v>14290721</c:v>
                </c:pt>
                <c:pt idx="1184">
                  <c:v>14303270</c:v>
                </c:pt>
                <c:pt idx="1185">
                  <c:v>14309003</c:v>
                </c:pt>
                <c:pt idx="1186">
                  <c:v>14314962</c:v>
                </c:pt>
                <c:pt idx="1187">
                  <c:v>14320381</c:v>
                </c:pt>
                <c:pt idx="1188">
                  <c:v>14388969</c:v>
                </c:pt>
                <c:pt idx="1189">
                  <c:v>14416891</c:v>
                </c:pt>
                <c:pt idx="1190">
                  <c:v>14440467</c:v>
                </c:pt>
                <c:pt idx="1191">
                  <c:v>14448226</c:v>
                </c:pt>
                <c:pt idx="1192">
                  <c:v>14462031</c:v>
                </c:pt>
                <c:pt idx="1193">
                  <c:v>14484431</c:v>
                </c:pt>
                <c:pt idx="1194">
                  <c:v>14492112</c:v>
                </c:pt>
                <c:pt idx="1195">
                  <c:v>14515946</c:v>
                </c:pt>
                <c:pt idx="1196">
                  <c:v>14537465</c:v>
                </c:pt>
                <c:pt idx="1197">
                  <c:v>14555036</c:v>
                </c:pt>
                <c:pt idx="1198">
                  <c:v>14583220</c:v>
                </c:pt>
                <c:pt idx="1199">
                  <c:v>14620117</c:v>
                </c:pt>
                <c:pt idx="1200">
                  <c:v>14640568</c:v>
                </c:pt>
                <c:pt idx="1201">
                  <c:v>14643007</c:v>
                </c:pt>
                <c:pt idx="1202">
                  <c:v>14653831</c:v>
                </c:pt>
                <c:pt idx="1203">
                  <c:v>14665095</c:v>
                </c:pt>
                <c:pt idx="1204">
                  <c:v>14675934</c:v>
                </c:pt>
                <c:pt idx="1205">
                  <c:v>14700291</c:v>
                </c:pt>
                <c:pt idx="1206">
                  <c:v>14716252</c:v>
                </c:pt>
                <c:pt idx="1207">
                  <c:v>14722821</c:v>
                </c:pt>
                <c:pt idx="1208">
                  <c:v>14724039</c:v>
                </c:pt>
                <c:pt idx="1209">
                  <c:v>14730346</c:v>
                </c:pt>
                <c:pt idx="1210">
                  <c:v>14742375</c:v>
                </c:pt>
                <c:pt idx="1211">
                  <c:v>14744848</c:v>
                </c:pt>
                <c:pt idx="1212">
                  <c:v>14807577</c:v>
                </c:pt>
                <c:pt idx="1213">
                  <c:v>14812123</c:v>
                </c:pt>
                <c:pt idx="1214">
                  <c:v>14830583</c:v>
                </c:pt>
                <c:pt idx="1215">
                  <c:v>14837936</c:v>
                </c:pt>
                <c:pt idx="1216">
                  <c:v>14855709</c:v>
                </c:pt>
                <c:pt idx="1217">
                  <c:v>15030129</c:v>
                </c:pt>
                <c:pt idx="1218">
                  <c:v>15105244</c:v>
                </c:pt>
                <c:pt idx="1219">
                  <c:v>15139466</c:v>
                </c:pt>
                <c:pt idx="1220">
                  <c:v>15224519</c:v>
                </c:pt>
                <c:pt idx="1221">
                  <c:v>15251697</c:v>
                </c:pt>
                <c:pt idx="1222">
                  <c:v>15285802</c:v>
                </c:pt>
                <c:pt idx="1223">
                  <c:v>15289428</c:v>
                </c:pt>
                <c:pt idx="1224">
                  <c:v>15295395</c:v>
                </c:pt>
                <c:pt idx="1225">
                  <c:v>15299730</c:v>
                </c:pt>
                <c:pt idx="1226">
                  <c:v>15327605</c:v>
                </c:pt>
                <c:pt idx="1227">
                  <c:v>15349632</c:v>
                </c:pt>
                <c:pt idx="1228">
                  <c:v>15369540</c:v>
                </c:pt>
                <c:pt idx="1229">
                  <c:v>15378654</c:v>
                </c:pt>
                <c:pt idx="1230">
                  <c:v>15383802</c:v>
                </c:pt>
                <c:pt idx="1231">
                  <c:v>15387258</c:v>
                </c:pt>
                <c:pt idx="1232">
                  <c:v>15405164</c:v>
                </c:pt>
                <c:pt idx="1233">
                  <c:v>15408794</c:v>
                </c:pt>
                <c:pt idx="1234">
                  <c:v>15425854</c:v>
                </c:pt>
                <c:pt idx="1235">
                  <c:v>15450461</c:v>
                </c:pt>
                <c:pt idx="1236">
                  <c:v>15469069</c:v>
                </c:pt>
                <c:pt idx="1237">
                  <c:v>15471620</c:v>
                </c:pt>
                <c:pt idx="1238">
                  <c:v>15472692</c:v>
                </c:pt>
                <c:pt idx="1239">
                  <c:v>15481658</c:v>
                </c:pt>
                <c:pt idx="1240">
                  <c:v>15491142</c:v>
                </c:pt>
                <c:pt idx="1241">
                  <c:v>15501761</c:v>
                </c:pt>
                <c:pt idx="1242">
                  <c:v>15503867</c:v>
                </c:pt>
                <c:pt idx="1243">
                  <c:v>15510913</c:v>
                </c:pt>
                <c:pt idx="1244">
                  <c:v>15514410</c:v>
                </c:pt>
                <c:pt idx="1245">
                  <c:v>15522512</c:v>
                </c:pt>
                <c:pt idx="1246">
                  <c:v>15542773</c:v>
                </c:pt>
                <c:pt idx="1247">
                  <c:v>15561079</c:v>
                </c:pt>
                <c:pt idx="1248">
                  <c:v>15570970</c:v>
                </c:pt>
                <c:pt idx="1249">
                  <c:v>15584655</c:v>
                </c:pt>
                <c:pt idx="1250">
                  <c:v>15609018</c:v>
                </c:pt>
                <c:pt idx="1251">
                  <c:v>15642725</c:v>
                </c:pt>
                <c:pt idx="1252">
                  <c:v>15658165</c:v>
                </c:pt>
                <c:pt idx="1253">
                  <c:v>15720416</c:v>
                </c:pt>
                <c:pt idx="1254">
                  <c:v>15741353</c:v>
                </c:pt>
                <c:pt idx="1255">
                  <c:v>15743252</c:v>
                </c:pt>
                <c:pt idx="1256">
                  <c:v>15762002</c:v>
                </c:pt>
                <c:pt idx="1257">
                  <c:v>15780474</c:v>
                </c:pt>
                <c:pt idx="1258">
                  <c:v>15830834</c:v>
                </c:pt>
                <c:pt idx="1259">
                  <c:v>15837403</c:v>
                </c:pt>
                <c:pt idx="1260">
                  <c:v>15849509</c:v>
                </c:pt>
                <c:pt idx="1261">
                  <c:v>15892758</c:v>
                </c:pt>
                <c:pt idx="1262">
                  <c:v>15894642</c:v>
                </c:pt>
                <c:pt idx="1263">
                  <c:v>15900225</c:v>
                </c:pt>
                <c:pt idx="1264">
                  <c:v>15904880</c:v>
                </c:pt>
                <c:pt idx="1265">
                  <c:v>15906980</c:v>
                </c:pt>
                <c:pt idx="1266">
                  <c:v>15910044</c:v>
                </c:pt>
                <c:pt idx="1267">
                  <c:v>15919057</c:v>
                </c:pt>
                <c:pt idx="1268">
                  <c:v>15933365</c:v>
                </c:pt>
                <c:pt idx="1269">
                  <c:v>16010195</c:v>
                </c:pt>
                <c:pt idx="1270">
                  <c:v>16054315</c:v>
                </c:pt>
                <c:pt idx="1271">
                  <c:v>16075667</c:v>
                </c:pt>
                <c:pt idx="1272">
                  <c:v>16118253</c:v>
                </c:pt>
                <c:pt idx="1273">
                  <c:v>16123850</c:v>
                </c:pt>
                <c:pt idx="1274">
                  <c:v>16147018</c:v>
                </c:pt>
                <c:pt idx="1275">
                  <c:v>16150537</c:v>
                </c:pt>
                <c:pt idx="1276">
                  <c:v>16168663</c:v>
                </c:pt>
                <c:pt idx="1277">
                  <c:v>16186220</c:v>
                </c:pt>
                <c:pt idx="1278">
                  <c:v>16212988</c:v>
                </c:pt>
                <c:pt idx="1279">
                  <c:v>16234206</c:v>
                </c:pt>
                <c:pt idx="1280">
                  <c:v>16243397</c:v>
                </c:pt>
                <c:pt idx="1281">
                  <c:v>16251944</c:v>
                </c:pt>
                <c:pt idx="1282">
                  <c:v>16259354</c:v>
                </c:pt>
                <c:pt idx="1283">
                  <c:v>16272644</c:v>
                </c:pt>
                <c:pt idx="1284">
                  <c:v>16280960</c:v>
                </c:pt>
                <c:pt idx="1285">
                  <c:v>16286535</c:v>
                </c:pt>
                <c:pt idx="1286">
                  <c:v>16297437</c:v>
                </c:pt>
                <c:pt idx="1287">
                  <c:v>16298820</c:v>
                </c:pt>
                <c:pt idx="1288">
                  <c:v>16305759</c:v>
                </c:pt>
                <c:pt idx="1289">
                  <c:v>16327225</c:v>
                </c:pt>
                <c:pt idx="1290">
                  <c:v>16341176</c:v>
                </c:pt>
                <c:pt idx="1291">
                  <c:v>16347278</c:v>
                </c:pt>
                <c:pt idx="1292">
                  <c:v>16349008</c:v>
                </c:pt>
                <c:pt idx="1293">
                  <c:v>16371270</c:v>
                </c:pt>
                <c:pt idx="1294">
                  <c:v>16385371</c:v>
                </c:pt>
                <c:pt idx="1295">
                  <c:v>16406133</c:v>
                </c:pt>
                <c:pt idx="1296">
                  <c:v>16436625</c:v>
                </c:pt>
                <c:pt idx="1297">
                  <c:v>16468483</c:v>
                </c:pt>
                <c:pt idx="1298">
                  <c:v>16474734</c:v>
                </c:pt>
                <c:pt idx="1299">
                  <c:v>16475516</c:v>
                </c:pt>
                <c:pt idx="1300">
                  <c:v>16476524</c:v>
                </c:pt>
                <c:pt idx="1301">
                  <c:v>16506772</c:v>
                </c:pt>
                <c:pt idx="1302">
                  <c:v>16511305</c:v>
                </c:pt>
                <c:pt idx="1303">
                  <c:v>16517598</c:v>
                </c:pt>
                <c:pt idx="1304">
                  <c:v>16522592</c:v>
                </c:pt>
                <c:pt idx="1305">
                  <c:v>16523421</c:v>
                </c:pt>
                <c:pt idx="1306">
                  <c:v>16546126</c:v>
                </c:pt>
                <c:pt idx="1307">
                  <c:v>16601707</c:v>
                </c:pt>
                <c:pt idx="1308">
                  <c:v>16622987</c:v>
                </c:pt>
                <c:pt idx="1309">
                  <c:v>16706317</c:v>
                </c:pt>
                <c:pt idx="1310">
                  <c:v>16714878</c:v>
                </c:pt>
                <c:pt idx="1311">
                  <c:v>16783944</c:v>
                </c:pt>
                <c:pt idx="1312">
                  <c:v>16805871</c:v>
                </c:pt>
                <c:pt idx="1313">
                  <c:v>16808599</c:v>
                </c:pt>
                <c:pt idx="1314">
                  <c:v>16819895</c:v>
                </c:pt>
                <c:pt idx="1315">
                  <c:v>16822712</c:v>
                </c:pt>
                <c:pt idx="1316">
                  <c:v>16847504</c:v>
                </c:pt>
                <c:pt idx="1317">
                  <c:v>16883122</c:v>
                </c:pt>
                <c:pt idx="1318">
                  <c:v>16891094</c:v>
                </c:pt>
                <c:pt idx="1319">
                  <c:v>16926508</c:v>
                </c:pt>
                <c:pt idx="1320">
                  <c:v>16944730</c:v>
                </c:pt>
                <c:pt idx="1321">
                  <c:v>16949570</c:v>
                </c:pt>
                <c:pt idx="1322">
                  <c:v>16969991</c:v>
                </c:pt>
                <c:pt idx="1323">
                  <c:v>16988878</c:v>
                </c:pt>
                <c:pt idx="1324">
                  <c:v>17005954</c:v>
                </c:pt>
                <c:pt idx="1325">
                  <c:v>17011614</c:v>
                </c:pt>
                <c:pt idx="1326">
                  <c:v>17036031</c:v>
                </c:pt>
                <c:pt idx="1327">
                  <c:v>17038881</c:v>
                </c:pt>
                <c:pt idx="1328">
                  <c:v>17049324</c:v>
                </c:pt>
                <c:pt idx="1329">
                  <c:v>17062486</c:v>
                </c:pt>
                <c:pt idx="1330">
                  <c:v>17086433</c:v>
                </c:pt>
                <c:pt idx="1331">
                  <c:v>17109584</c:v>
                </c:pt>
                <c:pt idx="1332">
                  <c:v>17115476</c:v>
                </c:pt>
                <c:pt idx="1333">
                  <c:v>17125772</c:v>
                </c:pt>
                <c:pt idx="1334">
                  <c:v>17131792</c:v>
                </c:pt>
                <c:pt idx="1335">
                  <c:v>17152535</c:v>
                </c:pt>
                <c:pt idx="1336">
                  <c:v>17198412</c:v>
                </c:pt>
                <c:pt idx="1337">
                  <c:v>17209768</c:v>
                </c:pt>
                <c:pt idx="1338">
                  <c:v>17241956</c:v>
                </c:pt>
                <c:pt idx="1339">
                  <c:v>17349873</c:v>
                </c:pt>
                <c:pt idx="1340">
                  <c:v>17365083</c:v>
                </c:pt>
                <c:pt idx="1341">
                  <c:v>17446205</c:v>
                </c:pt>
                <c:pt idx="1342">
                  <c:v>17509267</c:v>
                </c:pt>
                <c:pt idx="1343">
                  <c:v>17523568</c:v>
                </c:pt>
                <c:pt idx="1344">
                  <c:v>17532838</c:v>
                </c:pt>
                <c:pt idx="1345">
                  <c:v>17548383</c:v>
                </c:pt>
                <c:pt idx="1346">
                  <c:v>17553058</c:v>
                </c:pt>
                <c:pt idx="1347">
                  <c:v>17584886</c:v>
                </c:pt>
                <c:pt idx="1348">
                  <c:v>17605306</c:v>
                </c:pt>
                <c:pt idx="1349">
                  <c:v>17623836</c:v>
                </c:pt>
                <c:pt idx="1350">
                  <c:v>17638563</c:v>
                </c:pt>
                <c:pt idx="1351">
                  <c:v>17646310</c:v>
                </c:pt>
                <c:pt idx="1352">
                  <c:v>17669540</c:v>
                </c:pt>
                <c:pt idx="1353">
                  <c:v>17673086</c:v>
                </c:pt>
                <c:pt idx="1354">
                  <c:v>17679594</c:v>
                </c:pt>
                <c:pt idx="1355">
                  <c:v>17709344</c:v>
                </c:pt>
                <c:pt idx="1356">
                  <c:v>17722744</c:v>
                </c:pt>
                <c:pt idx="1357">
                  <c:v>17727648</c:v>
                </c:pt>
                <c:pt idx="1358">
                  <c:v>17740148</c:v>
                </c:pt>
                <c:pt idx="1359">
                  <c:v>17766894</c:v>
                </c:pt>
                <c:pt idx="1360">
                  <c:v>17772915</c:v>
                </c:pt>
                <c:pt idx="1361">
                  <c:v>17783817</c:v>
                </c:pt>
                <c:pt idx="1362">
                  <c:v>17853431</c:v>
                </c:pt>
                <c:pt idx="1363">
                  <c:v>17867893</c:v>
                </c:pt>
                <c:pt idx="1364">
                  <c:v>17898992</c:v>
                </c:pt>
                <c:pt idx="1365">
                  <c:v>17899781</c:v>
                </c:pt>
                <c:pt idx="1366">
                  <c:v>17916546</c:v>
                </c:pt>
                <c:pt idx="1367">
                  <c:v>17926276</c:v>
                </c:pt>
                <c:pt idx="1368">
                  <c:v>17934004</c:v>
                </c:pt>
                <c:pt idx="1369">
                  <c:v>17946381</c:v>
                </c:pt>
                <c:pt idx="1370">
                  <c:v>17991007</c:v>
                </c:pt>
                <c:pt idx="1371">
                  <c:v>18050044</c:v>
                </c:pt>
                <c:pt idx="1372">
                  <c:v>18058152</c:v>
                </c:pt>
                <c:pt idx="1373">
                  <c:v>18080621</c:v>
                </c:pt>
                <c:pt idx="1374">
                  <c:v>18085958</c:v>
                </c:pt>
                <c:pt idx="1375">
                  <c:v>18111122</c:v>
                </c:pt>
                <c:pt idx="1376">
                  <c:v>18207807</c:v>
                </c:pt>
                <c:pt idx="1377">
                  <c:v>18216124</c:v>
                </c:pt>
                <c:pt idx="1378">
                  <c:v>18218228</c:v>
                </c:pt>
                <c:pt idx="1379">
                  <c:v>18239686</c:v>
                </c:pt>
                <c:pt idx="1380">
                  <c:v>18291020</c:v>
                </c:pt>
                <c:pt idx="1381">
                  <c:v>18309284</c:v>
                </c:pt>
                <c:pt idx="1382">
                  <c:v>18318147</c:v>
                </c:pt>
                <c:pt idx="1383">
                  <c:v>18322394</c:v>
                </c:pt>
                <c:pt idx="1384">
                  <c:v>18327396</c:v>
                </c:pt>
                <c:pt idx="1385">
                  <c:v>18356540</c:v>
                </c:pt>
                <c:pt idx="1386">
                  <c:v>18367131</c:v>
                </c:pt>
                <c:pt idx="1387">
                  <c:v>18374665</c:v>
                </c:pt>
                <c:pt idx="1388">
                  <c:v>18462865</c:v>
                </c:pt>
                <c:pt idx="1389">
                  <c:v>18483767</c:v>
                </c:pt>
                <c:pt idx="1390">
                  <c:v>18489511</c:v>
                </c:pt>
                <c:pt idx="1391">
                  <c:v>18535300</c:v>
                </c:pt>
                <c:pt idx="1392">
                  <c:v>18553779</c:v>
                </c:pt>
                <c:pt idx="1393">
                  <c:v>18573906</c:v>
                </c:pt>
                <c:pt idx="1394">
                  <c:v>18579199</c:v>
                </c:pt>
                <c:pt idx="1395">
                  <c:v>18641671</c:v>
                </c:pt>
                <c:pt idx="1396">
                  <c:v>18657686</c:v>
                </c:pt>
                <c:pt idx="1397">
                  <c:v>18663039</c:v>
                </c:pt>
                <c:pt idx="1398">
                  <c:v>18663934</c:v>
                </c:pt>
                <c:pt idx="1399">
                  <c:v>18729774</c:v>
                </c:pt>
                <c:pt idx="1400">
                  <c:v>18840798</c:v>
                </c:pt>
                <c:pt idx="1401">
                  <c:v>18842541</c:v>
                </c:pt>
                <c:pt idx="1402">
                  <c:v>18960975</c:v>
                </c:pt>
                <c:pt idx="1403">
                  <c:v>18972877</c:v>
                </c:pt>
                <c:pt idx="1404">
                  <c:v>19012205</c:v>
                </c:pt>
                <c:pt idx="1405">
                  <c:v>19018956</c:v>
                </c:pt>
                <c:pt idx="1406">
                  <c:v>19040642</c:v>
                </c:pt>
                <c:pt idx="1407">
                  <c:v>19044408</c:v>
                </c:pt>
                <c:pt idx="1408">
                  <c:v>19066826</c:v>
                </c:pt>
                <c:pt idx="1409">
                  <c:v>19083860</c:v>
                </c:pt>
                <c:pt idx="1410">
                  <c:v>19085241</c:v>
                </c:pt>
                <c:pt idx="1411">
                  <c:v>19097596</c:v>
                </c:pt>
                <c:pt idx="1412">
                  <c:v>19106200</c:v>
                </c:pt>
                <c:pt idx="1413">
                  <c:v>19112037</c:v>
                </c:pt>
                <c:pt idx="1414">
                  <c:v>19133420</c:v>
                </c:pt>
                <c:pt idx="1415">
                  <c:v>19145872</c:v>
                </c:pt>
                <c:pt idx="1416">
                  <c:v>19148380</c:v>
                </c:pt>
                <c:pt idx="1417">
                  <c:v>19162660</c:v>
                </c:pt>
                <c:pt idx="1418">
                  <c:v>19174493</c:v>
                </c:pt>
                <c:pt idx="1419">
                  <c:v>19184253</c:v>
                </c:pt>
                <c:pt idx="1420">
                  <c:v>19195081</c:v>
                </c:pt>
                <c:pt idx="1421">
                  <c:v>19213177</c:v>
                </c:pt>
                <c:pt idx="1422">
                  <c:v>19216172</c:v>
                </c:pt>
                <c:pt idx="1423">
                  <c:v>19232790</c:v>
                </c:pt>
                <c:pt idx="1424">
                  <c:v>19239105</c:v>
                </c:pt>
                <c:pt idx="1425">
                  <c:v>19274828</c:v>
                </c:pt>
                <c:pt idx="1426">
                  <c:v>19277021</c:v>
                </c:pt>
                <c:pt idx="1427">
                  <c:v>19296057</c:v>
                </c:pt>
                <c:pt idx="1428">
                  <c:v>19317832</c:v>
                </c:pt>
                <c:pt idx="1429">
                  <c:v>19340201</c:v>
                </c:pt>
                <c:pt idx="1430">
                  <c:v>19342192</c:v>
                </c:pt>
                <c:pt idx="1431">
                  <c:v>19382882</c:v>
                </c:pt>
                <c:pt idx="1432">
                  <c:v>19453533</c:v>
                </c:pt>
                <c:pt idx="1433">
                  <c:v>19456347</c:v>
                </c:pt>
                <c:pt idx="1434">
                  <c:v>19501603</c:v>
                </c:pt>
                <c:pt idx="1435">
                  <c:v>19537336</c:v>
                </c:pt>
                <c:pt idx="1436">
                  <c:v>19555464</c:v>
                </c:pt>
                <c:pt idx="1437">
                  <c:v>19561025</c:v>
                </c:pt>
                <c:pt idx="1438">
                  <c:v>19567567</c:v>
                </c:pt>
                <c:pt idx="1439">
                  <c:v>19577395</c:v>
                </c:pt>
                <c:pt idx="1440">
                  <c:v>19587939</c:v>
                </c:pt>
                <c:pt idx="1441">
                  <c:v>19606623</c:v>
                </c:pt>
                <c:pt idx="1442">
                  <c:v>19611278</c:v>
                </c:pt>
                <c:pt idx="1443">
                  <c:v>19613060</c:v>
                </c:pt>
                <c:pt idx="1444">
                  <c:v>19615321</c:v>
                </c:pt>
                <c:pt idx="1445">
                  <c:v>19619020</c:v>
                </c:pt>
                <c:pt idx="1446">
                  <c:v>19625547</c:v>
                </c:pt>
                <c:pt idx="1447">
                  <c:v>19643334</c:v>
                </c:pt>
                <c:pt idx="1448">
                  <c:v>19654477</c:v>
                </c:pt>
                <c:pt idx="1449">
                  <c:v>19691069</c:v>
                </c:pt>
                <c:pt idx="1450">
                  <c:v>19708448</c:v>
                </c:pt>
                <c:pt idx="1451">
                  <c:v>19708943</c:v>
                </c:pt>
                <c:pt idx="1452">
                  <c:v>19759184</c:v>
                </c:pt>
                <c:pt idx="1453">
                  <c:v>19761487</c:v>
                </c:pt>
                <c:pt idx="1454">
                  <c:v>19770369</c:v>
                </c:pt>
                <c:pt idx="1455">
                  <c:v>19782238</c:v>
                </c:pt>
                <c:pt idx="1456">
                  <c:v>19805476</c:v>
                </c:pt>
                <c:pt idx="1457">
                  <c:v>19845147</c:v>
                </c:pt>
                <c:pt idx="1458">
                  <c:v>19847764</c:v>
                </c:pt>
                <c:pt idx="1459">
                  <c:v>19867458</c:v>
                </c:pt>
                <c:pt idx="1460">
                  <c:v>19879535</c:v>
                </c:pt>
                <c:pt idx="1461">
                  <c:v>19894379</c:v>
                </c:pt>
                <c:pt idx="1462">
                  <c:v>19896654</c:v>
                </c:pt>
                <c:pt idx="1463">
                  <c:v>19901624</c:v>
                </c:pt>
                <c:pt idx="1464">
                  <c:v>19916515</c:v>
                </c:pt>
                <c:pt idx="1465">
                  <c:v>19921263</c:v>
                </c:pt>
                <c:pt idx="1466">
                  <c:v>19924568</c:v>
                </c:pt>
                <c:pt idx="1467">
                  <c:v>19939078</c:v>
                </c:pt>
                <c:pt idx="1468">
                  <c:v>19942459</c:v>
                </c:pt>
                <c:pt idx="1469">
                  <c:v>19944713</c:v>
                </c:pt>
                <c:pt idx="1470">
                  <c:v>20001174</c:v>
                </c:pt>
                <c:pt idx="1471">
                  <c:v>20134737</c:v>
                </c:pt>
                <c:pt idx="1472">
                  <c:v>20161963</c:v>
                </c:pt>
                <c:pt idx="1473">
                  <c:v>20215951</c:v>
                </c:pt>
                <c:pt idx="1474">
                  <c:v>20233246</c:v>
                </c:pt>
                <c:pt idx="1475">
                  <c:v>20235254</c:v>
                </c:pt>
                <c:pt idx="1476">
                  <c:v>20238298</c:v>
                </c:pt>
                <c:pt idx="1477">
                  <c:v>20247630</c:v>
                </c:pt>
                <c:pt idx="1478">
                  <c:v>20252418</c:v>
                </c:pt>
                <c:pt idx="1479">
                  <c:v>20275276</c:v>
                </c:pt>
                <c:pt idx="1480">
                  <c:v>20302394</c:v>
                </c:pt>
                <c:pt idx="1481">
                  <c:v>20319280</c:v>
                </c:pt>
                <c:pt idx="1482">
                  <c:v>20327776</c:v>
                </c:pt>
                <c:pt idx="1483">
                  <c:v>20331585</c:v>
                </c:pt>
                <c:pt idx="1484">
                  <c:v>20389327</c:v>
                </c:pt>
                <c:pt idx="1485">
                  <c:v>20429856</c:v>
                </c:pt>
                <c:pt idx="1486">
                  <c:v>20437809</c:v>
                </c:pt>
                <c:pt idx="1487">
                  <c:v>20467885</c:v>
                </c:pt>
                <c:pt idx="1488">
                  <c:v>20470993</c:v>
                </c:pt>
                <c:pt idx="1489">
                  <c:v>20473843</c:v>
                </c:pt>
                <c:pt idx="1490">
                  <c:v>20475177</c:v>
                </c:pt>
                <c:pt idx="1491">
                  <c:v>20485190</c:v>
                </c:pt>
                <c:pt idx="1492">
                  <c:v>20487991</c:v>
                </c:pt>
                <c:pt idx="1493">
                  <c:v>20493734</c:v>
                </c:pt>
                <c:pt idx="1494">
                  <c:v>20516863</c:v>
                </c:pt>
                <c:pt idx="1495">
                  <c:v>20518025</c:v>
                </c:pt>
                <c:pt idx="1496">
                  <c:v>20523960</c:v>
                </c:pt>
                <c:pt idx="1497">
                  <c:v>20528938</c:v>
                </c:pt>
                <c:pt idx="1498">
                  <c:v>20550780</c:v>
                </c:pt>
                <c:pt idx="1499">
                  <c:v>20594927</c:v>
                </c:pt>
                <c:pt idx="1500">
                  <c:v>20598690</c:v>
                </c:pt>
                <c:pt idx="1501">
                  <c:v>20620058</c:v>
                </c:pt>
                <c:pt idx="1502">
                  <c:v>20825735</c:v>
                </c:pt>
                <c:pt idx="1503">
                  <c:v>20836533</c:v>
                </c:pt>
                <c:pt idx="1504">
                  <c:v>20846255</c:v>
                </c:pt>
                <c:pt idx="1505">
                  <c:v>20872762</c:v>
                </c:pt>
                <c:pt idx="1506">
                  <c:v>20874015</c:v>
                </c:pt>
                <c:pt idx="1507">
                  <c:v>20946950</c:v>
                </c:pt>
                <c:pt idx="1508">
                  <c:v>20966244</c:v>
                </c:pt>
                <c:pt idx="1509">
                  <c:v>20973604</c:v>
                </c:pt>
                <c:pt idx="1510">
                  <c:v>20986284</c:v>
                </c:pt>
                <c:pt idx="1511">
                  <c:v>21008341</c:v>
                </c:pt>
                <c:pt idx="1512">
                  <c:v>21018832</c:v>
                </c:pt>
                <c:pt idx="1513">
                  <c:v>21034847</c:v>
                </c:pt>
                <c:pt idx="1514">
                  <c:v>21055467</c:v>
                </c:pt>
                <c:pt idx="1515">
                  <c:v>21064150</c:v>
                </c:pt>
                <c:pt idx="1516">
                  <c:v>21104310</c:v>
                </c:pt>
                <c:pt idx="1517">
                  <c:v>21137101</c:v>
                </c:pt>
                <c:pt idx="1518">
                  <c:v>21142771</c:v>
                </c:pt>
                <c:pt idx="1519">
                  <c:v>21201619</c:v>
                </c:pt>
                <c:pt idx="1520">
                  <c:v>21237082</c:v>
                </c:pt>
                <c:pt idx="1521">
                  <c:v>21293529</c:v>
                </c:pt>
                <c:pt idx="1522">
                  <c:v>21295371</c:v>
                </c:pt>
                <c:pt idx="1523">
                  <c:v>21301899</c:v>
                </c:pt>
                <c:pt idx="1524">
                  <c:v>21339215</c:v>
                </c:pt>
                <c:pt idx="1525">
                  <c:v>21346302</c:v>
                </c:pt>
                <c:pt idx="1526">
                  <c:v>21366852</c:v>
                </c:pt>
                <c:pt idx="1527">
                  <c:v>21385970</c:v>
                </c:pt>
                <c:pt idx="1528">
                  <c:v>21391055</c:v>
                </c:pt>
                <c:pt idx="1529">
                  <c:v>21436702</c:v>
                </c:pt>
                <c:pt idx="1530">
                  <c:v>21450657</c:v>
                </c:pt>
                <c:pt idx="1531">
                  <c:v>21458652</c:v>
                </c:pt>
                <c:pt idx="1532">
                  <c:v>21517650</c:v>
                </c:pt>
                <c:pt idx="1533">
                  <c:v>21544305</c:v>
                </c:pt>
                <c:pt idx="1534">
                  <c:v>21553780</c:v>
                </c:pt>
                <c:pt idx="1535">
                  <c:v>21558895</c:v>
                </c:pt>
                <c:pt idx="1536">
                  <c:v>21585875</c:v>
                </c:pt>
                <c:pt idx="1537">
                  <c:v>21589623</c:v>
                </c:pt>
                <c:pt idx="1538">
                  <c:v>21593404</c:v>
                </c:pt>
                <c:pt idx="1539">
                  <c:v>21614815</c:v>
                </c:pt>
                <c:pt idx="1540">
                  <c:v>21627698</c:v>
                </c:pt>
                <c:pt idx="1541">
                  <c:v>21629601</c:v>
                </c:pt>
                <c:pt idx="1542">
                  <c:v>21632164</c:v>
                </c:pt>
                <c:pt idx="1543">
                  <c:v>21643530</c:v>
                </c:pt>
                <c:pt idx="1544">
                  <c:v>21648095</c:v>
                </c:pt>
                <c:pt idx="1545">
                  <c:v>21675670</c:v>
                </c:pt>
                <c:pt idx="1546">
                  <c:v>21677556</c:v>
                </c:pt>
                <c:pt idx="1547">
                  <c:v>21683568</c:v>
                </c:pt>
                <c:pt idx="1548">
                  <c:v>21690548</c:v>
                </c:pt>
                <c:pt idx="1549">
                  <c:v>21752600</c:v>
                </c:pt>
                <c:pt idx="1550">
                  <c:v>21768527</c:v>
                </c:pt>
                <c:pt idx="1551">
                  <c:v>21773355</c:v>
                </c:pt>
                <c:pt idx="1552">
                  <c:v>21774055</c:v>
                </c:pt>
                <c:pt idx="1553">
                  <c:v>21811642</c:v>
                </c:pt>
                <c:pt idx="1554">
                  <c:v>21823974</c:v>
                </c:pt>
                <c:pt idx="1555">
                  <c:v>21830353</c:v>
                </c:pt>
                <c:pt idx="1556">
                  <c:v>21908670</c:v>
                </c:pt>
                <c:pt idx="1557">
                  <c:v>22002699</c:v>
                </c:pt>
                <c:pt idx="1558">
                  <c:v>22024410</c:v>
                </c:pt>
                <c:pt idx="1559">
                  <c:v>22065177</c:v>
                </c:pt>
                <c:pt idx="1560">
                  <c:v>22096601</c:v>
                </c:pt>
                <c:pt idx="1561">
                  <c:v>22111617</c:v>
                </c:pt>
                <c:pt idx="1562">
                  <c:v>22111918</c:v>
                </c:pt>
                <c:pt idx="1563">
                  <c:v>22175805</c:v>
                </c:pt>
                <c:pt idx="1564">
                  <c:v>22187716</c:v>
                </c:pt>
                <c:pt idx="1565">
                  <c:v>22194460</c:v>
                </c:pt>
                <c:pt idx="1566">
                  <c:v>22286134</c:v>
                </c:pt>
                <c:pt idx="1567">
                  <c:v>22287724</c:v>
                </c:pt>
                <c:pt idx="1568">
                  <c:v>22328667</c:v>
                </c:pt>
                <c:pt idx="1569">
                  <c:v>22394740</c:v>
                </c:pt>
                <c:pt idx="1570">
                  <c:v>22410430</c:v>
                </c:pt>
                <c:pt idx="1571">
                  <c:v>22436181</c:v>
                </c:pt>
                <c:pt idx="1572">
                  <c:v>22520035</c:v>
                </c:pt>
                <c:pt idx="1573">
                  <c:v>22589369</c:v>
                </c:pt>
                <c:pt idx="1574">
                  <c:v>22606342</c:v>
                </c:pt>
                <c:pt idx="1575">
                  <c:v>22615977</c:v>
                </c:pt>
                <c:pt idx="1576">
                  <c:v>22635954</c:v>
                </c:pt>
                <c:pt idx="1577">
                  <c:v>22636528</c:v>
                </c:pt>
                <c:pt idx="1578">
                  <c:v>22640213</c:v>
                </c:pt>
                <c:pt idx="1579">
                  <c:v>22645060</c:v>
                </c:pt>
                <c:pt idx="1580">
                  <c:v>22687857</c:v>
                </c:pt>
                <c:pt idx="1581">
                  <c:v>22691496</c:v>
                </c:pt>
                <c:pt idx="1582">
                  <c:v>22728289</c:v>
                </c:pt>
                <c:pt idx="1583">
                  <c:v>22730552</c:v>
                </c:pt>
                <c:pt idx="1584">
                  <c:v>22744569</c:v>
                </c:pt>
                <c:pt idx="1585">
                  <c:v>22752479</c:v>
                </c:pt>
                <c:pt idx="1586">
                  <c:v>22795888</c:v>
                </c:pt>
                <c:pt idx="1587">
                  <c:v>22813060</c:v>
                </c:pt>
                <c:pt idx="1588">
                  <c:v>22817434</c:v>
                </c:pt>
                <c:pt idx="1589">
                  <c:v>22848216</c:v>
                </c:pt>
                <c:pt idx="1590">
                  <c:v>22924170</c:v>
                </c:pt>
                <c:pt idx="1591">
                  <c:v>22931652</c:v>
                </c:pt>
                <c:pt idx="1592">
                  <c:v>22958957</c:v>
                </c:pt>
                <c:pt idx="1593">
                  <c:v>22962849</c:v>
                </c:pt>
                <c:pt idx="1594">
                  <c:v>22982700</c:v>
                </c:pt>
                <c:pt idx="1595">
                  <c:v>23007615</c:v>
                </c:pt>
                <c:pt idx="1596">
                  <c:v>23034164</c:v>
                </c:pt>
                <c:pt idx="1597">
                  <c:v>23042863</c:v>
                </c:pt>
                <c:pt idx="1598">
                  <c:v>23162848</c:v>
                </c:pt>
                <c:pt idx="1599">
                  <c:v>23170681</c:v>
                </c:pt>
                <c:pt idx="1600">
                  <c:v>23172693</c:v>
                </c:pt>
                <c:pt idx="1601">
                  <c:v>23179137</c:v>
                </c:pt>
                <c:pt idx="1602">
                  <c:v>23188332</c:v>
                </c:pt>
                <c:pt idx="1603">
                  <c:v>23189833</c:v>
                </c:pt>
                <c:pt idx="1604">
                  <c:v>23192215</c:v>
                </c:pt>
                <c:pt idx="1605">
                  <c:v>23204907</c:v>
                </c:pt>
                <c:pt idx="1606">
                  <c:v>23220395</c:v>
                </c:pt>
                <c:pt idx="1607">
                  <c:v>23221563</c:v>
                </c:pt>
                <c:pt idx="1608">
                  <c:v>23230603</c:v>
                </c:pt>
                <c:pt idx="1609">
                  <c:v>23231208</c:v>
                </c:pt>
                <c:pt idx="1610">
                  <c:v>23233410</c:v>
                </c:pt>
                <c:pt idx="1611">
                  <c:v>23236935</c:v>
                </c:pt>
                <c:pt idx="1612">
                  <c:v>23241288</c:v>
                </c:pt>
                <c:pt idx="1613">
                  <c:v>23242341</c:v>
                </c:pt>
                <c:pt idx="1614">
                  <c:v>23249689</c:v>
                </c:pt>
                <c:pt idx="1615">
                  <c:v>23263494</c:v>
                </c:pt>
                <c:pt idx="1616">
                  <c:v>23264729</c:v>
                </c:pt>
                <c:pt idx="1617">
                  <c:v>23278173</c:v>
                </c:pt>
                <c:pt idx="1618">
                  <c:v>23293195</c:v>
                </c:pt>
                <c:pt idx="1619">
                  <c:v>23295604</c:v>
                </c:pt>
                <c:pt idx="1620">
                  <c:v>23299976</c:v>
                </c:pt>
                <c:pt idx="1621">
                  <c:v>23333891</c:v>
                </c:pt>
                <c:pt idx="1622">
                  <c:v>23336664</c:v>
                </c:pt>
                <c:pt idx="1623">
                  <c:v>23364669</c:v>
                </c:pt>
                <c:pt idx="1624">
                  <c:v>23367206</c:v>
                </c:pt>
                <c:pt idx="1625">
                  <c:v>23368955</c:v>
                </c:pt>
                <c:pt idx="1626">
                  <c:v>23375194</c:v>
                </c:pt>
                <c:pt idx="1627">
                  <c:v>23376164</c:v>
                </c:pt>
                <c:pt idx="1628">
                  <c:v>23380542</c:v>
                </c:pt>
                <c:pt idx="1629">
                  <c:v>23420093</c:v>
                </c:pt>
                <c:pt idx="1630">
                  <c:v>23421879</c:v>
                </c:pt>
                <c:pt idx="1631">
                  <c:v>23427681</c:v>
                </c:pt>
                <c:pt idx="1632">
                  <c:v>23436620</c:v>
                </c:pt>
                <c:pt idx="1633">
                  <c:v>23451198</c:v>
                </c:pt>
                <c:pt idx="1634">
                  <c:v>23454154</c:v>
                </c:pt>
                <c:pt idx="1635">
                  <c:v>23460479</c:v>
                </c:pt>
                <c:pt idx="1636">
                  <c:v>23474501</c:v>
                </c:pt>
                <c:pt idx="1637">
                  <c:v>23477816</c:v>
                </c:pt>
                <c:pt idx="1638">
                  <c:v>23478676</c:v>
                </c:pt>
                <c:pt idx="1639">
                  <c:v>23486336</c:v>
                </c:pt>
                <c:pt idx="1640">
                  <c:v>23497185</c:v>
                </c:pt>
                <c:pt idx="1641">
                  <c:v>23499728</c:v>
                </c:pt>
                <c:pt idx="1642">
                  <c:v>23500972</c:v>
                </c:pt>
                <c:pt idx="1643">
                  <c:v>23503992</c:v>
                </c:pt>
                <c:pt idx="1644">
                  <c:v>23508416</c:v>
                </c:pt>
                <c:pt idx="1645">
                  <c:v>23543868</c:v>
                </c:pt>
                <c:pt idx="1646">
                  <c:v>23547737</c:v>
                </c:pt>
                <c:pt idx="1647">
                  <c:v>23551192</c:v>
                </c:pt>
                <c:pt idx="1648">
                  <c:v>23572515</c:v>
                </c:pt>
                <c:pt idx="1649">
                  <c:v>23579571</c:v>
                </c:pt>
                <c:pt idx="1650">
                  <c:v>23580727</c:v>
                </c:pt>
                <c:pt idx="1651">
                  <c:v>23581139</c:v>
                </c:pt>
                <c:pt idx="1652">
                  <c:v>23586345</c:v>
                </c:pt>
                <c:pt idx="1653">
                  <c:v>23601637</c:v>
                </c:pt>
                <c:pt idx="1654">
                  <c:v>23613800</c:v>
                </c:pt>
                <c:pt idx="1655">
                  <c:v>23623472</c:v>
                </c:pt>
                <c:pt idx="1656">
                  <c:v>23645808</c:v>
                </c:pt>
                <c:pt idx="1657">
                  <c:v>23650915</c:v>
                </c:pt>
                <c:pt idx="1658">
                  <c:v>23660997</c:v>
                </c:pt>
                <c:pt idx="1659">
                  <c:v>23663045</c:v>
                </c:pt>
                <c:pt idx="1660">
                  <c:v>23669740</c:v>
                </c:pt>
                <c:pt idx="1661">
                  <c:v>23676299</c:v>
                </c:pt>
                <c:pt idx="1662">
                  <c:v>23678971</c:v>
                </c:pt>
                <c:pt idx="1663">
                  <c:v>23682862</c:v>
                </c:pt>
                <c:pt idx="1664">
                  <c:v>23683671</c:v>
                </c:pt>
                <c:pt idx="1665">
                  <c:v>23684263</c:v>
                </c:pt>
                <c:pt idx="1666">
                  <c:v>23690627</c:v>
                </c:pt>
                <c:pt idx="1667">
                  <c:v>23696179</c:v>
                </c:pt>
                <c:pt idx="1668">
                  <c:v>23709497</c:v>
                </c:pt>
                <c:pt idx="1669">
                  <c:v>23710789</c:v>
                </c:pt>
                <c:pt idx="1670">
                  <c:v>23726349</c:v>
                </c:pt>
                <c:pt idx="1671">
                  <c:v>23727227</c:v>
                </c:pt>
                <c:pt idx="1672">
                  <c:v>23743432</c:v>
                </c:pt>
                <c:pt idx="1673">
                  <c:v>23746454</c:v>
                </c:pt>
                <c:pt idx="1674">
                  <c:v>23748950</c:v>
                </c:pt>
                <c:pt idx="1675">
                  <c:v>23756201</c:v>
                </c:pt>
                <c:pt idx="1676">
                  <c:v>23757542</c:v>
                </c:pt>
                <c:pt idx="1677">
                  <c:v>23775153</c:v>
                </c:pt>
                <c:pt idx="1678">
                  <c:v>23786654</c:v>
                </c:pt>
                <c:pt idx="1679">
                  <c:v>23798368</c:v>
                </c:pt>
                <c:pt idx="1680">
                  <c:v>23807061</c:v>
                </c:pt>
                <c:pt idx="1681">
                  <c:v>23810918</c:v>
                </c:pt>
                <c:pt idx="1682">
                  <c:v>23818305</c:v>
                </c:pt>
                <c:pt idx="1683">
                  <c:v>23915629</c:v>
                </c:pt>
                <c:pt idx="1684">
                  <c:v>23992708</c:v>
                </c:pt>
                <c:pt idx="1685">
                  <c:v>24020582</c:v>
                </c:pt>
                <c:pt idx="1686">
                  <c:v>24030707</c:v>
                </c:pt>
                <c:pt idx="1687">
                  <c:v>24043287</c:v>
                </c:pt>
                <c:pt idx="1688">
                  <c:v>24063621</c:v>
                </c:pt>
                <c:pt idx="1689">
                  <c:v>24071855</c:v>
                </c:pt>
                <c:pt idx="1690">
                  <c:v>24079663</c:v>
                </c:pt>
                <c:pt idx="1691">
                  <c:v>24086147</c:v>
                </c:pt>
                <c:pt idx="1692">
                  <c:v>24152714</c:v>
                </c:pt>
                <c:pt idx="1693">
                  <c:v>24234489</c:v>
                </c:pt>
                <c:pt idx="1694">
                  <c:v>24238573</c:v>
                </c:pt>
                <c:pt idx="1695">
                  <c:v>24240546</c:v>
                </c:pt>
                <c:pt idx="1696">
                  <c:v>24274925</c:v>
                </c:pt>
                <c:pt idx="1697">
                  <c:v>24289833</c:v>
                </c:pt>
                <c:pt idx="1698">
                  <c:v>24299842</c:v>
                </c:pt>
                <c:pt idx="1699">
                  <c:v>24325128</c:v>
                </c:pt>
                <c:pt idx="1700">
                  <c:v>24329692</c:v>
                </c:pt>
                <c:pt idx="1701">
                  <c:v>24364847</c:v>
                </c:pt>
                <c:pt idx="1702">
                  <c:v>24404159</c:v>
                </c:pt>
                <c:pt idx="1703">
                  <c:v>24430398</c:v>
                </c:pt>
                <c:pt idx="1704">
                  <c:v>24433759</c:v>
                </c:pt>
                <c:pt idx="1705">
                  <c:v>24436104</c:v>
                </c:pt>
                <c:pt idx="1706">
                  <c:v>24449374</c:v>
                </c:pt>
                <c:pt idx="1707">
                  <c:v>24485467</c:v>
                </c:pt>
                <c:pt idx="1708">
                  <c:v>24513587</c:v>
                </c:pt>
                <c:pt idx="1709">
                  <c:v>24525191</c:v>
                </c:pt>
                <c:pt idx="1710">
                  <c:v>24530230</c:v>
                </c:pt>
                <c:pt idx="1711">
                  <c:v>24570299</c:v>
                </c:pt>
                <c:pt idx="1712">
                  <c:v>24591642</c:v>
                </c:pt>
                <c:pt idx="1713">
                  <c:v>24606898</c:v>
                </c:pt>
                <c:pt idx="1714">
                  <c:v>24610711</c:v>
                </c:pt>
                <c:pt idx="1715">
                  <c:v>24640094</c:v>
                </c:pt>
                <c:pt idx="1716">
                  <c:v>24643601</c:v>
                </c:pt>
                <c:pt idx="1717">
                  <c:v>24643805</c:v>
                </c:pt>
                <c:pt idx="1718">
                  <c:v>24647541</c:v>
                </c:pt>
                <c:pt idx="1719">
                  <c:v>24654787</c:v>
                </c:pt>
                <c:pt idx="1720">
                  <c:v>24738767</c:v>
                </c:pt>
                <c:pt idx="1721">
                  <c:v>24746568</c:v>
                </c:pt>
                <c:pt idx="1722">
                  <c:v>24777069</c:v>
                </c:pt>
                <c:pt idx="1723">
                  <c:v>24823499</c:v>
                </c:pt>
                <c:pt idx="1724">
                  <c:v>24827843</c:v>
                </c:pt>
                <c:pt idx="1725">
                  <c:v>24882597</c:v>
                </c:pt>
                <c:pt idx="1726">
                  <c:v>24915982</c:v>
                </c:pt>
                <c:pt idx="1727">
                  <c:v>24959043</c:v>
                </c:pt>
                <c:pt idx="1728">
                  <c:v>25010333</c:v>
                </c:pt>
                <c:pt idx="1729">
                  <c:v>25064204</c:v>
                </c:pt>
                <c:pt idx="1730">
                  <c:v>25139711</c:v>
                </c:pt>
                <c:pt idx="1731">
                  <c:v>25161679</c:v>
                </c:pt>
                <c:pt idx="1732">
                  <c:v>25195261</c:v>
                </c:pt>
                <c:pt idx="1733">
                  <c:v>25214912</c:v>
                </c:pt>
                <c:pt idx="1734">
                  <c:v>25245859</c:v>
                </c:pt>
                <c:pt idx="1735">
                  <c:v>25310406</c:v>
                </c:pt>
                <c:pt idx="1736">
                  <c:v>25317062</c:v>
                </c:pt>
                <c:pt idx="1737">
                  <c:v>25336115</c:v>
                </c:pt>
                <c:pt idx="1738">
                  <c:v>25346620</c:v>
                </c:pt>
                <c:pt idx="1739">
                  <c:v>25375492</c:v>
                </c:pt>
                <c:pt idx="1740">
                  <c:v>25425160</c:v>
                </c:pt>
                <c:pt idx="1741">
                  <c:v>25429099</c:v>
                </c:pt>
                <c:pt idx="1742">
                  <c:v>25442236</c:v>
                </c:pt>
                <c:pt idx="1743">
                  <c:v>25456508</c:v>
                </c:pt>
                <c:pt idx="1744">
                  <c:v>25470431</c:v>
                </c:pt>
                <c:pt idx="1745">
                  <c:v>25474451</c:v>
                </c:pt>
                <c:pt idx="1746">
                  <c:v>25506508</c:v>
                </c:pt>
                <c:pt idx="1747">
                  <c:v>25604586</c:v>
                </c:pt>
                <c:pt idx="1748">
                  <c:v>25680053</c:v>
                </c:pt>
                <c:pt idx="1749">
                  <c:v>25706835</c:v>
                </c:pt>
                <c:pt idx="1750">
                  <c:v>25710943</c:v>
                </c:pt>
                <c:pt idx="1751">
                  <c:v>25727559</c:v>
                </c:pt>
                <c:pt idx="1752">
                  <c:v>25732101</c:v>
                </c:pt>
                <c:pt idx="1753">
                  <c:v>25794924</c:v>
                </c:pt>
                <c:pt idx="1754">
                  <c:v>25880454</c:v>
                </c:pt>
                <c:pt idx="1755">
                  <c:v>25951493</c:v>
                </c:pt>
                <c:pt idx="1756">
                  <c:v>25955505</c:v>
                </c:pt>
                <c:pt idx="1757">
                  <c:v>26020954</c:v>
                </c:pt>
                <c:pt idx="1758">
                  <c:v>26048857</c:v>
                </c:pt>
                <c:pt idx="1759">
                  <c:v>26112550</c:v>
                </c:pt>
                <c:pt idx="1760">
                  <c:v>26125125</c:v>
                </c:pt>
                <c:pt idx="1761">
                  <c:v>26129114</c:v>
                </c:pt>
                <c:pt idx="1762">
                  <c:v>26161403</c:v>
                </c:pt>
                <c:pt idx="1763">
                  <c:v>26163152</c:v>
                </c:pt>
                <c:pt idx="1764">
                  <c:v>26177010</c:v>
                </c:pt>
                <c:pt idx="1765">
                  <c:v>26295572</c:v>
                </c:pt>
                <c:pt idx="1766">
                  <c:v>26296394</c:v>
                </c:pt>
                <c:pt idx="1767">
                  <c:v>26312385</c:v>
                </c:pt>
                <c:pt idx="1768">
                  <c:v>26332641</c:v>
                </c:pt>
                <c:pt idx="1769">
                  <c:v>26343930</c:v>
                </c:pt>
                <c:pt idx="1770">
                  <c:v>26444283</c:v>
                </c:pt>
                <c:pt idx="1771">
                  <c:v>26480095</c:v>
                </c:pt>
                <c:pt idx="1772">
                  <c:v>26483370</c:v>
                </c:pt>
                <c:pt idx="1773">
                  <c:v>26484751</c:v>
                </c:pt>
                <c:pt idx="1774">
                  <c:v>26487516</c:v>
                </c:pt>
                <c:pt idx="1775">
                  <c:v>26532910</c:v>
                </c:pt>
                <c:pt idx="1776">
                  <c:v>26568447</c:v>
                </c:pt>
                <c:pt idx="1777">
                  <c:v>26580368</c:v>
                </c:pt>
                <c:pt idx="1778">
                  <c:v>26603741</c:v>
                </c:pt>
                <c:pt idx="1779">
                  <c:v>26683899</c:v>
                </c:pt>
                <c:pt idx="1780">
                  <c:v>26757575</c:v>
                </c:pt>
                <c:pt idx="1781">
                  <c:v>26761655</c:v>
                </c:pt>
                <c:pt idx="1782">
                  <c:v>26894885</c:v>
                </c:pt>
                <c:pt idx="1783">
                  <c:v>26952627</c:v>
                </c:pt>
                <c:pt idx="1784">
                  <c:v>26960353</c:v>
                </c:pt>
                <c:pt idx="1785">
                  <c:v>26962512</c:v>
                </c:pt>
                <c:pt idx="1786">
                  <c:v>27071670</c:v>
                </c:pt>
                <c:pt idx="1787">
                  <c:v>27262352</c:v>
                </c:pt>
                <c:pt idx="1788">
                  <c:v>27312626</c:v>
                </c:pt>
                <c:pt idx="1789">
                  <c:v>27316269</c:v>
                </c:pt>
                <c:pt idx="1790">
                  <c:v>27359173</c:v>
                </c:pt>
                <c:pt idx="1791">
                  <c:v>27371418</c:v>
                </c:pt>
                <c:pt idx="1792">
                  <c:v>27397367</c:v>
                </c:pt>
                <c:pt idx="1793">
                  <c:v>27418104</c:v>
                </c:pt>
                <c:pt idx="1794">
                  <c:v>27422146</c:v>
                </c:pt>
                <c:pt idx="1795">
                  <c:v>27452652</c:v>
                </c:pt>
                <c:pt idx="1796">
                  <c:v>27460834</c:v>
                </c:pt>
                <c:pt idx="1797">
                  <c:v>27563980</c:v>
                </c:pt>
                <c:pt idx="1798">
                  <c:v>27567784</c:v>
                </c:pt>
                <c:pt idx="1799">
                  <c:v>27596030</c:v>
                </c:pt>
                <c:pt idx="1800">
                  <c:v>27600769</c:v>
                </c:pt>
                <c:pt idx="1801">
                  <c:v>27641656</c:v>
                </c:pt>
                <c:pt idx="1802">
                  <c:v>27661584</c:v>
                </c:pt>
                <c:pt idx="1803">
                  <c:v>27669341</c:v>
                </c:pt>
                <c:pt idx="1804">
                  <c:v>27671028</c:v>
                </c:pt>
                <c:pt idx="1805">
                  <c:v>27680697</c:v>
                </c:pt>
                <c:pt idx="1806">
                  <c:v>27682805</c:v>
                </c:pt>
                <c:pt idx="1807">
                  <c:v>27684456</c:v>
                </c:pt>
                <c:pt idx="1808">
                  <c:v>27685870</c:v>
                </c:pt>
                <c:pt idx="1809">
                  <c:v>27687595</c:v>
                </c:pt>
                <c:pt idx="1810">
                  <c:v>27690831</c:v>
                </c:pt>
                <c:pt idx="1811">
                  <c:v>27761867</c:v>
                </c:pt>
                <c:pt idx="1812">
                  <c:v>27767191</c:v>
                </c:pt>
                <c:pt idx="1813">
                  <c:v>27774459</c:v>
                </c:pt>
                <c:pt idx="1814">
                  <c:v>27787047</c:v>
                </c:pt>
                <c:pt idx="1815">
                  <c:v>27798077</c:v>
                </c:pt>
                <c:pt idx="1816">
                  <c:v>27803802</c:v>
                </c:pt>
                <c:pt idx="1817">
                  <c:v>27815019</c:v>
                </c:pt>
                <c:pt idx="1818">
                  <c:v>27818307</c:v>
                </c:pt>
                <c:pt idx="1819">
                  <c:v>27851031</c:v>
                </c:pt>
                <c:pt idx="1820">
                  <c:v>27865015</c:v>
                </c:pt>
                <c:pt idx="1821">
                  <c:v>27866544</c:v>
                </c:pt>
                <c:pt idx="1822">
                  <c:v>27876034</c:v>
                </c:pt>
                <c:pt idx="1823">
                  <c:v>27898390</c:v>
                </c:pt>
                <c:pt idx="1824">
                  <c:v>27967523</c:v>
                </c:pt>
                <c:pt idx="1825">
                  <c:v>28011946</c:v>
                </c:pt>
                <c:pt idx="1826">
                  <c:v>28017934</c:v>
                </c:pt>
                <c:pt idx="1827">
                  <c:v>28036541</c:v>
                </c:pt>
                <c:pt idx="1828">
                  <c:v>28076415</c:v>
                </c:pt>
                <c:pt idx="1829">
                  <c:v>28146365</c:v>
                </c:pt>
                <c:pt idx="1830">
                  <c:v>28358445</c:v>
                </c:pt>
                <c:pt idx="1831">
                  <c:v>28382039</c:v>
                </c:pt>
                <c:pt idx="1832">
                  <c:v>28441703</c:v>
                </c:pt>
                <c:pt idx="1833">
                  <c:v>28631859</c:v>
                </c:pt>
                <c:pt idx="1834">
                  <c:v>28661811</c:v>
                </c:pt>
                <c:pt idx="1835">
                  <c:v>28783396</c:v>
                </c:pt>
                <c:pt idx="1836">
                  <c:v>28836973</c:v>
                </c:pt>
                <c:pt idx="1837">
                  <c:v>28893794</c:v>
                </c:pt>
                <c:pt idx="1838">
                  <c:v>29066215</c:v>
                </c:pt>
                <c:pt idx="1839">
                  <c:v>29089040</c:v>
                </c:pt>
                <c:pt idx="1840">
                  <c:v>29118191</c:v>
                </c:pt>
                <c:pt idx="1841">
                  <c:v>29120314</c:v>
                </c:pt>
                <c:pt idx="1842">
                  <c:v>29138339</c:v>
                </c:pt>
                <c:pt idx="1843">
                  <c:v>29233447</c:v>
                </c:pt>
                <c:pt idx="1844">
                  <c:v>29276242</c:v>
                </c:pt>
                <c:pt idx="1845">
                  <c:v>29407470</c:v>
                </c:pt>
                <c:pt idx="1846">
                  <c:v>29460007</c:v>
                </c:pt>
                <c:pt idx="1847">
                  <c:v>29482114</c:v>
                </c:pt>
                <c:pt idx="1848">
                  <c:v>29502764</c:v>
                </c:pt>
                <c:pt idx="1849">
                  <c:v>29510387</c:v>
                </c:pt>
                <c:pt idx="1850">
                  <c:v>29557800</c:v>
                </c:pt>
                <c:pt idx="1851">
                  <c:v>29581924</c:v>
                </c:pt>
                <c:pt idx="1852">
                  <c:v>29585071</c:v>
                </c:pt>
                <c:pt idx="1853">
                  <c:v>29597196</c:v>
                </c:pt>
                <c:pt idx="1854">
                  <c:v>29605720</c:v>
                </c:pt>
                <c:pt idx="1855">
                  <c:v>29615591</c:v>
                </c:pt>
                <c:pt idx="1856">
                  <c:v>29637234</c:v>
                </c:pt>
                <c:pt idx="1857">
                  <c:v>29642567</c:v>
                </c:pt>
                <c:pt idx="1858">
                  <c:v>29663268</c:v>
                </c:pt>
                <c:pt idx="1859">
                  <c:v>29666385</c:v>
                </c:pt>
                <c:pt idx="1860">
                  <c:v>29733252</c:v>
                </c:pt>
                <c:pt idx="1861">
                  <c:v>29735772</c:v>
                </c:pt>
                <c:pt idx="1862">
                  <c:v>29768424</c:v>
                </c:pt>
                <c:pt idx="1863">
                  <c:v>29769427</c:v>
                </c:pt>
                <c:pt idx="1864">
                  <c:v>29805581</c:v>
                </c:pt>
                <c:pt idx="1865">
                  <c:v>29806471</c:v>
                </c:pt>
                <c:pt idx="1866">
                  <c:v>29823846</c:v>
                </c:pt>
                <c:pt idx="1867">
                  <c:v>29829300</c:v>
                </c:pt>
                <c:pt idx="1868">
                  <c:v>29835398</c:v>
                </c:pt>
                <c:pt idx="1869">
                  <c:v>29902784</c:v>
                </c:pt>
                <c:pt idx="1870">
                  <c:v>29940058</c:v>
                </c:pt>
                <c:pt idx="1871">
                  <c:v>29985437</c:v>
                </c:pt>
                <c:pt idx="1872">
                  <c:v>29995266</c:v>
                </c:pt>
                <c:pt idx="1873">
                  <c:v>30002659</c:v>
                </c:pt>
                <c:pt idx="1874">
                  <c:v>30023863</c:v>
                </c:pt>
                <c:pt idx="1875">
                  <c:v>30037288</c:v>
                </c:pt>
                <c:pt idx="1876">
                  <c:v>30044771</c:v>
                </c:pt>
                <c:pt idx="1877">
                  <c:v>30060242</c:v>
                </c:pt>
                <c:pt idx="1878">
                  <c:v>30104386</c:v>
                </c:pt>
                <c:pt idx="1879">
                  <c:v>30126153</c:v>
                </c:pt>
                <c:pt idx="1880">
                  <c:v>30144238</c:v>
                </c:pt>
                <c:pt idx="1881">
                  <c:v>30148259</c:v>
                </c:pt>
                <c:pt idx="1882">
                  <c:v>30216832</c:v>
                </c:pt>
                <c:pt idx="1883">
                  <c:v>30342971</c:v>
                </c:pt>
                <c:pt idx="1884">
                  <c:v>30394865</c:v>
                </c:pt>
                <c:pt idx="1885">
                  <c:v>30397054</c:v>
                </c:pt>
                <c:pt idx="1886">
                  <c:v>30430840</c:v>
                </c:pt>
                <c:pt idx="1887">
                  <c:v>30832771</c:v>
                </c:pt>
                <c:pt idx="1888">
                  <c:v>30839280</c:v>
                </c:pt>
                <c:pt idx="1889">
                  <c:v>30869974</c:v>
                </c:pt>
                <c:pt idx="1890">
                  <c:v>30904274</c:v>
                </c:pt>
                <c:pt idx="1891">
                  <c:v>30908085</c:v>
                </c:pt>
                <c:pt idx="1892">
                  <c:v>30972065</c:v>
                </c:pt>
                <c:pt idx="1893">
                  <c:v>30979547</c:v>
                </c:pt>
                <c:pt idx="1894">
                  <c:v>31040792</c:v>
                </c:pt>
                <c:pt idx="1895">
                  <c:v>31060830</c:v>
                </c:pt>
                <c:pt idx="1896">
                  <c:v>31091994</c:v>
                </c:pt>
                <c:pt idx="1897">
                  <c:v>31095585</c:v>
                </c:pt>
                <c:pt idx="1898">
                  <c:v>31145469</c:v>
                </c:pt>
                <c:pt idx="1899">
                  <c:v>31160664</c:v>
                </c:pt>
                <c:pt idx="1900">
                  <c:v>31174099</c:v>
                </c:pt>
                <c:pt idx="1901">
                  <c:v>31191767</c:v>
                </c:pt>
                <c:pt idx="1902">
                  <c:v>31388825</c:v>
                </c:pt>
                <c:pt idx="1903">
                  <c:v>31391648</c:v>
                </c:pt>
                <c:pt idx="1904">
                  <c:v>31397840</c:v>
                </c:pt>
                <c:pt idx="1905">
                  <c:v>31483099</c:v>
                </c:pt>
                <c:pt idx="1906">
                  <c:v>31488558</c:v>
                </c:pt>
                <c:pt idx="1907">
                  <c:v>31615281</c:v>
                </c:pt>
                <c:pt idx="1908">
                  <c:v>31667729</c:v>
                </c:pt>
                <c:pt idx="1909">
                  <c:v>31710620</c:v>
                </c:pt>
                <c:pt idx="1910">
                  <c:v>31757539</c:v>
                </c:pt>
                <c:pt idx="1911">
                  <c:v>31860771</c:v>
                </c:pt>
                <c:pt idx="1912">
                  <c:v>31881524</c:v>
                </c:pt>
                <c:pt idx="1913">
                  <c:v>31984244</c:v>
                </c:pt>
                <c:pt idx="1914">
                  <c:v>32015257</c:v>
                </c:pt>
                <c:pt idx="1915">
                  <c:v>32019473</c:v>
                </c:pt>
                <c:pt idx="1916">
                  <c:v>32078308</c:v>
                </c:pt>
                <c:pt idx="1917">
                  <c:v>32184371</c:v>
                </c:pt>
                <c:pt idx="1918">
                  <c:v>32239586</c:v>
                </c:pt>
                <c:pt idx="1919">
                  <c:v>32241063</c:v>
                </c:pt>
                <c:pt idx="1920">
                  <c:v>32246733</c:v>
                </c:pt>
                <c:pt idx="1921">
                  <c:v>32355523</c:v>
                </c:pt>
                <c:pt idx="1922">
                  <c:v>32356906</c:v>
                </c:pt>
                <c:pt idx="1923">
                  <c:v>32445528</c:v>
                </c:pt>
                <c:pt idx="1924">
                  <c:v>32455289</c:v>
                </c:pt>
                <c:pt idx="1925">
                  <c:v>32459827</c:v>
                </c:pt>
                <c:pt idx="1926">
                  <c:v>32645047</c:v>
                </c:pt>
                <c:pt idx="1927">
                  <c:v>32646751</c:v>
                </c:pt>
                <c:pt idx="1928">
                  <c:v>32649781</c:v>
                </c:pt>
                <c:pt idx="1929">
                  <c:v>32655123</c:v>
                </c:pt>
                <c:pt idx="1930">
                  <c:v>32709265</c:v>
                </c:pt>
                <c:pt idx="1931">
                  <c:v>32717843</c:v>
                </c:pt>
                <c:pt idx="1932">
                  <c:v>32794400</c:v>
                </c:pt>
                <c:pt idx="1933">
                  <c:v>32796572</c:v>
                </c:pt>
                <c:pt idx="1934">
                  <c:v>32798273</c:v>
                </c:pt>
                <c:pt idx="1935">
                  <c:v>32816859</c:v>
                </c:pt>
                <c:pt idx="1936">
                  <c:v>32827860</c:v>
                </c:pt>
                <c:pt idx="1937">
                  <c:v>32833018</c:v>
                </c:pt>
                <c:pt idx="1938">
                  <c:v>32910728</c:v>
                </c:pt>
                <c:pt idx="1939">
                  <c:v>32952305</c:v>
                </c:pt>
                <c:pt idx="1940">
                  <c:v>32992033</c:v>
                </c:pt>
                <c:pt idx="1941">
                  <c:v>33068543</c:v>
                </c:pt>
                <c:pt idx="1942">
                  <c:v>33073985</c:v>
                </c:pt>
                <c:pt idx="1943">
                  <c:v>33107940</c:v>
                </c:pt>
                <c:pt idx="1944">
                  <c:v>33154395</c:v>
                </c:pt>
                <c:pt idx="1945">
                  <c:v>33268423</c:v>
                </c:pt>
                <c:pt idx="1946">
                  <c:v>33323109</c:v>
                </c:pt>
                <c:pt idx="1947">
                  <c:v>33326388</c:v>
                </c:pt>
                <c:pt idx="1948">
                  <c:v>33391440</c:v>
                </c:pt>
                <c:pt idx="1949">
                  <c:v>33461412</c:v>
                </c:pt>
                <c:pt idx="1950">
                  <c:v>33516731</c:v>
                </c:pt>
                <c:pt idx="1951">
                  <c:v>33565300</c:v>
                </c:pt>
                <c:pt idx="1952">
                  <c:v>33569004</c:v>
                </c:pt>
                <c:pt idx="1953">
                  <c:v>33579537</c:v>
                </c:pt>
                <c:pt idx="1954">
                  <c:v>33598752</c:v>
                </c:pt>
                <c:pt idx="1955">
                  <c:v>33630303</c:v>
                </c:pt>
                <c:pt idx="1956">
                  <c:v>33727463</c:v>
                </c:pt>
                <c:pt idx="1957">
                  <c:v>33769089</c:v>
                </c:pt>
                <c:pt idx="1958">
                  <c:v>33943928</c:v>
                </c:pt>
                <c:pt idx="1959">
                  <c:v>33989239</c:v>
                </c:pt>
                <c:pt idx="1960">
                  <c:v>34094714</c:v>
                </c:pt>
                <c:pt idx="1961">
                  <c:v>34139417</c:v>
                </c:pt>
                <c:pt idx="1962">
                  <c:v>34230857</c:v>
                </c:pt>
                <c:pt idx="1963">
                  <c:v>34330865</c:v>
                </c:pt>
                <c:pt idx="1964">
                  <c:v>34372660</c:v>
                </c:pt>
                <c:pt idx="1965">
                  <c:v>34383305</c:v>
                </c:pt>
                <c:pt idx="1966">
                  <c:v>34432630</c:v>
                </c:pt>
                <c:pt idx="1967">
                  <c:v>34552130</c:v>
                </c:pt>
                <c:pt idx="1968">
                  <c:v>34607186</c:v>
                </c:pt>
                <c:pt idx="1969">
                  <c:v>34628807</c:v>
                </c:pt>
                <c:pt idx="1970">
                  <c:v>34701234</c:v>
                </c:pt>
                <c:pt idx="1971">
                  <c:v>34747546</c:v>
                </c:pt>
                <c:pt idx="1972">
                  <c:v>34795835</c:v>
                </c:pt>
                <c:pt idx="1973">
                  <c:v>34942516</c:v>
                </c:pt>
                <c:pt idx="1974">
                  <c:v>34996169</c:v>
                </c:pt>
                <c:pt idx="1975">
                  <c:v>35108851</c:v>
                </c:pt>
                <c:pt idx="1976">
                  <c:v>35130480</c:v>
                </c:pt>
                <c:pt idx="1977">
                  <c:v>35150386</c:v>
                </c:pt>
                <c:pt idx="1978">
                  <c:v>35161886</c:v>
                </c:pt>
                <c:pt idx="1979">
                  <c:v>35239204</c:v>
                </c:pt>
                <c:pt idx="1980">
                  <c:v>35267954</c:v>
                </c:pt>
                <c:pt idx="1981">
                  <c:v>35275003</c:v>
                </c:pt>
                <c:pt idx="1982">
                  <c:v>35395192</c:v>
                </c:pt>
                <c:pt idx="1983">
                  <c:v>35513559</c:v>
                </c:pt>
                <c:pt idx="1984">
                  <c:v>35516205</c:v>
                </c:pt>
                <c:pt idx="1985">
                  <c:v>35527094</c:v>
                </c:pt>
                <c:pt idx="1986">
                  <c:v>35540038</c:v>
                </c:pt>
                <c:pt idx="1987">
                  <c:v>35542726</c:v>
                </c:pt>
                <c:pt idx="1988">
                  <c:v>35576810</c:v>
                </c:pt>
                <c:pt idx="1989">
                  <c:v>35608975</c:v>
                </c:pt>
                <c:pt idx="1990">
                  <c:v>35616018</c:v>
                </c:pt>
                <c:pt idx="1991">
                  <c:v>35662103</c:v>
                </c:pt>
                <c:pt idx="1992">
                  <c:v>35742402</c:v>
                </c:pt>
                <c:pt idx="1993">
                  <c:v>35832785</c:v>
                </c:pt>
                <c:pt idx="1994">
                  <c:v>35842342</c:v>
                </c:pt>
                <c:pt idx="1995">
                  <c:v>35842386</c:v>
                </c:pt>
                <c:pt idx="1996">
                  <c:v>35844934</c:v>
                </c:pt>
                <c:pt idx="1997">
                  <c:v>35853251</c:v>
                </c:pt>
                <c:pt idx="1998">
                  <c:v>35877191</c:v>
                </c:pt>
                <c:pt idx="1999">
                  <c:v>36049548</c:v>
                </c:pt>
                <c:pt idx="2000">
                  <c:v>36068101</c:v>
                </c:pt>
                <c:pt idx="2001">
                  <c:v>36174521</c:v>
                </c:pt>
                <c:pt idx="2002">
                  <c:v>36397937</c:v>
                </c:pt>
                <c:pt idx="2003">
                  <c:v>36491376</c:v>
                </c:pt>
                <c:pt idx="2004">
                  <c:v>37269503</c:v>
                </c:pt>
                <c:pt idx="2005">
                  <c:v>37690258</c:v>
                </c:pt>
                <c:pt idx="2006">
                  <c:v>37701519</c:v>
                </c:pt>
                <c:pt idx="2007">
                  <c:v>37704355</c:v>
                </c:pt>
                <c:pt idx="2008">
                  <c:v>37814307</c:v>
                </c:pt>
                <c:pt idx="2009">
                  <c:v>37866335</c:v>
                </c:pt>
                <c:pt idx="2010">
                  <c:v>38039543</c:v>
                </c:pt>
                <c:pt idx="2011">
                  <c:v>38066176</c:v>
                </c:pt>
                <c:pt idx="2012">
                  <c:v>38090775</c:v>
                </c:pt>
                <c:pt idx="2013">
                  <c:v>38142217</c:v>
                </c:pt>
                <c:pt idx="2014">
                  <c:v>38362887</c:v>
                </c:pt>
                <c:pt idx="2015">
                  <c:v>38551837</c:v>
                </c:pt>
                <c:pt idx="2016">
                  <c:v>38713413</c:v>
                </c:pt>
                <c:pt idx="2017">
                  <c:v>38910634</c:v>
                </c:pt>
                <c:pt idx="2018">
                  <c:v>38920503</c:v>
                </c:pt>
                <c:pt idx="2019">
                  <c:v>38955306</c:v>
                </c:pt>
                <c:pt idx="2020">
                  <c:v>38986570</c:v>
                </c:pt>
                <c:pt idx="2021">
                  <c:v>38995697</c:v>
                </c:pt>
                <c:pt idx="2022">
                  <c:v>38997186</c:v>
                </c:pt>
                <c:pt idx="2023">
                  <c:v>39003631</c:v>
                </c:pt>
                <c:pt idx="2024">
                  <c:v>39013992</c:v>
                </c:pt>
                <c:pt idx="2025">
                  <c:v>39046992</c:v>
                </c:pt>
                <c:pt idx="2026">
                  <c:v>39142812</c:v>
                </c:pt>
                <c:pt idx="2027">
                  <c:v>39224454</c:v>
                </c:pt>
                <c:pt idx="2028">
                  <c:v>39292694</c:v>
                </c:pt>
                <c:pt idx="2029">
                  <c:v>39308692</c:v>
                </c:pt>
                <c:pt idx="2030">
                  <c:v>39347279</c:v>
                </c:pt>
                <c:pt idx="2031">
                  <c:v>39348813</c:v>
                </c:pt>
                <c:pt idx="2032">
                  <c:v>39546919</c:v>
                </c:pt>
                <c:pt idx="2033">
                  <c:v>39550032</c:v>
                </c:pt>
                <c:pt idx="2034">
                  <c:v>39568946</c:v>
                </c:pt>
                <c:pt idx="2035">
                  <c:v>39594918</c:v>
                </c:pt>
                <c:pt idx="2036">
                  <c:v>39627816</c:v>
                </c:pt>
                <c:pt idx="2037">
                  <c:v>39634843</c:v>
                </c:pt>
                <c:pt idx="2038">
                  <c:v>39675827</c:v>
                </c:pt>
                <c:pt idx="2039">
                  <c:v>39690577</c:v>
                </c:pt>
                <c:pt idx="2040">
                  <c:v>39706089</c:v>
                </c:pt>
                <c:pt idx="2041">
                  <c:v>39708083</c:v>
                </c:pt>
                <c:pt idx="2042">
                  <c:v>39711998</c:v>
                </c:pt>
                <c:pt idx="2043">
                  <c:v>39718228</c:v>
                </c:pt>
                <c:pt idx="2044">
                  <c:v>39743977</c:v>
                </c:pt>
                <c:pt idx="2045">
                  <c:v>39777944</c:v>
                </c:pt>
                <c:pt idx="2046">
                  <c:v>39784659</c:v>
                </c:pt>
                <c:pt idx="2047">
                  <c:v>39802204</c:v>
                </c:pt>
                <c:pt idx="2048">
                  <c:v>39871690</c:v>
                </c:pt>
                <c:pt idx="2049">
                  <c:v>39914604</c:v>
                </c:pt>
                <c:pt idx="2050">
                  <c:v>39928405</c:v>
                </c:pt>
                <c:pt idx="2051">
                  <c:v>39942951</c:v>
                </c:pt>
                <c:pt idx="2052">
                  <c:v>39967220</c:v>
                </c:pt>
                <c:pt idx="2053">
                  <c:v>40002322</c:v>
                </c:pt>
                <c:pt idx="2054">
                  <c:v>40045597</c:v>
                </c:pt>
                <c:pt idx="2055">
                  <c:v>40056650</c:v>
                </c:pt>
                <c:pt idx="2056">
                  <c:v>40061128</c:v>
                </c:pt>
                <c:pt idx="2057">
                  <c:v>40111757</c:v>
                </c:pt>
                <c:pt idx="2058">
                  <c:v>40215207</c:v>
                </c:pt>
                <c:pt idx="2059">
                  <c:v>40262577</c:v>
                </c:pt>
                <c:pt idx="2060">
                  <c:v>40321477</c:v>
                </c:pt>
                <c:pt idx="2061">
                  <c:v>40353885</c:v>
                </c:pt>
                <c:pt idx="2062">
                  <c:v>40364073</c:v>
                </c:pt>
                <c:pt idx="2063">
                  <c:v>40451764</c:v>
                </c:pt>
                <c:pt idx="2064">
                  <c:v>40473052</c:v>
                </c:pt>
                <c:pt idx="2065">
                  <c:v>40555298</c:v>
                </c:pt>
                <c:pt idx="2066">
                  <c:v>40593045</c:v>
                </c:pt>
                <c:pt idx="2067">
                  <c:v>40635139</c:v>
                </c:pt>
                <c:pt idx="2068">
                  <c:v>40642350</c:v>
                </c:pt>
                <c:pt idx="2069">
                  <c:v>40643944</c:v>
                </c:pt>
                <c:pt idx="2070">
                  <c:v>40704729</c:v>
                </c:pt>
                <c:pt idx="2071">
                  <c:v>40709164</c:v>
                </c:pt>
                <c:pt idx="2072">
                  <c:v>40740069</c:v>
                </c:pt>
                <c:pt idx="2073">
                  <c:v>40805366</c:v>
                </c:pt>
                <c:pt idx="2074">
                  <c:v>40874823</c:v>
                </c:pt>
                <c:pt idx="2075">
                  <c:v>40891946</c:v>
                </c:pt>
                <c:pt idx="2076">
                  <c:v>40926021</c:v>
                </c:pt>
                <c:pt idx="2077">
                  <c:v>40939324</c:v>
                </c:pt>
                <c:pt idx="2078">
                  <c:v>40968102</c:v>
                </c:pt>
                <c:pt idx="2079">
                  <c:v>40985838</c:v>
                </c:pt>
                <c:pt idx="2080">
                  <c:v>41008200</c:v>
                </c:pt>
                <c:pt idx="2081">
                  <c:v>41014295</c:v>
                </c:pt>
                <c:pt idx="2082">
                  <c:v>41128146</c:v>
                </c:pt>
                <c:pt idx="2083">
                  <c:v>41172643</c:v>
                </c:pt>
                <c:pt idx="2084">
                  <c:v>41174410</c:v>
                </c:pt>
                <c:pt idx="2085">
                  <c:v>41220127</c:v>
                </c:pt>
                <c:pt idx="2086">
                  <c:v>41251056</c:v>
                </c:pt>
                <c:pt idx="2087">
                  <c:v>41277942</c:v>
                </c:pt>
                <c:pt idx="2088">
                  <c:v>41342582</c:v>
                </c:pt>
                <c:pt idx="2089">
                  <c:v>41405350</c:v>
                </c:pt>
                <c:pt idx="2090">
                  <c:v>41448132</c:v>
                </c:pt>
                <c:pt idx="2091">
                  <c:v>41513651</c:v>
                </c:pt>
                <c:pt idx="2092">
                  <c:v>41520603</c:v>
                </c:pt>
                <c:pt idx="2093">
                  <c:v>41539630</c:v>
                </c:pt>
                <c:pt idx="2094">
                  <c:v>41580365</c:v>
                </c:pt>
                <c:pt idx="2095">
                  <c:v>41612042</c:v>
                </c:pt>
                <c:pt idx="2096">
                  <c:v>41621120</c:v>
                </c:pt>
                <c:pt idx="2097">
                  <c:v>41646666</c:v>
                </c:pt>
                <c:pt idx="2098">
                  <c:v>41663118</c:v>
                </c:pt>
                <c:pt idx="2099">
                  <c:v>41697936</c:v>
                </c:pt>
                <c:pt idx="2100">
                  <c:v>41723953</c:v>
                </c:pt>
                <c:pt idx="2101">
                  <c:v>41746803</c:v>
                </c:pt>
                <c:pt idx="2102">
                  <c:v>41775714</c:v>
                </c:pt>
                <c:pt idx="2103">
                  <c:v>41830709</c:v>
                </c:pt>
                <c:pt idx="2104">
                  <c:v>41853225</c:v>
                </c:pt>
                <c:pt idx="2105">
                  <c:v>41890162</c:v>
                </c:pt>
                <c:pt idx="2106">
                  <c:v>41896835</c:v>
                </c:pt>
                <c:pt idx="2107">
                  <c:v>41990787</c:v>
                </c:pt>
                <c:pt idx="2108">
                  <c:v>41999008</c:v>
                </c:pt>
                <c:pt idx="2109">
                  <c:v>42062051</c:v>
                </c:pt>
                <c:pt idx="2110">
                  <c:v>42066223</c:v>
                </c:pt>
                <c:pt idx="2111">
                  <c:v>42098064</c:v>
                </c:pt>
                <c:pt idx="2112">
                  <c:v>42101699</c:v>
                </c:pt>
                <c:pt idx="2113">
                  <c:v>42159195</c:v>
                </c:pt>
                <c:pt idx="2114">
                  <c:v>42163712</c:v>
                </c:pt>
                <c:pt idx="2115">
                  <c:v>42186046</c:v>
                </c:pt>
                <c:pt idx="2116">
                  <c:v>42231873</c:v>
                </c:pt>
                <c:pt idx="2117">
                  <c:v>42244138</c:v>
                </c:pt>
                <c:pt idx="2118">
                  <c:v>42257155</c:v>
                </c:pt>
                <c:pt idx="2119">
                  <c:v>42278196</c:v>
                </c:pt>
                <c:pt idx="2120">
                  <c:v>42291536</c:v>
                </c:pt>
                <c:pt idx="2121">
                  <c:v>42340366</c:v>
                </c:pt>
                <c:pt idx="2122">
                  <c:v>42363223</c:v>
                </c:pt>
                <c:pt idx="2123">
                  <c:v>42374119</c:v>
                </c:pt>
                <c:pt idx="2124">
                  <c:v>42380139</c:v>
                </c:pt>
                <c:pt idx="2125">
                  <c:v>42421341</c:v>
                </c:pt>
                <c:pt idx="2126">
                  <c:v>42427532</c:v>
                </c:pt>
                <c:pt idx="2127">
                  <c:v>42428739</c:v>
                </c:pt>
                <c:pt idx="2128">
                  <c:v>42509113</c:v>
                </c:pt>
                <c:pt idx="2129">
                  <c:v>42543292</c:v>
                </c:pt>
                <c:pt idx="2130">
                  <c:v>42544382</c:v>
                </c:pt>
                <c:pt idx="2131">
                  <c:v>42606463</c:v>
                </c:pt>
                <c:pt idx="2132">
                  <c:v>42641856</c:v>
                </c:pt>
                <c:pt idx="2133">
                  <c:v>42647446</c:v>
                </c:pt>
                <c:pt idx="2134">
                  <c:v>42658940</c:v>
                </c:pt>
                <c:pt idx="2135">
                  <c:v>42668075</c:v>
                </c:pt>
                <c:pt idx="2136">
                  <c:v>42672010</c:v>
                </c:pt>
                <c:pt idx="2137">
                  <c:v>42678958</c:v>
                </c:pt>
                <c:pt idx="2138">
                  <c:v>42732427</c:v>
                </c:pt>
                <c:pt idx="2139">
                  <c:v>42776983</c:v>
                </c:pt>
                <c:pt idx="2140">
                  <c:v>42797021</c:v>
                </c:pt>
                <c:pt idx="2141">
                  <c:v>42802700</c:v>
                </c:pt>
                <c:pt idx="2142">
                  <c:v>42848705</c:v>
                </c:pt>
                <c:pt idx="2143">
                  <c:v>42852231</c:v>
                </c:pt>
                <c:pt idx="2144">
                  <c:v>42907708</c:v>
                </c:pt>
                <c:pt idx="2145">
                  <c:v>42910283</c:v>
                </c:pt>
                <c:pt idx="2146">
                  <c:v>42938824</c:v>
                </c:pt>
                <c:pt idx="2147">
                  <c:v>42975207</c:v>
                </c:pt>
                <c:pt idx="2148">
                  <c:v>43029324</c:v>
                </c:pt>
                <c:pt idx="2149">
                  <c:v>43051568</c:v>
                </c:pt>
                <c:pt idx="2150">
                  <c:v>43060918</c:v>
                </c:pt>
                <c:pt idx="2151">
                  <c:v>43067464</c:v>
                </c:pt>
                <c:pt idx="2152">
                  <c:v>43082942</c:v>
                </c:pt>
                <c:pt idx="2153">
                  <c:v>43102392</c:v>
                </c:pt>
                <c:pt idx="2154">
                  <c:v>43119627</c:v>
                </c:pt>
                <c:pt idx="2155">
                  <c:v>43146944</c:v>
                </c:pt>
                <c:pt idx="2156">
                  <c:v>43191138</c:v>
                </c:pt>
                <c:pt idx="2157">
                  <c:v>43256874</c:v>
                </c:pt>
                <c:pt idx="2158">
                  <c:v>43258260</c:v>
                </c:pt>
                <c:pt idx="2159">
                  <c:v>43269266</c:v>
                </c:pt>
                <c:pt idx="2160">
                  <c:v>43280292</c:v>
                </c:pt>
                <c:pt idx="2161">
                  <c:v>43289061</c:v>
                </c:pt>
                <c:pt idx="2162">
                  <c:v>43296766</c:v>
                </c:pt>
                <c:pt idx="2163">
                  <c:v>43298149</c:v>
                </c:pt>
                <c:pt idx="2164">
                  <c:v>43304134</c:v>
                </c:pt>
                <c:pt idx="2165">
                  <c:v>43323485</c:v>
                </c:pt>
                <c:pt idx="2166">
                  <c:v>43340222</c:v>
                </c:pt>
                <c:pt idx="2167">
                  <c:v>43360685</c:v>
                </c:pt>
                <c:pt idx="2168">
                  <c:v>43383926</c:v>
                </c:pt>
                <c:pt idx="2169">
                  <c:v>43406635</c:v>
                </c:pt>
                <c:pt idx="2170">
                  <c:v>43465173</c:v>
                </c:pt>
                <c:pt idx="2171">
                  <c:v>43470883</c:v>
                </c:pt>
                <c:pt idx="2172">
                  <c:v>43503379</c:v>
                </c:pt>
                <c:pt idx="2173">
                  <c:v>43665158</c:v>
                </c:pt>
                <c:pt idx="2174">
                  <c:v>43771101</c:v>
                </c:pt>
                <c:pt idx="2175">
                  <c:v>43809028</c:v>
                </c:pt>
                <c:pt idx="2176">
                  <c:v>43846297</c:v>
                </c:pt>
                <c:pt idx="2177">
                  <c:v>43857372</c:v>
                </c:pt>
                <c:pt idx="2178">
                  <c:v>43897905</c:v>
                </c:pt>
                <c:pt idx="2179">
                  <c:v>43924605</c:v>
                </c:pt>
                <c:pt idx="2180">
                  <c:v>43954685</c:v>
                </c:pt>
                <c:pt idx="2181">
                  <c:v>43997862</c:v>
                </c:pt>
                <c:pt idx="2182">
                  <c:v>44002686</c:v>
                </c:pt>
                <c:pt idx="2183">
                  <c:v>44018227</c:v>
                </c:pt>
                <c:pt idx="2184">
                  <c:v>44089340</c:v>
                </c:pt>
                <c:pt idx="2185">
                  <c:v>44140093</c:v>
                </c:pt>
                <c:pt idx="2186">
                  <c:v>44147839</c:v>
                </c:pt>
                <c:pt idx="2187">
                  <c:v>44182409</c:v>
                </c:pt>
                <c:pt idx="2188">
                  <c:v>44186536</c:v>
                </c:pt>
                <c:pt idx="2189">
                  <c:v>44196408</c:v>
                </c:pt>
                <c:pt idx="2190">
                  <c:v>44219723</c:v>
                </c:pt>
                <c:pt idx="2191">
                  <c:v>44291180</c:v>
                </c:pt>
                <c:pt idx="2192">
                  <c:v>44376251</c:v>
                </c:pt>
                <c:pt idx="2193">
                  <c:v>44391215</c:v>
                </c:pt>
                <c:pt idx="2194">
                  <c:v>44432526</c:v>
                </c:pt>
                <c:pt idx="2195">
                  <c:v>44475182</c:v>
                </c:pt>
                <c:pt idx="2196">
                  <c:v>44531075</c:v>
                </c:pt>
                <c:pt idx="2197">
                  <c:v>44574003</c:v>
                </c:pt>
                <c:pt idx="2198">
                  <c:v>44606654</c:v>
                </c:pt>
                <c:pt idx="2199">
                  <c:v>44629263</c:v>
                </c:pt>
                <c:pt idx="2200">
                  <c:v>44639110</c:v>
                </c:pt>
                <c:pt idx="2201">
                  <c:v>44644607</c:v>
                </c:pt>
                <c:pt idx="2202">
                  <c:v>44721077</c:v>
                </c:pt>
                <c:pt idx="2203">
                  <c:v>44725706</c:v>
                </c:pt>
                <c:pt idx="2204">
                  <c:v>44739786</c:v>
                </c:pt>
                <c:pt idx="2205">
                  <c:v>44749309</c:v>
                </c:pt>
                <c:pt idx="2206">
                  <c:v>44759976</c:v>
                </c:pt>
                <c:pt idx="2207">
                  <c:v>44768307</c:v>
                </c:pt>
                <c:pt idx="2208">
                  <c:v>44770561</c:v>
                </c:pt>
                <c:pt idx="2209">
                  <c:v>44773664</c:v>
                </c:pt>
                <c:pt idx="2210">
                  <c:v>44814584</c:v>
                </c:pt>
                <c:pt idx="2211">
                  <c:v>44835137</c:v>
                </c:pt>
                <c:pt idx="2212">
                  <c:v>44874333</c:v>
                </c:pt>
                <c:pt idx="2213">
                  <c:v>44948661</c:v>
                </c:pt>
                <c:pt idx="2214">
                  <c:v>45019824</c:v>
                </c:pt>
                <c:pt idx="2215">
                  <c:v>45024163</c:v>
                </c:pt>
                <c:pt idx="2216">
                  <c:v>45030234</c:v>
                </c:pt>
                <c:pt idx="2217">
                  <c:v>45050666</c:v>
                </c:pt>
                <c:pt idx="2218">
                  <c:v>45051547</c:v>
                </c:pt>
                <c:pt idx="2219">
                  <c:v>45052923</c:v>
                </c:pt>
                <c:pt idx="2220">
                  <c:v>45084410</c:v>
                </c:pt>
                <c:pt idx="2221">
                  <c:v>45128697</c:v>
                </c:pt>
                <c:pt idx="2222">
                  <c:v>45134367</c:v>
                </c:pt>
                <c:pt idx="2223">
                  <c:v>45164780</c:v>
                </c:pt>
                <c:pt idx="2224">
                  <c:v>45166599</c:v>
                </c:pt>
                <c:pt idx="2225">
                  <c:v>45219934</c:v>
                </c:pt>
                <c:pt idx="2226">
                  <c:v>45231431</c:v>
                </c:pt>
                <c:pt idx="2227">
                  <c:v>45431226</c:v>
                </c:pt>
                <c:pt idx="2228">
                  <c:v>45508350</c:v>
                </c:pt>
                <c:pt idx="2229">
                  <c:v>45551784</c:v>
                </c:pt>
                <c:pt idx="2230">
                  <c:v>45557342</c:v>
                </c:pt>
                <c:pt idx="2231">
                  <c:v>45561881</c:v>
                </c:pt>
                <c:pt idx="2232">
                  <c:v>45571716</c:v>
                </c:pt>
                <c:pt idx="2233">
                  <c:v>45615405</c:v>
                </c:pt>
                <c:pt idx="2234">
                  <c:v>45645672</c:v>
                </c:pt>
                <c:pt idx="2235">
                  <c:v>45646501</c:v>
                </c:pt>
                <c:pt idx="2236">
                  <c:v>45663558</c:v>
                </c:pt>
                <c:pt idx="2237">
                  <c:v>45684954</c:v>
                </c:pt>
                <c:pt idx="2238">
                  <c:v>45692655</c:v>
                </c:pt>
                <c:pt idx="2239">
                  <c:v>45695583</c:v>
                </c:pt>
                <c:pt idx="2240">
                  <c:v>45696952</c:v>
                </c:pt>
                <c:pt idx="2241">
                  <c:v>45719172</c:v>
                </c:pt>
                <c:pt idx="2242">
                  <c:v>45735138</c:v>
                </c:pt>
                <c:pt idx="2243">
                  <c:v>45747042</c:v>
                </c:pt>
                <c:pt idx="2244">
                  <c:v>45756528</c:v>
                </c:pt>
                <c:pt idx="2245">
                  <c:v>45759654</c:v>
                </c:pt>
                <c:pt idx="2246">
                  <c:v>45776159</c:v>
                </c:pt>
                <c:pt idx="2247">
                  <c:v>45787336</c:v>
                </c:pt>
                <c:pt idx="2248">
                  <c:v>45789658</c:v>
                </c:pt>
                <c:pt idx="2249">
                  <c:v>45800697</c:v>
                </c:pt>
                <c:pt idx="2250">
                  <c:v>45829297</c:v>
                </c:pt>
                <c:pt idx="2251">
                  <c:v>45837451</c:v>
                </c:pt>
                <c:pt idx="2252">
                  <c:v>45869535</c:v>
                </c:pt>
                <c:pt idx="2253">
                  <c:v>45885341</c:v>
                </c:pt>
                <c:pt idx="2254">
                  <c:v>45896284</c:v>
                </c:pt>
                <c:pt idx="2255">
                  <c:v>45939097</c:v>
                </c:pt>
                <c:pt idx="2256">
                  <c:v>45944841</c:v>
                </c:pt>
                <c:pt idx="2257">
                  <c:v>45948070</c:v>
                </c:pt>
                <c:pt idx="2258">
                  <c:v>45950879</c:v>
                </c:pt>
                <c:pt idx="2259">
                  <c:v>46032125</c:v>
                </c:pt>
                <c:pt idx="2260">
                  <c:v>46035486</c:v>
                </c:pt>
                <c:pt idx="2261">
                  <c:v>46068132</c:v>
                </c:pt>
                <c:pt idx="2262">
                  <c:v>46073233</c:v>
                </c:pt>
                <c:pt idx="2263">
                  <c:v>46174287</c:v>
                </c:pt>
                <c:pt idx="2264">
                  <c:v>46178191</c:v>
                </c:pt>
                <c:pt idx="2265">
                  <c:v>46239154</c:v>
                </c:pt>
                <c:pt idx="2266">
                  <c:v>46242143</c:v>
                </c:pt>
                <c:pt idx="2267">
                  <c:v>46255764</c:v>
                </c:pt>
                <c:pt idx="2268">
                  <c:v>46256317</c:v>
                </c:pt>
                <c:pt idx="2269">
                  <c:v>46271456</c:v>
                </c:pt>
                <c:pt idx="2270">
                  <c:v>46286982</c:v>
                </c:pt>
                <c:pt idx="2271">
                  <c:v>46327315</c:v>
                </c:pt>
                <c:pt idx="2272">
                  <c:v>46332071</c:v>
                </c:pt>
                <c:pt idx="2273">
                  <c:v>46338586</c:v>
                </c:pt>
                <c:pt idx="2274">
                  <c:v>46361853</c:v>
                </c:pt>
                <c:pt idx="2275">
                  <c:v>46367122</c:v>
                </c:pt>
                <c:pt idx="2276">
                  <c:v>46403167</c:v>
                </c:pt>
                <c:pt idx="2277">
                  <c:v>46406610</c:v>
                </c:pt>
                <c:pt idx="2278">
                  <c:v>46410198</c:v>
                </c:pt>
                <c:pt idx="2279">
                  <c:v>46415895</c:v>
                </c:pt>
                <c:pt idx="2280">
                  <c:v>46433407</c:v>
                </c:pt>
                <c:pt idx="2281">
                  <c:v>46437216</c:v>
                </c:pt>
                <c:pt idx="2282">
                  <c:v>46438315</c:v>
                </c:pt>
                <c:pt idx="2283">
                  <c:v>46480755</c:v>
                </c:pt>
                <c:pt idx="2284">
                  <c:v>46490199</c:v>
                </c:pt>
                <c:pt idx="2285">
                  <c:v>46519306</c:v>
                </c:pt>
                <c:pt idx="2286">
                  <c:v>46522356</c:v>
                </c:pt>
                <c:pt idx="2287">
                  <c:v>46523833</c:v>
                </c:pt>
                <c:pt idx="2288">
                  <c:v>46534242</c:v>
                </c:pt>
                <c:pt idx="2289">
                  <c:v>46537337</c:v>
                </c:pt>
                <c:pt idx="2290">
                  <c:v>46541192</c:v>
                </c:pt>
                <c:pt idx="2291">
                  <c:v>46542908</c:v>
                </c:pt>
                <c:pt idx="2292">
                  <c:v>46552787</c:v>
                </c:pt>
                <c:pt idx="2293">
                  <c:v>46562301</c:v>
                </c:pt>
                <c:pt idx="2294">
                  <c:v>46570224</c:v>
                </c:pt>
                <c:pt idx="2295">
                  <c:v>46595541</c:v>
                </c:pt>
                <c:pt idx="2296">
                  <c:v>46612438</c:v>
                </c:pt>
                <c:pt idx="2297">
                  <c:v>46620388</c:v>
                </c:pt>
                <c:pt idx="2298">
                  <c:v>46634314</c:v>
                </c:pt>
                <c:pt idx="2299">
                  <c:v>46637672</c:v>
                </c:pt>
                <c:pt idx="2300">
                  <c:v>46667531</c:v>
                </c:pt>
                <c:pt idx="2301">
                  <c:v>46676120</c:v>
                </c:pt>
                <c:pt idx="2302">
                  <c:v>46727636</c:v>
                </c:pt>
                <c:pt idx="2303">
                  <c:v>46732063</c:v>
                </c:pt>
                <c:pt idx="2304">
                  <c:v>46734758</c:v>
                </c:pt>
                <c:pt idx="2305">
                  <c:v>46737533</c:v>
                </c:pt>
                <c:pt idx="2306">
                  <c:v>46740312</c:v>
                </c:pt>
                <c:pt idx="2307">
                  <c:v>46761486</c:v>
                </c:pt>
                <c:pt idx="2308">
                  <c:v>46769562</c:v>
                </c:pt>
                <c:pt idx="2309">
                  <c:v>46778553</c:v>
                </c:pt>
                <c:pt idx="2310">
                  <c:v>46807738</c:v>
                </c:pt>
                <c:pt idx="2311">
                  <c:v>46819717</c:v>
                </c:pt>
                <c:pt idx="2312">
                  <c:v>46851527</c:v>
                </c:pt>
                <c:pt idx="2313">
                  <c:v>46861585</c:v>
                </c:pt>
                <c:pt idx="2314">
                  <c:v>46865071</c:v>
                </c:pt>
                <c:pt idx="2315">
                  <c:v>46875662</c:v>
                </c:pt>
                <c:pt idx="2316">
                  <c:v>46883635</c:v>
                </c:pt>
                <c:pt idx="2317">
                  <c:v>46887927</c:v>
                </c:pt>
                <c:pt idx="2318">
                  <c:v>46904944</c:v>
                </c:pt>
                <c:pt idx="2319">
                  <c:v>46907494</c:v>
                </c:pt>
                <c:pt idx="2320">
                  <c:v>46908509</c:v>
                </c:pt>
                <c:pt idx="2321">
                  <c:v>46930651</c:v>
                </c:pt>
                <c:pt idx="2322">
                  <c:v>46931465</c:v>
                </c:pt>
                <c:pt idx="2323">
                  <c:v>46935968</c:v>
                </c:pt>
                <c:pt idx="2324">
                  <c:v>46962526</c:v>
                </c:pt>
                <c:pt idx="2325">
                  <c:v>46965774</c:v>
                </c:pt>
                <c:pt idx="2326">
                  <c:v>46967785</c:v>
                </c:pt>
                <c:pt idx="2327">
                  <c:v>46971831</c:v>
                </c:pt>
                <c:pt idx="2328">
                  <c:v>46979618</c:v>
                </c:pt>
                <c:pt idx="2329">
                  <c:v>46985642</c:v>
                </c:pt>
                <c:pt idx="2330">
                  <c:v>47001371</c:v>
                </c:pt>
                <c:pt idx="2331">
                  <c:v>47019311</c:v>
                </c:pt>
                <c:pt idx="2332">
                  <c:v>47040797</c:v>
                </c:pt>
                <c:pt idx="2333">
                  <c:v>47051652</c:v>
                </c:pt>
                <c:pt idx="2334">
                  <c:v>47062151</c:v>
                </c:pt>
                <c:pt idx="2335">
                  <c:v>47086771</c:v>
                </c:pt>
                <c:pt idx="2336">
                  <c:v>47097528</c:v>
                </c:pt>
                <c:pt idx="2337">
                  <c:v>47099932</c:v>
                </c:pt>
                <c:pt idx="2338">
                  <c:v>47132727</c:v>
                </c:pt>
                <c:pt idx="2339">
                  <c:v>47135348</c:v>
                </c:pt>
                <c:pt idx="2340">
                  <c:v>47146002</c:v>
                </c:pt>
                <c:pt idx="2341">
                  <c:v>47169093</c:v>
                </c:pt>
                <c:pt idx="2342">
                  <c:v>47177363</c:v>
                </c:pt>
                <c:pt idx="2343">
                  <c:v>47185565</c:v>
                </c:pt>
                <c:pt idx="2344">
                  <c:v>47203032</c:v>
                </c:pt>
                <c:pt idx="2345">
                  <c:v>47205703</c:v>
                </c:pt>
                <c:pt idx="2346">
                  <c:v>47211995</c:v>
                </c:pt>
                <c:pt idx="2347">
                  <c:v>47217493</c:v>
                </c:pt>
                <c:pt idx="2348">
                  <c:v>47218496</c:v>
                </c:pt>
                <c:pt idx="2349">
                  <c:v>47231988</c:v>
                </c:pt>
                <c:pt idx="2350">
                  <c:v>47236193</c:v>
                </c:pt>
                <c:pt idx="2351">
                  <c:v>47249665</c:v>
                </c:pt>
                <c:pt idx="2352">
                  <c:v>47276222</c:v>
                </c:pt>
                <c:pt idx="2353">
                  <c:v>47278434</c:v>
                </c:pt>
                <c:pt idx="2354">
                  <c:v>47308582</c:v>
                </c:pt>
                <c:pt idx="2355">
                  <c:v>47323931</c:v>
                </c:pt>
                <c:pt idx="2356">
                  <c:v>47356708</c:v>
                </c:pt>
                <c:pt idx="2357">
                  <c:v>47362509</c:v>
                </c:pt>
                <c:pt idx="2358">
                  <c:v>47364217</c:v>
                </c:pt>
                <c:pt idx="2359">
                  <c:v>47366934</c:v>
                </c:pt>
                <c:pt idx="2360">
                  <c:v>47367877</c:v>
                </c:pt>
                <c:pt idx="2361">
                  <c:v>47386343</c:v>
                </c:pt>
                <c:pt idx="2362">
                  <c:v>47403330</c:v>
                </c:pt>
                <c:pt idx="2363">
                  <c:v>47429127</c:v>
                </c:pt>
                <c:pt idx="2364">
                  <c:v>47468239</c:v>
                </c:pt>
                <c:pt idx="2365">
                  <c:v>47475531</c:v>
                </c:pt>
                <c:pt idx="2366">
                  <c:v>47478706</c:v>
                </c:pt>
                <c:pt idx="2367">
                  <c:v>47486595</c:v>
                </c:pt>
                <c:pt idx="2368">
                  <c:v>47502181</c:v>
                </c:pt>
                <c:pt idx="2369">
                  <c:v>47510935</c:v>
                </c:pt>
                <c:pt idx="2370">
                  <c:v>47514208</c:v>
                </c:pt>
                <c:pt idx="2371">
                  <c:v>47521116</c:v>
                </c:pt>
                <c:pt idx="2372">
                  <c:v>47526610</c:v>
                </c:pt>
                <c:pt idx="2373">
                  <c:v>47531406</c:v>
                </c:pt>
                <c:pt idx="2374">
                  <c:v>47551419</c:v>
                </c:pt>
                <c:pt idx="2375">
                  <c:v>47556184</c:v>
                </c:pt>
                <c:pt idx="2376">
                  <c:v>47563426</c:v>
                </c:pt>
                <c:pt idx="2377">
                  <c:v>47602540</c:v>
                </c:pt>
                <c:pt idx="2378">
                  <c:v>47608526</c:v>
                </c:pt>
                <c:pt idx="2379">
                  <c:v>47616336</c:v>
                </c:pt>
                <c:pt idx="2380">
                  <c:v>47623145</c:v>
                </c:pt>
                <c:pt idx="2381">
                  <c:v>47633077</c:v>
                </c:pt>
                <c:pt idx="2382">
                  <c:v>47652319</c:v>
                </c:pt>
                <c:pt idx="2383">
                  <c:v>47655610</c:v>
                </c:pt>
                <c:pt idx="2384">
                  <c:v>47672100</c:v>
                </c:pt>
                <c:pt idx="2385">
                  <c:v>47683180</c:v>
                </c:pt>
                <c:pt idx="2386">
                  <c:v>47687157</c:v>
                </c:pt>
                <c:pt idx="2387">
                  <c:v>47707709</c:v>
                </c:pt>
                <c:pt idx="2388">
                  <c:v>47723058</c:v>
                </c:pt>
                <c:pt idx="2389">
                  <c:v>47741619</c:v>
                </c:pt>
                <c:pt idx="2390">
                  <c:v>47793808</c:v>
                </c:pt>
                <c:pt idx="2391">
                  <c:v>47803685</c:v>
                </c:pt>
                <c:pt idx="2392">
                  <c:v>47819407</c:v>
                </c:pt>
                <c:pt idx="2393">
                  <c:v>47858102</c:v>
                </c:pt>
                <c:pt idx="2394">
                  <c:v>47909487</c:v>
                </c:pt>
                <c:pt idx="2395">
                  <c:v>47912580</c:v>
                </c:pt>
                <c:pt idx="2396">
                  <c:v>47951574</c:v>
                </c:pt>
                <c:pt idx="2397">
                  <c:v>47976199</c:v>
                </c:pt>
                <c:pt idx="2398">
                  <c:v>47977952</c:v>
                </c:pt>
                <c:pt idx="2399">
                  <c:v>47990205</c:v>
                </c:pt>
                <c:pt idx="2400">
                  <c:v>48009543</c:v>
                </c:pt>
                <c:pt idx="2401">
                  <c:v>48010421</c:v>
                </c:pt>
                <c:pt idx="2402">
                  <c:v>48037495</c:v>
                </c:pt>
                <c:pt idx="2403">
                  <c:v>48044611</c:v>
                </c:pt>
                <c:pt idx="2404">
                  <c:v>48049517</c:v>
                </c:pt>
                <c:pt idx="2405">
                  <c:v>48050969</c:v>
                </c:pt>
                <c:pt idx="2406">
                  <c:v>48061898</c:v>
                </c:pt>
                <c:pt idx="2407">
                  <c:v>48065158</c:v>
                </c:pt>
                <c:pt idx="2408">
                  <c:v>48067177</c:v>
                </c:pt>
                <c:pt idx="2409">
                  <c:v>48071536</c:v>
                </c:pt>
                <c:pt idx="2410">
                  <c:v>48083282</c:v>
                </c:pt>
                <c:pt idx="2411">
                  <c:v>48091763</c:v>
                </c:pt>
                <c:pt idx="2412">
                  <c:v>48119719</c:v>
                </c:pt>
                <c:pt idx="2413">
                  <c:v>48137534</c:v>
                </c:pt>
                <c:pt idx="2414">
                  <c:v>48144604</c:v>
                </c:pt>
                <c:pt idx="2415">
                  <c:v>48169284</c:v>
                </c:pt>
                <c:pt idx="2416">
                  <c:v>48187528</c:v>
                </c:pt>
                <c:pt idx="2417">
                  <c:v>48199406</c:v>
                </c:pt>
                <c:pt idx="2418">
                  <c:v>48240679</c:v>
                </c:pt>
                <c:pt idx="2419">
                  <c:v>48252307</c:v>
                </c:pt>
                <c:pt idx="2420">
                  <c:v>48257877</c:v>
                </c:pt>
                <c:pt idx="2421">
                  <c:v>48276389</c:v>
                </c:pt>
                <c:pt idx="2422">
                  <c:v>48286974</c:v>
                </c:pt>
                <c:pt idx="2423">
                  <c:v>48316098</c:v>
                </c:pt>
                <c:pt idx="2424">
                  <c:v>48325142</c:v>
                </c:pt>
                <c:pt idx="2425">
                  <c:v>48328144</c:v>
                </c:pt>
                <c:pt idx="2426">
                  <c:v>48336754</c:v>
                </c:pt>
                <c:pt idx="2427">
                  <c:v>48339546</c:v>
                </c:pt>
                <c:pt idx="2428">
                  <c:v>48352484</c:v>
                </c:pt>
                <c:pt idx="2429">
                  <c:v>48370495</c:v>
                </c:pt>
                <c:pt idx="2430">
                  <c:v>48395626</c:v>
                </c:pt>
                <c:pt idx="2431">
                  <c:v>48401379</c:v>
                </c:pt>
                <c:pt idx="2432">
                  <c:v>48405468</c:v>
                </c:pt>
                <c:pt idx="2433">
                  <c:v>48406329</c:v>
                </c:pt>
                <c:pt idx="2434">
                  <c:v>48412002</c:v>
                </c:pt>
                <c:pt idx="2435">
                  <c:v>48468118</c:v>
                </c:pt>
                <c:pt idx="2436">
                  <c:v>48539421</c:v>
                </c:pt>
                <c:pt idx="2437">
                  <c:v>48583162</c:v>
                </c:pt>
                <c:pt idx="2438">
                  <c:v>48600046</c:v>
                </c:pt>
                <c:pt idx="2439">
                  <c:v>48604655</c:v>
                </c:pt>
                <c:pt idx="2440">
                  <c:v>48626077</c:v>
                </c:pt>
                <c:pt idx="2441">
                  <c:v>48628125</c:v>
                </c:pt>
                <c:pt idx="2442">
                  <c:v>48645998</c:v>
                </c:pt>
                <c:pt idx="2443">
                  <c:v>48649940</c:v>
                </c:pt>
                <c:pt idx="2444">
                  <c:v>48767330</c:v>
                </c:pt>
                <c:pt idx="2445">
                  <c:v>48836818</c:v>
                </c:pt>
                <c:pt idx="2446">
                  <c:v>48849478</c:v>
                </c:pt>
                <c:pt idx="2447">
                  <c:v>48855240</c:v>
                </c:pt>
                <c:pt idx="2448">
                  <c:v>48856333</c:v>
                </c:pt>
                <c:pt idx="2449">
                  <c:v>48885401</c:v>
                </c:pt>
                <c:pt idx="2450">
                  <c:v>48949120</c:v>
                </c:pt>
                <c:pt idx="2451">
                  <c:v>48953747</c:v>
                </c:pt>
                <c:pt idx="2452">
                  <c:v>48959152</c:v>
                </c:pt>
                <c:pt idx="2453">
                  <c:v>49022365</c:v>
                </c:pt>
                <c:pt idx="2454">
                  <c:v>49029187</c:v>
                </c:pt>
                <c:pt idx="2455">
                  <c:v>49036207</c:v>
                </c:pt>
                <c:pt idx="2456">
                  <c:v>49037471</c:v>
                </c:pt>
                <c:pt idx="2457">
                  <c:v>49039305</c:v>
                </c:pt>
                <c:pt idx="2458">
                  <c:v>49043734</c:v>
                </c:pt>
                <c:pt idx="2459">
                  <c:v>49049905</c:v>
                </c:pt>
                <c:pt idx="2460">
                  <c:v>49053519</c:v>
                </c:pt>
                <c:pt idx="2461">
                  <c:v>49068911</c:v>
                </c:pt>
                <c:pt idx="2462">
                  <c:v>49083746</c:v>
                </c:pt>
                <c:pt idx="2463">
                  <c:v>49089129</c:v>
                </c:pt>
                <c:pt idx="2464">
                  <c:v>49093160</c:v>
                </c:pt>
                <c:pt idx="2465">
                  <c:v>49103722</c:v>
                </c:pt>
                <c:pt idx="2466">
                  <c:v>49113411</c:v>
                </c:pt>
                <c:pt idx="2467">
                  <c:v>49115279</c:v>
                </c:pt>
                <c:pt idx="2468">
                  <c:v>49160482</c:v>
                </c:pt>
                <c:pt idx="2469">
                  <c:v>49194316</c:v>
                </c:pt>
                <c:pt idx="2470">
                  <c:v>49248346</c:v>
                </c:pt>
                <c:pt idx="2471">
                  <c:v>49292910</c:v>
                </c:pt>
                <c:pt idx="2472">
                  <c:v>49390586</c:v>
                </c:pt>
                <c:pt idx="2473">
                  <c:v>49466822</c:v>
                </c:pt>
                <c:pt idx="2474">
                  <c:v>49584336</c:v>
                </c:pt>
                <c:pt idx="2475">
                  <c:v>49586928</c:v>
                </c:pt>
                <c:pt idx="2476">
                  <c:v>49593348</c:v>
                </c:pt>
                <c:pt idx="2477">
                  <c:v>49616561</c:v>
                </c:pt>
                <c:pt idx="2478">
                  <c:v>49751344</c:v>
                </c:pt>
                <c:pt idx="2479">
                  <c:v>49884769</c:v>
                </c:pt>
                <c:pt idx="2480">
                  <c:v>49970639</c:v>
                </c:pt>
                <c:pt idx="2481">
                  <c:v>50092825</c:v>
                </c:pt>
                <c:pt idx="2482">
                  <c:v>50144406</c:v>
                </c:pt>
                <c:pt idx="2483">
                  <c:v>50153587</c:v>
                </c:pt>
                <c:pt idx="2484">
                  <c:v>50228800</c:v>
                </c:pt>
                <c:pt idx="2485">
                  <c:v>50296045</c:v>
                </c:pt>
                <c:pt idx="2486">
                  <c:v>50314747</c:v>
                </c:pt>
                <c:pt idx="2487">
                  <c:v>50317246</c:v>
                </c:pt>
                <c:pt idx="2488">
                  <c:v>50417656</c:v>
                </c:pt>
                <c:pt idx="2489">
                  <c:v>50540064</c:v>
                </c:pt>
                <c:pt idx="2490">
                  <c:v>50690163</c:v>
                </c:pt>
                <c:pt idx="2491">
                  <c:v>50736273</c:v>
                </c:pt>
                <c:pt idx="2492">
                  <c:v>50757379</c:v>
                </c:pt>
                <c:pt idx="2493">
                  <c:v>50799491</c:v>
                </c:pt>
                <c:pt idx="2494">
                  <c:v>50972390</c:v>
                </c:pt>
                <c:pt idx="2495">
                  <c:v>51059312</c:v>
                </c:pt>
                <c:pt idx="2496">
                  <c:v>51099879</c:v>
                </c:pt>
                <c:pt idx="2497">
                  <c:v>51149351</c:v>
                </c:pt>
                <c:pt idx="2498">
                  <c:v>51183568</c:v>
                </c:pt>
                <c:pt idx="2499">
                  <c:v>51389694</c:v>
                </c:pt>
                <c:pt idx="2500">
                  <c:v>51599840</c:v>
                </c:pt>
                <c:pt idx="2501">
                  <c:v>51677000</c:v>
                </c:pt>
                <c:pt idx="2502">
                  <c:v>51728402</c:v>
                </c:pt>
                <c:pt idx="2503">
                  <c:v>51787781</c:v>
                </c:pt>
                <c:pt idx="2504">
                  <c:v>51809102</c:v>
                </c:pt>
                <c:pt idx="2505">
                  <c:v>51830660</c:v>
                </c:pt>
                <c:pt idx="2506">
                  <c:v>51978419</c:v>
                </c:pt>
                <c:pt idx="2507">
                  <c:v>52158695</c:v>
                </c:pt>
                <c:pt idx="2508">
                  <c:v>52164277</c:v>
                </c:pt>
                <c:pt idx="2509">
                  <c:v>52165985</c:v>
                </c:pt>
                <c:pt idx="2510">
                  <c:v>52248102</c:v>
                </c:pt>
                <c:pt idx="2511">
                  <c:v>52256452</c:v>
                </c:pt>
                <c:pt idx="2512">
                  <c:v>52261474</c:v>
                </c:pt>
                <c:pt idx="2513">
                  <c:v>52267728</c:v>
                </c:pt>
                <c:pt idx="2514">
                  <c:v>52277424</c:v>
                </c:pt>
                <c:pt idx="2515">
                  <c:v>52281652</c:v>
                </c:pt>
                <c:pt idx="2516">
                  <c:v>52307868</c:v>
                </c:pt>
                <c:pt idx="2517">
                  <c:v>52318609</c:v>
                </c:pt>
                <c:pt idx="2518">
                  <c:v>52325105</c:v>
                </c:pt>
                <c:pt idx="2519">
                  <c:v>52354498</c:v>
                </c:pt>
                <c:pt idx="2520">
                  <c:v>52355728</c:v>
                </c:pt>
                <c:pt idx="2521">
                  <c:v>52362002</c:v>
                </c:pt>
                <c:pt idx="2522">
                  <c:v>52377802</c:v>
                </c:pt>
                <c:pt idx="2523">
                  <c:v>52390959</c:v>
                </c:pt>
                <c:pt idx="2524">
                  <c:v>52393839</c:v>
                </c:pt>
                <c:pt idx="2525">
                  <c:v>52397098</c:v>
                </c:pt>
                <c:pt idx="2526">
                  <c:v>52400062</c:v>
                </c:pt>
                <c:pt idx="2527">
                  <c:v>52409386</c:v>
                </c:pt>
                <c:pt idx="2528">
                  <c:v>52412175</c:v>
                </c:pt>
                <c:pt idx="2529">
                  <c:v>52421672</c:v>
                </c:pt>
                <c:pt idx="2530">
                  <c:v>52434410</c:v>
                </c:pt>
                <c:pt idx="2531">
                  <c:v>52470617</c:v>
                </c:pt>
                <c:pt idx="2532">
                  <c:v>52479017</c:v>
                </c:pt>
                <c:pt idx="2533">
                  <c:v>52480998</c:v>
                </c:pt>
                <c:pt idx="2534">
                  <c:v>52483547</c:v>
                </c:pt>
                <c:pt idx="2535">
                  <c:v>52487422</c:v>
                </c:pt>
                <c:pt idx="2536">
                  <c:v>52490602</c:v>
                </c:pt>
                <c:pt idx="2537">
                  <c:v>52492655</c:v>
                </c:pt>
                <c:pt idx="2538">
                  <c:v>52503482</c:v>
                </c:pt>
                <c:pt idx="2539">
                  <c:v>52512591</c:v>
                </c:pt>
                <c:pt idx="2540">
                  <c:v>52519471</c:v>
                </c:pt>
                <c:pt idx="2541">
                  <c:v>52539208</c:v>
                </c:pt>
                <c:pt idx="2542">
                  <c:v>52558043</c:v>
                </c:pt>
                <c:pt idx="2543">
                  <c:v>52609108</c:v>
                </c:pt>
                <c:pt idx="2544">
                  <c:v>52612325</c:v>
                </c:pt>
                <c:pt idx="2545">
                  <c:v>52621464</c:v>
                </c:pt>
                <c:pt idx="2546">
                  <c:v>52629131</c:v>
                </c:pt>
                <c:pt idx="2547">
                  <c:v>52634066</c:v>
                </c:pt>
                <c:pt idx="2548">
                  <c:v>52655481</c:v>
                </c:pt>
                <c:pt idx="2549">
                  <c:v>52662943</c:v>
                </c:pt>
                <c:pt idx="2550">
                  <c:v>52670020</c:v>
                </c:pt>
                <c:pt idx="2551">
                  <c:v>52671028</c:v>
                </c:pt>
                <c:pt idx="2552">
                  <c:v>52681989</c:v>
                </c:pt>
                <c:pt idx="2553">
                  <c:v>52705619</c:v>
                </c:pt>
                <c:pt idx="2554">
                  <c:v>52709687</c:v>
                </c:pt>
                <c:pt idx="2555">
                  <c:v>52713410</c:v>
                </c:pt>
                <c:pt idx="2556">
                  <c:v>52774136</c:v>
                </c:pt>
                <c:pt idx="2557">
                  <c:v>52807803</c:v>
                </c:pt>
                <c:pt idx="2558">
                  <c:v>52811462</c:v>
                </c:pt>
                <c:pt idx="2559">
                  <c:v>52815558</c:v>
                </c:pt>
                <c:pt idx="2560">
                  <c:v>52856974</c:v>
                </c:pt>
                <c:pt idx="2561">
                  <c:v>52930629</c:v>
                </c:pt>
                <c:pt idx="2562">
                  <c:v>52989429</c:v>
                </c:pt>
                <c:pt idx="2563">
                  <c:v>52998233</c:v>
                </c:pt>
                <c:pt idx="2564">
                  <c:v>53007270</c:v>
                </c:pt>
                <c:pt idx="2565">
                  <c:v>53019812</c:v>
                </c:pt>
                <c:pt idx="2566">
                  <c:v>53047984</c:v>
                </c:pt>
                <c:pt idx="2567">
                  <c:v>53050402</c:v>
                </c:pt>
                <c:pt idx="2568">
                  <c:v>53056250</c:v>
                </c:pt>
                <c:pt idx="2569">
                  <c:v>53058782</c:v>
                </c:pt>
                <c:pt idx="2570">
                  <c:v>53065919</c:v>
                </c:pt>
                <c:pt idx="2571">
                  <c:v>53075855</c:v>
                </c:pt>
                <c:pt idx="2572">
                  <c:v>53123247</c:v>
                </c:pt>
                <c:pt idx="2573">
                  <c:v>53129466</c:v>
                </c:pt>
                <c:pt idx="2574">
                  <c:v>53145400</c:v>
                </c:pt>
                <c:pt idx="2575">
                  <c:v>53149237</c:v>
                </c:pt>
                <c:pt idx="2576">
                  <c:v>53162695</c:v>
                </c:pt>
                <c:pt idx="2577">
                  <c:v>53175918</c:v>
                </c:pt>
                <c:pt idx="2578">
                  <c:v>53179426</c:v>
                </c:pt>
                <c:pt idx="2579">
                  <c:v>53195094</c:v>
                </c:pt>
                <c:pt idx="2580">
                  <c:v>53202360</c:v>
                </c:pt>
                <c:pt idx="2581">
                  <c:v>53210609</c:v>
                </c:pt>
                <c:pt idx="2582">
                  <c:v>53215005</c:v>
                </c:pt>
                <c:pt idx="2583">
                  <c:v>53274097</c:v>
                </c:pt>
                <c:pt idx="2584">
                  <c:v>53282544</c:v>
                </c:pt>
                <c:pt idx="2585">
                  <c:v>53301205</c:v>
                </c:pt>
                <c:pt idx="2586">
                  <c:v>53308057</c:v>
                </c:pt>
                <c:pt idx="2587">
                  <c:v>53312826</c:v>
                </c:pt>
                <c:pt idx="2588">
                  <c:v>53333256</c:v>
                </c:pt>
                <c:pt idx="2589">
                  <c:v>53381701</c:v>
                </c:pt>
                <c:pt idx="2590">
                  <c:v>53390053</c:v>
                </c:pt>
                <c:pt idx="2591">
                  <c:v>53394131</c:v>
                </c:pt>
                <c:pt idx="2592">
                  <c:v>53408356</c:v>
                </c:pt>
                <c:pt idx="2593">
                  <c:v>53421180</c:v>
                </c:pt>
                <c:pt idx="2594">
                  <c:v>53456100</c:v>
                </c:pt>
                <c:pt idx="2595">
                  <c:v>53459847</c:v>
                </c:pt>
                <c:pt idx="2596">
                  <c:v>53469882</c:v>
                </c:pt>
                <c:pt idx="2597">
                  <c:v>53507051</c:v>
                </c:pt>
                <c:pt idx="2598">
                  <c:v>53510080</c:v>
                </c:pt>
                <c:pt idx="2599">
                  <c:v>53518319</c:v>
                </c:pt>
                <c:pt idx="2600">
                  <c:v>53548004</c:v>
                </c:pt>
                <c:pt idx="2601">
                  <c:v>53557139</c:v>
                </c:pt>
                <c:pt idx="2602">
                  <c:v>53561705</c:v>
                </c:pt>
                <c:pt idx="2603">
                  <c:v>53575072</c:v>
                </c:pt>
                <c:pt idx="2604">
                  <c:v>53585352</c:v>
                </c:pt>
                <c:pt idx="2605">
                  <c:v>53592380</c:v>
                </c:pt>
                <c:pt idx="2606">
                  <c:v>53606912</c:v>
                </c:pt>
                <c:pt idx="2607">
                  <c:v>53618775</c:v>
                </c:pt>
                <c:pt idx="2608">
                  <c:v>53621532</c:v>
                </c:pt>
                <c:pt idx="2609">
                  <c:v>53629587</c:v>
                </c:pt>
                <c:pt idx="2610">
                  <c:v>53652401</c:v>
                </c:pt>
                <c:pt idx="2611">
                  <c:v>53663805</c:v>
                </c:pt>
                <c:pt idx="2612">
                  <c:v>53667645</c:v>
                </c:pt>
                <c:pt idx="2613">
                  <c:v>53698746</c:v>
                </c:pt>
                <c:pt idx="2614">
                  <c:v>53714504</c:v>
                </c:pt>
                <c:pt idx="2615">
                  <c:v>53718336</c:v>
                </c:pt>
                <c:pt idx="2616">
                  <c:v>53726659</c:v>
                </c:pt>
                <c:pt idx="2617">
                  <c:v>53735153</c:v>
                </c:pt>
                <c:pt idx="2618">
                  <c:v>53741522</c:v>
                </c:pt>
                <c:pt idx="2619">
                  <c:v>53745034</c:v>
                </c:pt>
                <c:pt idx="2620">
                  <c:v>53781789</c:v>
                </c:pt>
                <c:pt idx="2621">
                  <c:v>53793361</c:v>
                </c:pt>
                <c:pt idx="2622">
                  <c:v>53805488</c:v>
                </c:pt>
                <c:pt idx="2623">
                  <c:v>53811575</c:v>
                </c:pt>
                <c:pt idx="2624">
                  <c:v>53819045</c:v>
                </c:pt>
                <c:pt idx="2625">
                  <c:v>53826063</c:v>
                </c:pt>
                <c:pt idx="2626">
                  <c:v>53834215</c:v>
                </c:pt>
                <c:pt idx="2627">
                  <c:v>53855873</c:v>
                </c:pt>
                <c:pt idx="2628">
                  <c:v>53859245</c:v>
                </c:pt>
                <c:pt idx="2629">
                  <c:v>53860855</c:v>
                </c:pt>
                <c:pt idx="2630">
                  <c:v>53863919</c:v>
                </c:pt>
                <c:pt idx="2631">
                  <c:v>53879028</c:v>
                </c:pt>
                <c:pt idx="2632">
                  <c:v>53886645</c:v>
                </c:pt>
                <c:pt idx="2633">
                  <c:v>53890866</c:v>
                </c:pt>
                <c:pt idx="2634">
                  <c:v>53921207</c:v>
                </c:pt>
                <c:pt idx="2635">
                  <c:v>53953852</c:v>
                </c:pt>
                <c:pt idx="2636">
                  <c:v>53987518</c:v>
                </c:pt>
                <c:pt idx="2637">
                  <c:v>54008166</c:v>
                </c:pt>
                <c:pt idx="2638">
                  <c:v>54017186</c:v>
                </c:pt>
                <c:pt idx="2639">
                  <c:v>54033878</c:v>
                </c:pt>
                <c:pt idx="2640">
                  <c:v>54043969</c:v>
                </c:pt>
                <c:pt idx="2641">
                  <c:v>54047076</c:v>
                </c:pt>
                <c:pt idx="2642">
                  <c:v>54056458</c:v>
                </c:pt>
                <c:pt idx="2643">
                  <c:v>54065452</c:v>
                </c:pt>
                <c:pt idx="2644">
                  <c:v>54073061</c:v>
                </c:pt>
                <c:pt idx="2645">
                  <c:v>54074856</c:v>
                </c:pt>
                <c:pt idx="2646">
                  <c:v>54084789</c:v>
                </c:pt>
                <c:pt idx="2647">
                  <c:v>54090372</c:v>
                </c:pt>
                <c:pt idx="2648">
                  <c:v>54091720</c:v>
                </c:pt>
                <c:pt idx="2649">
                  <c:v>54128632</c:v>
                </c:pt>
                <c:pt idx="2650">
                  <c:v>54147073</c:v>
                </c:pt>
                <c:pt idx="2651">
                  <c:v>54161411</c:v>
                </c:pt>
                <c:pt idx="2652">
                  <c:v>54205531</c:v>
                </c:pt>
                <c:pt idx="2653">
                  <c:v>54208372</c:v>
                </c:pt>
                <c:pt idx="2654">
                  <c:v>54210417</c:v>
                </c:pt>
                <c:pt idx="2655">
                  <c:v>54237001</c:v>
                </c:pt>
                <c:pt idx="2656">
                  <c:v>54270163</c:v>
                </c:pt>
                <c:pt idx="2657">
                  <c:v>54283532</c:v>
                </c:pt>
                <c:pt idx="2658">
                  <c:v>54296742</c:v>
                </c:pt>
                <c:pt idx="2659">
                  <c:v>54312826</c:v>
                </c:pt>
                <c:pt idx="2660">
                  <c:v>54320405</c:v>
                </c:pt>
                <c:pt idx="2661">
                  <c:v>54328482</c:v>
                </c:pt>
                <c:pt idx="2662">
                  <c:v>54329491</c:v>
                </c:pt>
                <c:pt idx="2663">
                  <c:v>54341220</c:v>
                </c:pt>
                <c:pt idx="2664">
                  <c:v>54383975</c:v>
                </c:pt>
                <c:pt idx="2665">
                  <c:v>54386327</c:v>
                </c:pt>
                <c:pt idx="2666">
                  <c:v>54391954</c:v>
                </c:pt>
                <c:pt idx="2667">
                  <c:v>54398688</c:v>
                </c:pt>
                <c:pt idx="2668">
                  <c:v>54404371</c:v>
                </c:pt>
                <c:pt idx="2669">
                  <c:v>54406484</c:v>
                </c:pt>
                <c:pt idx="2670">
                  <c:v>54409821</c:v>
                </c:pt>
                <c:pt idx="2671">
                  <c:v>54420886</c:v>
                </c:pt>
                <c:pt idx="2672">
                  <c:v>54442922</c:v>
                </c:pt>
                <c:pt idx="2673">
                  <c:v>54454729</c:v>
                </c:pt>
                <c:pt idx="2674">
                  <c:v>54469013</c:v>
                </c:pt>
                <c:pt idx="2675">
                  <c:v>54471119</c:v>
                </c:pt>
                <c:pt idx="2676">
                  <c:v>54478469</c:v>
                </c:pt>
                <c:pt idx="2677">
                  <c:v>54483788</c:v>
                </c:pt>
                <c:pt idx="2678">
                  <c:v>54489481</c:v>
                </c:pt>
                <c:pt idx="2679">
                  <c:v>54497394</c:v>
                </c:pt>
                <c:pt idx="2680">
                  <c:v>54506444</c:v>
                </c:pt>
                <c:pt idx="2681">
                  <c:v>54512999</c:v>
                </c:pt>
                <c:pt idx="2682">
                  <c:v>54524753</c:v>
                </c:pt>
                <c:pt idx="2683">
                  <c:v>54530355</c:v>
                </c:pt>
                <c:pt idx="2684">
                  <c:v>54541511</c:v>
                </c:pt>
                <c:pt idx="2685">
                  <c:v>54558324</c:v>
                </c:pt>
                <c:pt idx="2686">
                  <c:v>54562838</c:v>
                </c:pt>
                <c:pt idx="2687">
                  <c:v>54564711</c:v>
                </c:pt>
                <c:pt idx="2688">
                  <c:v>54578272</c:v>
                </c:pt>
                <c:pt idx="2689">
                  <c:v>54582709</c:v>
                </c:pt>
                <c:pt idx="2690">
                  <c:v>54584883</c:v>
                </c:pt>
                <c:pt idx="2691">
                  <c:v>54606209</c:v>
                </c:pt>
                <c:pt idx="2692">
                  <c:v>54613142</c:v>
                </c:pt>
                <c:pt idx="2693">
                  <c:v>54617640</c:v>
                </c:pt>
                <c:pt idx="2694">
                  <c:v>54620843</c:v>
                </c:pt>
                <c:pt idx="2695">
                  <c:v>54622035</c:v>
                </c:pt>
                <c:pt idx="2696">
                  <c:v>54639281</c:v>
                </c:pt>
                <c:pt idx="2697">
                  <c:v>54664157</c:v>
                </c:pt>
                <c:pt idx="2698">
                  <c:v>54668317</c:v>
                </c:pt>
                <c:pt idx="2699">
                  <c:v>54672192</c:v>
                </c:pt>
                <c:pt idx="2700">
                  <c:v>54678298</c:v>
                </c:pt>
                <c:pt idx="2701">
                  <c:v>54683071</c:v>
                </c:pt>
                <c:pt idx="2702">
                  <c:v>54714891</c:v>
                </c:pt>
                <c:pt idx="2703">
                  <c:v>54744993</c:v>
                </c:pt>
                <c:pt idx="2704">
                  <c:v>54756674</c:v>
                </c:pt>
                <c:pt idx="2705">
                  <c:v>54780098</c:v>
                </c:pt>
                <c:pt idx="2706">
                  <c:v>54786358</c:v>
                </c:pt>
                <c:pt idx="2707">
                  <c:v>54789234</c:v>
                </c:pt>
                <c:pt idx="2708">
                  <c:v>54796047</c:v>
                </c:pt>
                <c:pt idx="2709">
                  <c:v>54813801</c:v>
                </c:pt>
                <c:pt idx="2710">
                  <c:v>54815366</c:v>
                </c:pt>
                <c:pt idx="2711">
                  <c:v>54818671</c:v>
                </c:pt>
                <c:pt idx="2712">
                  <c:v>54821251</c:v>
                </c:pt>
                <c:pt idx="2713">
                  <c:v>54827742</c:v>
                </c:pt>
                <c:pt idx="2714">
                  <c:v>54862117</c:v>
                </c:pt>
                <c:pt idx="2715">
                  <c:v>54863216</c:v>
                </c:pt>
                <c:pt idx="2716">
                  <c:v>54872888</c:v>
                </c:pt>
                <c:pt idx="2717">
                  <c:v>54877951</c:v>
                </c:pt>
                <c:pt idx="2718">
                  <c:v>54879841</c:v>
                </c:pt>
                <c:pt idx="2719">
                  <c:v>54887262</c:v>
                </c:pt>
                <c:pt idx="2720">
                  <c:v>54897185</c:v>
                </c:pt>
                <c:pt idx="2721">
                  <c:v>54915620</c:v>
                </c:pt>
                <c:pt idx="2722">
                  <c:v>54926910</c:v>
                </c:pt>
                <c:pt idx="2723">
                  <c:v>54929431</c:v>
                </c:pt>
                <c:pt idx="2724">
                  <c:v>54944234</c:v>
                </c:pt>
                <c:pt idx="2725">
                  <c:v>54945922</c:v>
                </c:pt>
                <c:pt idx="2726">
                  <c:v>54949024</c:v>
                </c:pt>
                <c:pt idx="2727">
                  <c:v>54950006</c:v>
                </c:pt>
                <c:pt idx="2728">
                  <c:v>54960098</c:v>
                </c:pt>
                <c:pt idx="2729">
                  <c:v>54985119</c:v>
                </c:pt>
                <c:pt idx="2730">
                  <c:v>54991732</c:v>
                </c:pt>
                <c:pt idx="2731">
                  <c:v>55012321</c:v>
                </c:pt>
                <c:pt idx="2732">
                  <c:v>55023208</c:v>
                </c:pt>
                <c:pt idx="2733">
                  <c:v>55025696</c:v>
                </c:pt>
                <c:pt idx="2734">
                  <c:v>55071173</c:v>
                </c:pt>
                <c:pt idx="2735">
                  <c:v>55089661</c:v>
                </c:pt>
                <c:pt idx="2736">
                  <c:v>55098655</c:v>
                </c:pt>
                <c:pt idx="2737">
                  <c:v>55136227</c:v>
                </c:pt>
                <c:pt idx="2738">
                  <c:v>55139222</c:v>
                </c:pt>
                <c:pt idx="2739">
                  <c:v>55145513</c:v>
                </c:pt>
                <c:pt idx="2740">
                  <c:v>55147505</c:v>
                </c:pt>
                <c:pt idx="2741">
                  <c:v>55152523</c:v>
                </c:pt>
                <c:pt idx="2742">
                  <c:v>55158353</c:v>
                </c:pt>
                <c:pt idx="2743">
                  <c:v>55172704</c:v>
                </c:pt>
                <c:pt idx="2744">
                  <c:v>55182467</c:v>
                </c:pt>
                <c:pt idx="2745">
                  <c:v>55189683</c:v>
                </c:pt>
                <c:pt idx="2746">
                  <c:v>55198154</c:v>
                </c:pt>
                <c:pt idx="2747">
                  <c:v>55220746</c:v>
                </c:pt>
                <c:pt idx="2748">
                  <c:v>55246968</c:v>
                </c:pt>
                <c:pt idx="2749">
                  <c:v>55248405</c:v>
                </c:pt>
                <c:pt idx="2750">
                  <c:v>55253534</c:v>
                </c:pt>
                <c:pt idx="2751">
                  <c:v>55261837</c:v>
                </c:pt>
                <c:pt idx="2752">
                  <c:v>55282214</c:v>
                </c:pt>
                <c:pt idx="2753">
                  <c:v>55285085</c:v>
                </c:pt>
                <c:pt idx="2754">
                  <c:v>55291929</c:v>
                </c:pt>
                <c:pt idx="2755">
                  <c:v>55315762</c:v>
                </c:pt>
                <c:pt idx="2756">
                  <c:v>55328209</c:v>
                </c:pt>
                <c:pt idx="2757">
                  <c:v>55333393</c:v>
                </c:pt>
                <c:pt idx="2758">
                  <c:v>55334976</c:v>
                </c:pt>
                <c:pt idx="2759">
                  <c:v>55343567</c:v>
                </c:pt>
                <c:pt idx="2760">
                  <c:v>55381960</c:v>
                </c:pt>
                <c:pt idx="2761">
                  <c:v>55400933</c:v>
                </c:pt>
                <c:pt idx="2762">
                  <c:v>55433095</c:v>
                </c:pt>
                <c:pt idx="2763">
                  <c:v>55439785</c:v>
                </c:pt>
                <c:pt idx="2764">
                  <c:v>55451709</c:v>
                </c:pt>
                <c:pt idx="2765">
                  <c:v>55554387</c:v>
                </c:pt>
                <c:pt idx="2766">
                  <c:v>55667882</c:v>
                </c:pt>
                <c:pt idx="2767">
                  <c:v>55678337</c:v>
                </c:pt>
              </c:numCache>
            </c:numRef>
          </c:xVal>
          <c:yVal>
            <c:numRef>
              <c:f>'chr01'!$J$2:$J$2769</c:f>
              <c:numCache>
                <c:formatCode>General</c:formatCode>
                <c:ptCount val="2768"/>
                <c:pt idx="17">
                  <c:v>-2.3959037399408101</c:v>
                </c:pt>
                <c:pt idx="22">
                  <c:v>1.3481955607667</c:v>
                </c:pt>
                <c:pt idx="23">
                  <c:v>1.0485752321256501</c:v>
                </c:pt>
                <c:pt idx="30">
                  <c:v>2.1220170462997001</c:v>
                </c:pt>
                <c:pt idx="35">
                  <c:v>-2.71865280865822</c:v>
                </c:pt>
                <c:pt idx="37">
                  <c:v>-1.5136911157903601</c:v>
                </c:pt>
                <c:pt idx="39">
                  <c:v>1.2743722701301801</c:v>
                </c:pt>
                <c:pt idx="49">
                  <c:v>-0.46072036006350697</c:v>
                </c:pt>
                <c:pt idx="56">
                  <c:v>1.5057276558112</c:v>
                </c:pt>
                <c:pt idx="71">
                  <c:v>-1.19902546510041</c:v>
                </c:pt>
                <c:pt idx="83">
                  <c:v>-0.80926279439105198</c:v>
                </c:pt>
                <c:pt idx="92">
                  <c:v>-1.2616435397008801</c:v>
                </c:pt>
                <c:pt idx="93">
                  <c:v>1.3710705988846399</c:v>
                </c:pt>
                <c:pt idx="94">
                  <c:v>1.5140646516721099</c:v>
                </c:pt>
                <c:pt idx="97">
                  <c:v>1.46686822475361</c:v>
                </c:pt>
                <c:pt idx="101">
                  <c:v>-2.4597388798698701</c:v>
                </c:pt>
                <c:pt idx="115">
                  <c:v>-0.71805645492066705</c:v>
                </c:pt>
                <c:pt idx="120">
                  <c:v>-0.154476440716136</c:v>
                </c:pt>
                <c:pt idx="135">
                  <c:v>0.26138765653905899</c:v>
                </c:pt>
                <c:pt idx="140">
                  <c:v>1.97710390286691</c:v>
                </c:pt>
                <c:pt idx="141">
                  <c:v>0.20023283473012499</c:v>
                </c:pt>
                <c:pt idx="145">
                  <c:v>1.6805552737050999</c:v>
                </c:pt>
                <c:pt idx="151">
                  <c:v>-1.16088965068025</c:v>
                </c:pt>
                <c:pt idx="156">
                  <c:v>-1.7057035457543499</c:v>
                </c:pt>
                <c:pt idx="180">
                  <c:v>1.3014205677720301</c:v>
                </c:pt>
                <c:pt idx="181">
                  <c:v>-0.35397990783771299</c:v>
                </c:pt>
                <c:pt idx="182">
                  <c:v>1.8423772981058399</c:v>
                </c:pt>
                <c:pt idx="183">
                  <c:v>-1.4919732056491</c:v>
                </c:pt>
                <c:pt idx="201">
                  <c:v>0.335550195039303</c:v>
                </c:pt>
                <c:pt idx="205">
                  <c:v>0.75574788869369003</c:v>
                </c:pt>
                <c:pt idx="219">
                  <c:v>0.76376368785850801</c:v>
                </c:pt>
                <c:pt idx="222">
                  <c:v>-1.45692273921181</c:v>
                </c:pt>
                <c:pt idx="223">
                  <c:v>-1.8011555558201899</c:v>
                </c:pt>
                <c:pt idx="242">
                  <c:v>-0.132046343584176</c:v>
                </c:pt>
                <c:pt idx="254">
                  <c:v>2.5613197843867201</c:v>
                </c:pt>
                <c:pt idx="256">
                  <c:v>2.7305585557823</c:v>
                </c:pt>
                <c:pt idx="283">
                  <c:v>-0.879038944978904</c:v>
                </c:pt>
                <c:pt idx="297">
                  <c:v>0.63510094629554603</c:v>
                </c:pt>
                <c:pt idx="299">
                  <c:v>-0.52835363768812504</c:v>
                </c:pt>
                <c:pt idx="316">
                  <c:v>-0.85844963484785397</c:v>
                </c:pt>
                <c:pt idx="334">
                  <c:v>0.42241614671335798</c:v>
                </c:pt>
                <c:pt idx="351">
                  <c:v>-0.52282754630962802</c:v>
                </c:pt>
                <c:pt idx="356">
                  <c:v>-1.44572625147089</c:v>
                </c:pt>
                <c:pt idx="358">
                  <c:v>0.69092304478315603</c:v>
                </c:pt>
                <c:pt idx="366">
                  <c:v>0.61280798571950101</c:v>
                </c:pt>
                <c:pt idx="371">
                  <c:v>-0.97623507261704401</c:v>
                </c:pt>
                <c:pt idx="375">
                  <c:v>1.2353173065690499</c:v>
                </c:pt>
                <c:pt idx="382">
                  <c:v>-2.3135403509491699</c:v>
                </c:pt>
                <c:pt idx="395">
                  <c:v>-4.2870558834309502</c:v>
                </c:pt>
                <c:pt idx="402">
                  <c:v>-0.85995436707609396</c:v>
                </c:pt>
                <c:pt idx="404">
                  <c:v>0.40896029311957899</c:v>
                </c:pt>
                <c:pt idx="408">
                  <c:v>-1.5097949973739599</c:v>
                </c:pt>
                <c:pt idx="418">
                  <c:v>0.40918361541537801</c:v>
                </c:pt>
                <c:pt idx="421">
                  <c:v>-4.9320513383569402</c:v>
                </c:pt>
                <c:pt idx="435">
                  <c:v>0.75782122633584204</c:v>
                </c:pt>
                <c:pt idx="438">
                  <c:v>-0.90261624331297297</c:v>
                </c:pt>
                <c:pt idx="451">
                  <c:v>3.64605331342608</c:v>
                </c:pt>
                <c:pt idx="458">
                  <c:v>2.63056456773556</c:v>
                </c:pt>
                <c:pt idx="469">
                  <c:v>0.85472129338922498</c:v>
                </c:pt>
                <c:pt idx="471">
                  <c:v>0.93612620055382401</c:v>
                </c:pt>
                <c:pt idx="477">
                  <c:v>0.61996081513446599</c:v>
                </c:pt>
                <c:pt idx="480">
                  <c:v>2.10954278201792</c:v>
                </c:pt>
                <c:pt idx="483">
                  <c:v>1.1832042807816401</c:v>
                </c:pt>
                <c:pt idx="492">
                  <c:v>-2.9121484185681799</c:v>
                </c:pt>
                <c:pt idx="496">
                  <c:v>-1.02949129596189</c:v>
                </c:pt>
                <c:pt idx="519">
                  <c:v>-1.25128471545445</c:v>
                </c:pt>
                <c:pt idx="531">
                  <c:v>-2.3471230798807898</c:v>
                </c:pt>
                <c:pt idx="564">
                  <c:v>-1.86141977134281</c:v>
                </c:pt>
                <c:pt idx="570">
                  <c:v>-1.2588528804146999</c:v>
                </c:pt>
                <c:pt idx="574">
                  <c:v>-0.31872316343097601</c:v>
                </c:pt>
                <c:pt idx="599">
                  <c:v>-0.96377095726736195</c:v>
                </c:pt>
                <c:pt idx="600">
                  <c:v>-2.2741459677077001</c:v>
                </c:pt>
                <c:pt idx="619">
                  <c:v>0.83803544784390105</c:v>
                </c:pt>
                <c:pt idx="644">
                  <c:v>2.8798394229578599</c:v>
                </c:pt>
                <c:pt idx="646">
                  <c:v>-1.3700988324179599</c:v>
                </c:pt>
                <c:pt idx="652">
                  <c:v>-3.1621033639026699</c:v>
                </c:pt>
                <c:pt idx="658">
                  <c:v>0.84774769303146702</c:v>
                </c:pt>
                <c:pt idx="714">
                  <c:v>0.20581123447949901</c:v>
                </c:pt>
                <c:pt idx="720">
                  <c:v>-0.91410384143183998</c:v>
                </c:pt>
                <c:pt idx="721">
                  <c:v>0.44566716371056397</c:v>
                </c:pt>
                <c:pt idx="723">
                  <c:v>-1.2812541418687899</c:v>
                </c:pt>
                <c:pt idx="731">
                  <c:v>0.880653145712333</c:v>
                </c:pt>
                <c:pt idx="733">
                  <c:v>-1.1806959961735899</c:v>
                </c:pt>
                <c:pt idx="739">
                  <c:v>-3.1423617109678998</c:v>
                </c:pt>
                <c:pt idx="742">
                  <c:v>-8.5370994150249201E-3</c:v>
                </c:pt>
                <c:pt idx="751">
                  <c:v>-2.5187630563068901</c:v>
                </c:pt>
                <c:pt idx="765">
                  <c:v>0.913050681794501</c:v>
                </c:pt>
                <c:pt idx="775">
                  <c:v>1.4112371193167501</c:v>
                </c:pt>
                <c:pt idx="778">
                  <c:v>-2.0040791819446899</c:v>
                </c:pt>
                <c:pt idx="789">
                  <c:v>1.13978114016722</c:v>
                </c:pt>
                <c:pt idx="799">
                  <c:v>-1.4103766088818499</c:v>
                </c:pt>
                <c:pt idx="800">
                  <c:v>-2.5618041929385198</c:v>
                </c:pt>
                <c:pt idx="811">
                  <c:v>1.2492895438709499</c:v>
                </c:pt>
                <c:pt idx="815">
                  <c:v>2.1527308778638101</c:v>
                </c:pt>
                <c:pt idx="818">
                  <c:v>0.56138369722619197</c:v>
                </c:pt>
                <c:pt idx="822">
                  <c:v>-0.346057548665682</c:v>
                </c:pt>
                <c:pt idx="830">
                  <c:v>0.81500075242874703</c:v>
                </c:pt>
                <c:pt idx="835">
                  <c:v>-2.9668434184327901</c:v>
                </c:pt>
                <c:pt idx="841">
                  <c:v>0.868882060889407</c:v>
                </c:pt>
                <c:pt idx="842">
                  <c:v>1.27844429995348</c:v>
                </c:pt>
                <c:pt idx="849">
                  <c:v>-5.1855542086504496</c:v>
                </c:pt>
                <c:pt idx="858">
                  <c:v>-2.0526772291636299</c:v>
                </c:pt>
                <c:pt idx="862">
                  <c:v>-0.98610129645377398</c:v>
                </c:pt>
                <c:pt idx="878">
                  <c:v>-2.5321322551460699</c:v>
                </c:pt>
                <c:pt idx="885">
                  <c:v>-0.25557755704755097</c:v>
                </c:pt>
                <c:pt idx="889">
                  <c:v>-0.49283506646999797</c:v>
                </c:pt>
                <c:pt idx="895">
                  <c:v>-0.38975634572548501</c:v>
                </c:pt>
                <c:pt idx="896">
                  <c:v>1.11490584823673</c:v>
                </c:pt>
                <c:pt idx="911">
                  <c:v>-6.8377878828528003</c:v>
                </c:pt>
                <c:pt idx="923">
                  <c:v>0.44499417385684698</c:v>
                </c:pt>
                <c:pt idx="926">
                  <c:v>1.24909274716413</c:v>
                </c:pt>
                <c:pt idx="927">
                  <c:v>-6.8803006099433295E-2</c:v>
                </c:pt>
                <c:pt idx="930">
                  <c:v>0.51378438301894902</c:v>
                </c:pt>
                <c:pt idx="968">
                  <c:v>1.0502672715853101</c:v>
                </c:pt>
                <c:pt idx="976">
                  <c:v>0.50997791690892802</c:v>
                </c:pt>
                <c:pt idx="978">
                  <c:v>1.35332627364228</c:v>
                </c:pt>
                <c:pt idx="980">
                  <c:v>2.5272481737937098</c:v>
                </c:pt>
                <c:pt idx="983">
                  <c:v>0.447276404944004</c:v>
                </c:pt>
                <c:pt idx="1000">
                  <c:v>1.91134468650008</c:v>
                </c:pt>
                <c:pt idx="1024">
                  <c:v>-3.1148416444284202</c:v>
                </c:pt>
                <c:pt idx="1037">
                  <c:v>1.1030371417812801</c:v>
                </c:pt>
                <c:pt idx="1046">
                  <c:v>4.2483986074392099</c:v>
                </c:pt>
                <c:pt idx="1052">
                  <c:v>6.0347153511507101E-2</c:v>
                </c:pt>
                <c:pt idx="1065">
                  <c:v>-2.0703337225401501</c:v>
                </c:pt>
                <c:pt idx="1069">
                  <c:v>1.07953108681897</c:v>
                </c:pt>
                <c:pt idx="1071">
                  <c:v>-0.25309042792279302</c:v>
                </c:pt>
                <c:pt idx="1079">
                  <c:v>-2.8635256270514802</c:v>
                </c:pt>
                <c:pt idx="1082">
                  <c:v>-0.94165760529898301</c:v>
                </c:pt>
                <c:pt idx="1087">
                  <c:v>0.93912657614642203</c:v>
                </c:pt>
                <c:pt idx="1100">
                  <c:v>1.3614501128021199</c:v>
                </c:pt>
                <c:pt idx="1104">
                  <c:v>2.18288389784917</c:v>
                </c:pt>
                <c:pt idx="1115">
                  <c:v>0.45750366392401098</c:v>
                </c:pt>
                <c:pt idx="1118">
                  <c:v>0.29936934883095101</c:v>
                </c:pt>
                <c:pt idx="1131">
                  <c:v>-0.990542821192539</c:v>
                </c:pt>
                <c:pt idx="1138">
                  <c:v>-1.7187105193236401</c:v>
                </c:pt>
                <c:pt idx="1143">
                  <c:v>-1.5048550108832901</c:v>
                </c:pt>
                <c:pt idx="1156">
                  <c:v>2.0059823045980001</c:v>
                </c:pt>
                <c:pt idx="1160">
                  <c:v>-1.2917509138535299</c:v>
                </c:pt>
                <c:pt idx="1169">
                  <c:v>0.85475330444963105</c:v>
                </c:pt>
                <c:pt idx="1173">
                  <c:v>-0.31895624690238</c:v>
                </c:pt>
                <c:pt idx="1175">
                  <c:v>1.85704868205952</c:v>
                </c:pt>
                <c:pt idx="1179">
                  <c:v>-2.93801788191952</c:v>
                </c:pt>
                <c:pt idx="1190">
                  <c:v>0.63082456194132697</c:v>
                </c:pt>
                <c:pt idx="1205">
                  <c:v>0.98309272331202702</c:v>
                </c:pt>
                <c:pt idx="1211">
                  <c:v>2.0050512675045402</c:v>
                </c:pt>
                <c:pt idx="1212">
                  <c:v>1.3306784934652001</c:v>
                </c:pt>
                <c:pt idx="1219">
                  <c:v>-1.8971306624984099</c:v>
                </c:pt>
                <c:pt idx="1222">
                  <c:v>3.1547457996913701</c:v>
                </c:pt>
                <c:pt idx="1230">
                  <c:v>0.85057470013058001</c:v>
                </c:pt>
                <c:pt idx="1231">
                  <c:v>2.5387866140495201</c:v>
                </c:pt>
                <c:pt idx="1233">
                  <c:v>0.72283515976562296</c:v>
                </c:pt>
                <c:pt idx="1247">
                  <c:v>0.97947534095142497</c:v>
                </c:pt>
                <c:pt idx="1270">
                  <c:v>0.59741179246036102</c:v>
                </c:pt>
                <c:pt idx="1287">
                  <c:v>1.9682281754040101</c:v>
                </c:pt>
                <c:pt idx="1300">
                  <c:v>1.0067552766575201</c:v>
                </c:pt>
                <c:pt idx="1301">
                  <c:v>-3.3947466395029999</c:v>
                </c:pt>
                <c:pt idx="1311">
                  <c:v>1.4135110697649</c:v>
                </c:pt>
                <c:pt idx="1312">
                  <c:v>-1.04778936395328</c:v>
                </c:pt>
                <c:pt idx="1318">
                  <c:v>-1.3383540673719201</c:v>
                </c:pt>
                <c:pt idx="1334">
                  <c:v>0.87182968066381605</c:v>
                </c:pt>
                <c:pt idx="1337">
                  <c:v>-3.0261520634593399E-2</c:v>
                </c:pt>
                <c:pt idx="1345">
                  <c:v>-0.80610813486012201</c:v>
                </c:pt>
                <c:pt idx="1348">
                  <c:v>-0.14377598193844099</c:v>
                </c:pt>
                <c:pt idx="1355">
                  <c:v>-0.194427134409842</c:v>
                </c:pt>
                <c:pt idx="1360">
                  <c:v>-4.34253658672871</c:v>
                </c:pt>
                <c:pt idx="1367">
                  <c:v>-1.3629216984794801</c:v>
                </c:pt>
                <c:pt idx="1370">
                  <c:v>-0.56524131182412096</c:v>
                </c:pt>
                <c:pt idx="1374">
                  <c:v>-0.11850389938731901</c:v>
                </c:pt>
                <c:pt idx="1377">
                  <c:v>-2.5980262568709902</c:v>
                </c:pt>
                <c:pt idx="1381">
                  <c:v>0.36804840545975398</c:v>
                </c:pt>
                <c:pt idx="1388">
                  <c:v>-2.1253176010993999</c:v>
                </c:pt>
                <c:pt idx="1389">
                  <c:v>-1.76140129814776</c:v>
                </c:pt>
                <c:pt idx="1393">
                  <c:v>1.32475900164662</c:v>
                </c:pt>
                <c:pt idx="1402">
                  <c:v>1.3969086337837999</c:v>
                </c:pt>
                <c:pt idx="1413">
                  <c:v>0.89034323731981102</c:v>
                </c:pt>
                <c:pt idx="1416">
                  <c:v>0.191867402673851</c:v>
                </c:pt>
                <c:pt idx="1420">
                  <c:v>1.3223408828552701</c:v>
                </c:pt>
                <c:pt idx="1428">
                  <c:v>1.66940227578444</c:v>
                </c:pt>
                <c:pt idx="1432">
                  <c:v>1.05353876210515</c:v>
                </c:pt>
                <c:pt idx="1435">
                  <c:v>3.0351449451911701</c:v>
                </c:pt>
                <c:pt idx="1442">
                  <c:v>-0.27606699327540701</c:v>
                </c:pt>
                <c:pt idx="1446">
                  <c:v>0.39513800082411998</c:v>
                </c:pt>
                <c:pt idx="1478">
                  <c:v>1.6629372829583999</c:v>
                </c:pt>
                <c:pt idx="1495">
                  <c:v>1.09796843547629</c:v>
                </c:pt>
                <c:pt idx="1499">
                  <c:v>-1.5864376442041399</c:v>
                </c:pt>
                <c:pt idx="1537">
                  <c:v>-1.3282586803843</c:v>
                </c:pt>
                <c:pt idx="1539">
                  <c:v>1.233824635003</c:v>
                </c:pt>
                <c:pt idx="1549">
                  <c:v>0.12770505663069001</c:v>
                </c:pt>
                <c:pt idx="1555">
                  <c:v>-0.18231653591664199</c:v>
                </c:pt>
                <c:pt idx="1556">
                  <c:v>-2.5851886277735598</c:v>
                </c:pt>
                <c:pt idx="1565">
                  <c:v>-1.9175074005089601</c:v>
                </c:pt>
                <c:pt idx="1572">
                  <c:v>-2.26066912932894</c:v>
                </c:pt>
                <c:pt idx="1582">
                  <c:v>-0.82105442429112896</c:v>
                </c:pt>
                <c:pt idx="1588">
                  <c:v>1.3301401219656801</c:v>
                </c:pt>
                <c:pt idx="1603">
                  <c:v>4.8707264280293998</c:v>
                </c:pt>
                <c:pt idx="1608">
                  <c:v>2.3311874572467501</c:v>
                </c:pt>
                <c:pt idx="1609">
                  <c:v>1.9796380645434599</c:v>
                </c:pt>
                <c:pt idx="1614">
                  <c:v>3.9195510214579898</c:v>
                </c:pt>
                <c:pt idx="1625">
                  <c:v>2.0663330321068201</c:v>
                </c:pt>
                <c:pt idx="1642">
                  <c:v>4.6493828044496297</c:v>
                </c:pt>
                <c:pt idx="1651">
                  <c:v>2.28358265112406</c:v>
                </c:pt>
                <c:pt idx="1654">
                  <c:v>1.8257553617465201</c:v>
                </c:pt>
                <c:pt idx="1656">
                  <c:v>1.0885697554476099</c:v>
                </c:pt>
                <c:pt idx="1678">
                  <c:v>2.1791521456880401</c:v>
                </c:pt>
                <c:pt idx="1682">
                  <c:v>0.61313875764347003</c:v>
                </c:pt>
                <c:pt idx="1705">
                  <c:v>-4.0656464462595903</c:v>
                </c:pt>
                <c:pt idx="1708">
                  <c:v>-3.2466774699155199</c:v>
                </c:pt>
                <c:pt idx="1709">
                  <c:v>1.4325211976524499</c:v>
                </c:pt>
                <c:pt idx="1714">
                  <c:v>1.30814902337941</c:v>
                </c:pt>
                <c:pt idx="1721">
                  <c:v>-0.62960385994758505</c:v>
                </c:pt>
                <c:pt idx="1727">
                  <c:v>0.65107857147228898</c:v>
                </c:pt>
                <c:pt idx="1732">
                  <c:v>-2.72741680328068</c:v>
                </c:pt>
                <c:pt idx="1736">
                  <c:v>-3.9790465809311701</c:v>
                </c:pt>
                <c:pt idx="1742">
                  <c:v>1.27380687125961</c:v>
                </c:pt>
                <c:pt idx="1748">
                  <c:v>-0.56720895155672502</c:v>
                </c:pt>
                <c:pt idx="1772">
                  <c:v>3.3159589951048098</c:v>
                </c:pt>
                <c:pt idx="1774">
                  <c:v>-2.34371354546004</c:v>
                </c:pt>
                <c:pt idx="1784">
                  <c:v>1.65846932480466</c:v>
                </c:pt>
                <c:pt idx="1787">
                  <c:v>-0.49849609396312899</c:v>
                </c:pt>
                <c:pt idx="1788">
                  <c:v>0.23709704809041701</c:v>
                </c:pt>
                <c:pt idx="1797">
                  <c:v>1.95094003663924</c:v>
                </c:pt>
                <c:pt idx="1808">
                  <c:v>-0.91457554578417199</c:v>
                </c:pt>
                <c:pt idx="1813">
                  <c:v>-0.53629549858881898</c:v>
                </c:pt>
                <c:pt idx="1822">
                  <c:v>0.63056456773555902</c:v>
                </c:pt>
                <c:pt idx="1823">
                  <c:v>0.395950658712449</c:v>
                </c:pt>
                <c:pt idx="1826">
                  <c:v>-0.936431403207858</c:v>
                </c:pt>
                <c:pt idx="1836">
                  <c:v>2.5331506605795999</c:v>
                </c:pt>
                <c:pt idx="1840">
                  <c:v>0.35239832988478897</c:v>
                </c:pt>
                <c:pt idx="1845">
                  <c:v>1.44714552608105</c:v>
                </c:pt>
                <c:pt idx="1867">
                  <c:v>1.8665765480412799</c:v>
                </c:pt>
                <c:pt idx="1875">
                  <c:v>-4.4794540054296199</c:v>
                </c:pt>
                <c:pt idx="1924">
                  <c:v>1.85741702324225</c:v>
                </c:pt>
                <c:pt idx="1930">
                  <c:v>1.1081987262419899</c:v>
                </c:pt>
                <c:pt idx="1952">
                  <c:v>-1.4551391153208999</c:v>
                </c:pt>
                <c:pt idx="1955">
                  <c:v>0.85785165596926705</c:v>
                </c:pt>
                <c:pt idx="1970">
                  <c:v>-0.890663157425718</c:v>
                </c:pt>
                <c:pt idx="1975">
                  <c:v>-0.69919637615053598</c:v>
                </c:pt>
                <c:pt idx="1978">
                  <c:v>-1.1550837875340101</c:v>
                </c:pt>
                <c:pt idx="1979">
                  <c:v>-0.93630574480947004</c:v>
                </c:pt>
                <c:pt idx="1983">
                  <c:v>1.2688602331463601</c:v>
                </c:pt>
                <c:pt idx="1988">
                  <c:v>-0.42279278089150701</c:v>
                </c:pt>
                <c:pt idx="1990">
                  <c:v>1.5479848491994199</c:v>
                </c:pt>
                <c:pt idx="1993">
                  <c:v>1.0660106271444001</c:v>
                </c:pt>
                <c:pt idx="1998">
                  <c:v>0.81390839861511</c:v>
                </c:pt>
                <c:pt idx="2001">
                  <c:v>1.1293374882045899</c:v>
                </c:pt>
                <c:pt idx="2004">
                  <c:v>-0.11850389938731901</c:v>
                </c:pt>
                <c:pt idx="2006">
                  <c:v>1.63056456773556</c:v>
                </c:pt>
                <c:pt idx="2008">
                  <c:v>0.96023086347472497</c:v>
                </c:pt>
                <c:pt idx="2016">
                  <c:v>-1.3053384508592201</c:v>
                </c:pt>
                <c:pt idx="2017">
                  <c:v>-1.21922844728182</c:v>
                </c:pt>
                <c:pt idx="2019">
                  <c:v>-1.1941491774759101</c:v>
                </c:pt>
                <c:pt idx="2032">
                  <c:v>-2.5137883686885698</c:v>
                </c:pt>
                <c:pt idx="2044">
                  <c:v>-0.68854312430334397</c:v>
                </c:pt>
                <c:pt idx="2064">
                  <c:v>0.79452036815062399</c:v>
                </c:pt>
                <c:pt idx="2066">
                  <c:v>1.0320021036109901</c:v>
                </c:pt>
                <c:pt idx="2072">
                  <c:v>-1.4230503284088201</c:v>
                </c:pt>
                <c:pt idx="2088">
                  <c:v>1.1885971176805199</c:v>
                </c:pt>
                <c:pt idx="2103">
                  <c:v>-1.47911267138925</c:v>
                </c:pt>
                <c:pt idx="2109">
                  <c:v>8.4469499217532107E-3</c:v>
                </c:pt>
                <c:pt idx="2125">
                  <c:v>0.233148155380833</c:v>
                </c:pt>
                <c:pt idx="2152">
                  <c:v>-5.5965034588796598</c:v>
                </c:pt>
                <c:pt idx="2153">
                  <c:v>-5.1907736203088799</c:v>
                </c:pt>
                <c:pt idx="2163">
                  <c:v>0.77053760547527095</c:v>
                </c:pt>
                <c:pt idx="2184">
                  <c:v>1.0901941598768301</c:v>
                </c:pt>
                <c:pt idx="2189">
                  <c:v>0.536874895071346</c:v>
                </c:pt>
                <c:pt idx="2198">
                  <c:v>2.5398495690386498</c:v>
                </c:pt>
                <c:pt idx="2200">
                  <c:v>0.46332951939512701</c:v>
                </c:pt>
                <c:pt idx="2202">
                  <c:v>1.10087705673353</c:v>
                </c:pt>
                <c:pt idx="2206">
                  <c:v>0.63899101840642503</c:v>
                </c:pt>
                <c:pt idx="2208">
                  <c:v>-2.9016480810893199</c:v>
                </c:pt>
                <c:pt idx="2210">
                  <c:v>0.47800895619731598</c:v>
                </c:pt>
                <c:pt idx="2223">
                  <c:v>0.122525926896475</c:v>
                </c:pt>
                <c:pt idx="2258">
                  <c:v>1.0146934629183899</c:v>
                </c:pt>
                <c:pt idx="2261">
                  <c:v>-0.86276307402463004</c:v>
                </c:pt>
                <c:pt idx="2265">
                  <c:v>6.0004672430258199E-2</c:v>
                </c:pt>
                <c:pt idx="2284">
                  <c:v>1.0869620610374799</c:v>
                </c:pt>
                <c:pt idx="2301">
                  <c:v>2.0554913831911401</c:v>
                </c:pt>
                <c:pt idx="2302">
                  <c:v>1.5910918765794</c:v>
                </c:pt>
                <c:pt idx="2303">
                  <c:v>1.52521420091256</c:v>
                </c:pt>
                <c:pt idx="2304">
                  <c:v>2.1333838735790498</c:v>
                </c:pt>
                <c:pt idx="2313">
                  <c:v>-1.34644705752371</c:v>
                </c:pt>
                <c:pt idx="2333">
                  <c:v>2.17482254382552</c:v>
                </c:pt>
                <c:pt idx="2335">
                  <c:v>0.77433161398643202</c:v>
                </c:pt>
                <c:pt idx="2342">
                  <c:v>4.54969316170759</c:v>
                </c:pt>
                <c:pt idx="2344">
                  <c:v>1.6805552737050999</c:v>
                </c:pt>
                <c:pt idx="2351">
                  <c:v>-2.5469561028415599</c:v>
                </c:pt>
                <c:pt idx="2353">
                  <c:v>1.2294038632066899</c:v>
                </c:pt>
                <c:pt idx="2357">
                  <c:v>-1.8936133216121001</c:v>
                </c:pt>
                <c:pt idx="2377">
                  <c:v>-1.9557977007376199</c:v>
                </c:pt>
                <c:pt idx="2381">
                  <c:v>1.21514751210997</c:v>
                </c:pt>
                <c:pt idx="2387">
                  <c:v>-1.9984653297585</c:v>
                </c:pt>
                <c:pt idx="2390">
                  <c:v>-3.9460460363818202</c:v>
                </c:pt>
                <c:pt idx="2395">
                  <c:v>0.72080430462474299</c:v>
                </c:pt>
                <c:pt idx="2413">
                  <c:v>3.9130262309334203E-2</c:v>
                </c:pt>
                <c:pt idx="2419">
                  <c:v>-1.25577664346247</c:v>
                </c:pt>
                <c:pt idx="2420">
                  <c:v>-0.95588124760340898</c:v>
                </c:pt>
                <c:pt idx="2475">
                  <c:v>0.46541311545217801</c:v>
                </c:pt>
                <c:pt idx="2484">
                  <c:v>-0.78430827225656996</c:v>
                </c:pt>
                <c:pt idx="2494">
                  <c:v>0.65833680138356598</c:v>
                </c:pt>
                <c:pt idx="2540">
                  <c:v>0.40736200344450102</c:v>
                </c:pt>
                <c:pt idx="2543">
                  <c:v>0.827494778797634</c:v>
                </c:pt>
                <c:pt idx="2555">
                  <c:v>-1.56155275190983</c:v>
                </c:pt>
                <c:pt idx="2569">
                  <c:v>0.94759007109056304</c:v>
                </c:pt>
                <c:pt idx="2577">
                  <c:v>4.2830321065609596</c:v>
                </c:pt>
                <c:pt idx="2580">
                  <c:v>-0.37887272418770601</c:v>
                </c:pt>
                <c:pt idx="2587">
                  <c:v>1.2873741248022701</c:v>
                </c:pt>
                <c:pt idx="2593">
                  <c:v>1.6506941762923799</c:v>
                </c:pt>
                <c:pt idx="2596">
                  <c:v>1.39968757113124</c:v>
                </c:pt>
                <c:pt idx="2608">
                  <c:v>-2.6433833295544802</c:v>
                </c:pt>
                <c:pt idx="2610">
                  <c:v>-1.76080848781267</c:v>
                </c:pt>
                <c:pt idx="2632">
                  <c:v>-0.71552261875341505</c:v>
                </c:pt>
                <c:pt idx="2633">
                  <c:v>0.38457758699480998</c:v>
                </c:pt>
                <c:pt idx="2635">
                  <c:v>-2.8877143725466698</c:v>
                </c:pt>
                <c:pt idx="2636">
                  <c:v>-1.80257055957155</c:v>
                </c:pt>
                <c:pt idx="2645">
                  <c:v>-2.1705367481489999</c:v>
                </c:pt>
                <c:pt idx="2649">
                  <c:v>3.7334991031473799E-3</c:v>
                </c:pt>
                <c:pt idx="2651">
                  <c:v>0.145278336278725</c:v>
                </c:pt>
                <c:pt idx="2665">
                  <c:v>1.4867382023803699</c:v>
                </c:pt>
                <c:pt idx="2683">
                  <c:v>0.41302028608597102</c:v>
                </c:pt>
                <c:pt idx="2695">
                  <c:v>-0.266811896116953</c:v>
                </c:pt>
                <c:pt idx="2701">
                  <c:v>-7.0570931311311105E-2</c:v>
                </c:pt>
                <c:pt idx="2714">
                  <c:v>-2.14030244644856</c:v>
                </c:pt>
                <c:pt idx="2719">
                  <c:v>1.85780919949012</c:v>
                </c:pt>
                <c:pt idx="2723">
                  <c:v>-1.8602183457374699</c:v>
                </c:pt>
                <c:pt idx="2731">
                  <c:v>-4.1727798960664898E-2</c:v>
                </c:pt>
                <c:pt idx="2739">
                  <c:v>1.8933396493743599</c:v>
                </c:pt>
                <c:pt idx="2744">
                  <c:v>-0.98338280960697799</c:v>
                </c:pt>
                <c:pt idx="2753">
                  <c:v>1.0288486053583701</c:v>
                </c:pt>
                <c:pt idx="2755">
                  <c:v>0.63085406186459903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'chr01'!$K$1</c:f>
              <c:strCache>
                <c:ptCount val="1"/>
                <c:pt idx="0">
                  <c:v>development_domesticated cotton</c:v>
                </c:pt>
              </c:strCache>
            </c:strRef>
          </c:tx>
          <c:spPr>
            <a:ln w="28575">
              <a:noFill/>
            </a:ln>
          </c:spPr>
          <c:marker>
            <c:symbol val="plus"/>
            <c:size val="4"/>
          </c:marker>
          <c:xVal>
            <c:numRef>
              <c:f>'chr01'!$I$2:$I$2769</c:f>
              <c:numCache>
                <c:formatCode>General</c:formatCode>
                <c:ptCount val="2768"/>
                <c:pt idx="0">
                  <c:v>6158</c:v>
                </c:pt>
                <c:pt idx="1">
                  <c:v>6987</c:v>
                </c:pt>
                <c:pt idx="2">
                  <c:v>7492</c:v>
                </c:pt>
                <c:pt idx="3">
                  <c:v>14423</c:v>
                </c:pt>
                <c:pt idx="4">
                  <c:v>28834</c:v>
                </c:pt>
                <c:pt idx="5">
                  <c:v>45684</c:v>
                </c:pt>
                <c:pt idx="6">
                  <c:v>53087</c:v>
                </c:pt>
                <c:pt idx="7">
                  <c:v>74056</c:v>
                </c:pt>
                <c:pt idx="8">
                  <c:v>78527</c:v>
                </c:pt>
                <c:pt idx="9">
                  <c:v>117111</c:v>
                </c:pt>
                <c:pt idx="10">
                  <c:v>119736</c:v>
                </c:pt>
                <c:pt idx="11">
                  <c:v>134802</c:v>
                </c:pt>
                <c:pt idx="12">
                  <c:v>144481</c:v>
                </c:pt>
                <c:pt idx="13">
                  <c:v>149473</c:v>
                </c:pt>
                <c:pt idx="14">
                  <c:v>151504</c:v>
                </c:pt>
                <c:pt idx="15">
                  <c:v>154829</c:v>
                </c:pt>
                <c:pt idx="16">
                  <c:v>161378</c:v>
                </c:pt>
                <c:pt idx="17">
                  <c:v>166392</c:v>
                </c:pt>
                <c:pt idx="18">
                  <c:v>170140</c:v>
                </c:pt>
                <c:pt idx="19">
                  <c:v>172408</c:v>
                </c:pt>
                <c:pt idx="20">
                  <c:v>183676</c:v>
                </c:pt>
                <c:pt idx="21">
                  <c:v>190590</c:v>
                </c:pt>
                <c:pt idx="22">
                  <c:v>201977</c:v>
                </c:pt>
                <c:pt idx="23">
                  <c:v>213117</c:v>
                </c:pt>
                <c:pt idx="24">
                  <c:v>217091</c:v>
                </c:pt>
                <c:pt idx="25">
                  <c:v>221412</c:v>
                </c:pt>
                <c:pt idx="26">
                  <c:v>236810</c:v>
                </c:pt>
                <c:pt idx="27">
                  <c:v>246436</c:v>
                </c:pt>
                <c:pt idx="28">
                  <c:v>252484</c:v>
                </c:pt>
                <c:pt idx="29">
                  <c:v>259481</c:v>
                </c:pt>
                <c:pt idx="30">
                  <c:v>264426</c:v>
                </c:pt>
                <c:pt idx="31">
                  <c:v>273321</c:v>
                </c:pt>
                <c:pt idx="32">
                  <c:v>287408</c:v>
                </c:pt>
                <c:pt idx="33">
                  <c:v>304110</c:v>
                </c:pt>
                <c:pt idx="34">
                  <c:v>329611</c:v>
                </c:pt>
                <c:pt idx="35">
                  <c:v>335360</c:v>
                </c:pt>
                <c:pt idx="36">
                  <c:v>347397</c:v>
                </c:pt>
                <c:pt idx="37">
                  <c:v>356125</c:v>
                </c:pt>
                <c:pt idx="38">
                  <c:v>363072</c:v>
                </c:pt>
                <c:pt idx="39">
                  <c:v>381054</c:v>
                </c:pt>
                <c:pt idx="40">
                  <c:v>401330</c:v>
                </c:pt>
                <c:pt idx="41">
                  <c:v>411988</c:v>
                </c:pt>
                <c:pt idx="42">
                  <c:v>416136</c:v>
                </c:pt>
                <c:pt idx="43">
                  <c:v>425568</c:v>
                </c:pt>
                <c:pt idx="44">
                  <c:v>435472</c:v>
                </c:pt>
                <c:pt idx="45">
                  <c:v>440694</c:v>
                </c:pt>
                <c:pt idx="46">
                  <c:v>444251</c:v>
                </c:pt>
                <c:pt idx="47">
                  <c:v>445234</c:v>
                </c:pt>
                <c:pt idx="48">
                  <c:v>461842</c:v>
                </c:pt>
                <c:pt idx="49">
                  <c:v>464650</c:v>
                </c:pt>
                <c:pt idx="50">
                  <c:v>470218</c:v>
                </c:pt>
                <c:pt idx="51">
                  <c:v>472323</c:v>
                </c:pt>
                <c:pt idx="52">
                  <c:v>484140</c:v>
                </c:pt>
                <c:pt idx="53">
                  <c:v>494258</c:v>
                </c:pt>
                <c:pt idx="54">
                  <c:v>502847</c:v>
                </c:pt>
                <c:pt idx="55">
                  <c:v>508019</c:v>
                </c:pt>
                <c:pt idx="56">
                  <c:v>520474</c:v>
                </c:pt>
                <c:pt idx="57">
                  <c:v>527413</c:v>
                </c:pt>
                <c:pt idx="58">
                  <c:v>535253</c:v>
                </c:pt>
                <c:pt idx="59">
                  <c:v>544696</c:v>
                </c:pt>
                <c:pt idx="60">
                  <c:v>549651</c:v>
                </c:pt>
                <c:pt idx="61">
                  <c:v>554200</c:v>
                </c:pt>
                <c:pt idx="62">
                  <c:v>562805</c:v>
                </c:pt>
                <c:pt idx="63">
                  <c:v>570417</c:v>
                </c:pt>
                <c:pt idx="64">
                  <c:v>581544</c:v>
                </c:pt>
                <c:pt idx="65">
                  <c:v>593026</c:v>
                </c:pt>
                <c:pt idx="66">
                  <c:v>597704</c:v>
                </c:pt>
                <c:pt idx="67">
                  <c:v>605828</c:v>
                </c:pt>
                <c:pt idx="68">
                  <c:v>609010</c:v>
                </c:pt>
                <c:pt idx="69">
                  <c:v>609979</c:v>
                </c:pt>
                <c:pt idx="70">
                  <c:v>634210</c:v>
                </c:pt>
                <c:pt idx="71">
                  <c:v>639924</c:v>
                </c:pt>
                <c:pt idx="72">
                  <c:v>655379</c:v>
                </c:pt>
                <c:pt idx="73">
                  <c:v>668673</c:v>
                </c:pt>
                <c:pt idx="74">
                  <c:v>673872</c:v>
                </c:pt>
                <c:pt idx="75">
                  <c:v>690670</c:v>
                </c:pt>
                <c:pt idx="76">
                  <c:v>706850</c:v>
                </c:pt>
                <c:pt idx="77">
                  <c:v>711843</c:v>
                </c:pt>
                <c:pt idx="78">
                  <c:v>719327</c:v>
                </c:pt>
                <c:pt idx="79">
                  <c:v>723287</c:v>
                </c:pt>
                <c:pt idx="80">
                  <c:v>737177</c:v>
                </c:pt>
                <c:pt idx="81">
                  <c:v>758518</c:v>
                </c:pt>
                <c:pt idx="82">
                  <c:v>780731</c:v>
                </c:pt>
                <c:pt idx="83">
                  <c:v>784950</c:v>
                </c:pt>
                <c:pt idx="84">
                  <c:v>790086</c:v>
                </c:pt>
                <c:pt idx="85">
                  <c:v>791962</c:v>
                </c:pt>
                <c:pt idx="86">
                  <c:v>807139</c:v>
                </c:pt>
                <c:pt idx="87">
                  <c:v>813745</c:v>
                </c:pt>
                <c:pt idx="88">
                  <c:v>830140</c:v>
                </c:pt>
                <c:pt idx="89">
                  <c:v>835418</c:v>
                </c:pt>
                <c:pt idx="90">
                  <c:v>843584</c:v>
                </c:pt>
                <c:pt idx="91">
                  <c:v>867204</c:v>
                </c:pt>
                <c:pt idx="92">
                  <c:v>893556</c:v>
                </c:pt>
                <c:pt idx="93">
                  <c:v>901649</c:v>
                </c:pt>
                <c:pt idx="94">
                  <c:v>910302</c:v>
                </c:pt>
                <c:pt idx="95">
                  <c:v>911417</c:v>
                </c:pt>
                <c:pt idx="96">
                  <c:v>914217</c:v>
                </c:pt>
                <c:pt idx="97">
                  <c:v>923874</c:v>
                </c:pt>
                <c:pt idx="98">
                  <c:v>950270</c:v>
                </c:pt>
                <c:pt idx="99">
                  <c:v>959975</c:v>
                </c:pt>
                <c:pt idx="100">
                  <c:v>967284</c:v>
                </c:pt>
                <c:pt idx="101">
                  <c:v>985698</c:v>
                </c:pt>
                <c:pt idx="102">
                  <c:v>989770</c:v>
                </c:pt>
                <c:pt idx="103">
                  <c:v>995470</c:v>
                </c:pt>
                <c:pt idx="104">
                  <c:v>996606</c:v>
                </c:pt>
                <c:pt idx="105">
                  <c:v>1003311</c:v>
                </c:pt>
                <c:pt idx="106">
                  <c:v>1017685</c:v>
                </c:pt>
                <c:pt idx="107">
                  <c:v>1031419</c:v>
                </c:pt>
                <c:pt idx="108">
                  <c:v>1036080</c:v>
                </c:pt>
                <c:pt idx="109">
                  <c:v>1044796</c:v>
                </c:pt>
                <c:pt idx="110">
                  <c:v>1052654</c:v>
                </c:pt>
                <c:pt idx="111">
                  <c:v>1059315</c:v>
                </c:pt>
                <c:pt idx="112">
                  <c:v>1064499</c:v>
                </c:pt>
                <c:pt idx="113">
                  <c:v>1069876</c:v>
                </c:pt>
                <c:pt idx="114">
                  <c:v>1075014</c:v>
                </c:pt>
                <c:pt idx="115">
                  <c:v>1094704</c:v>
                </c:pt>
                <c:pt idx="116">
                  <c:v>1099310</c:v>
                </c:pt>
                <c:pt idx="117">
                  <c:v>1108923</c:v>
                </c:pt>
                <c:pt idx="118">
                  <c:v>1120359</c:v>
                </c:pt>
                <c:pt idx="119">
                  <c:v>1133509</c:v>
                </c:pt>
                <c:pt idx="120">
                  <c:v>1151606</c:v>
                </c:pt>
                <c:pt idx="121">
                  <c:v>1160026</c:v>
                </c:pt>
                <c:pt idx="122">
                  <c:v>1181014</c:v>
                </c:pt>
                <c:pt idx="123">
                  <c:v>1191747</c:v>
                </c:pt>
                <c:pt idx="124">
                  <c:v>1202057</c:v>
                </c:pt>
                <c:pt idx="125">
                  <c:v>1205853</c:v>
                </c:pt>
                <c:pt idx="126">
                  <c:v>1211045</c:v>
                </c:pt>
                <c:pt idx="127">
                  <c:v>1216288</c:v>
                </c:pt>
                <c:pt idx="128">
                  <c:v>1222281</c:v>
                </c:pt>
                <c:pt idx="129">
                  <c:v>1232542</c:v>
                </c:pt>
                <c:pt idx="130">
                  <c:v>1245643</c:v>
                </c:pt>
                <c:pt idx="131">
                  <c:v>1253372</c:v>
                </c:pt>
                <c:pt idx="132">
                  <c:v>1255870</c:v>
                </c:pt>
                <c:pt idx="133">
                  <c:v>1272349</c:v>
                </c:pt>
                <c:pt idx="134">
                  <c:v>1290877</c:v>
                </c:pt>
                <c:pt idx="135">
                  <c:v>1294570</c:v>
                </c:pt>
                <c:pt idx="136">
                  <c:v>1308073</c:v>
                </c:pt>
                <c:pt idx="137">
                  <c:v>1318386</c:v>
                </c:pt>
                <c:pt idx="138">
                  <c:v>1321280</c:v>
                </c:pt>
                <c:pt idx="139">
                  <c:v>1327969</c:v>
                </c:pt>
                <c:pt idx="140">
                  <c:v>1336456</c:v>
                </c:pt>
                <c:pt idx="141">
                  <c:v>1353635</c:v>
                </c:pt>
                <c:pt idx="142">
                  <c:v>1368039</c:v>
                </c:pt>
                <c:pt idx="143">
                  <c:v>1372525</c:v>
                </c:pt>
                <c:pt idx="144">
                  <c:v>1376528</c:v>
                </c:pt>
                <c:pt idx="145">
                  <c:v>1377581</c:v>
                </c:pt>
                <c:pt idx="146">
                  <c:v>1380451</c:v>
                </c:pt>
                <c:pt idx="147">
                  <c:v>1387971</c:v>
                </c:pt>
                <c:pt idx="148">
                  <c:v>1397605</c:v>
                </c:pt>
                <c:pt idx="149">
                  <c:v>1399789</c:v>
                </c:pt>
                <c:pt idx="150">
                  <c:v>1409349</c:v>
                </c:pt>
                <c:pt idx="151">
                  <c:v>1427446</c:v>
                </c:pt>
                <c:pt idx="152">
                  <c:v>1444555</c:v>
                </c:pt>
                <c:pt idx="153">
                  <c:v>1457805</c:v>
                </c:pt>
                <c:pt idx="154">
                  <c:v>1459720</c:v>
                </c:pt>
                <c:pt idx="155">
                  <c:v>1468369</c:v>
                </c:pt>
                <c:pt idx="156">
                  <c:v>1471188</c:v>
                </c:pt>
                <c:pt idx="157">
                  <c:v>1478434</c:v>
                </c:pt>
                <c:pt idx="158">
                  <c:v>1488188</c:v>
                </c:pt>
                <c:pt idx="159">
                  <c:v>1497079</c:v>
                </c:pt>
                <c:pt idx="160">
                  <c:v>1504123</c:v>
                </c:pt>
                <c:pt idx="161">
                  <c:v>1507232</c:v>
                </c:pt>
                <c:pt idx="162">
                  <c:v>1510150</c:v>
                </c:pt>
                <c:pt idx="163">
                  <c:v>1517856</c:v>
                </c:pt>
                <c:pt idx="164">
                  <c:v>1521988</c:v>
                </c:pt>
                <c:pt idx="165">
                  <c:v>1526945</c:v>
                </c:pt>
                <c:pt idx="166">
                  <c:v>1531048</c:v>
                </c:pt>
                <c:pt idx="167">
                  <c:v>1544943</c:v>
                </c:pt>
                <c:pt idx="168">
                  <c:v>1552686</c:v>
                </c:pt>
                <c:pt idx="169">
                  <c:v>1554682</c:v>
                </c:pt>
                <c:pt idx="170">
                  <c:v>1578749</c:v>
                </c:pt>
                <c:pt idx="171">
                  <c:v>1586213</c:v>
                </c:pt>
                <c:pt idx="172">
                  <c:v>1593058</c:v>
                </c:pt>
                <c:pt idx="173">
                  <c:v>1596440</c:v>
                </c:pt>
                <c:pt idx="174">
                  <c:v>1615768</c:v>
                </c:pt>
                <c:pt idx="175">
                  <c:v>1629855</c:v>
                </c:pt>
                <c:pt idx="176">
                  <c:v>1633649</c:v>
                </c:pt>
                <c:pt idx="177">
                  <c:v>1641103</c:v>
                </c:pt>
                <c:pt idx="178">
                  <c:v>1662009</c:v>
                </c:pt>
                <c:pt idx="179">
                  <c:v>1664655</c:v>
                </c:pt>
                <c:pt idx="180">
                  <c:v>1677355</c:v>
                </c:pt>
                <c:pt idx="181">
                  <c:v>1694582</c:v>
                </c:pt>
                <c:pt idx="182">
                  <c:v>1706768</c:v>
                </c:pt>
                <c:pt idx="183">
                  <c:v>1721570</c:v>
                </c:pt>
                <c:pt idx="184">
                  <c:v>1729006</c:v>
                </c:pt>
                <c:pt idx="185">
                  <c:v>1732813</c:v>
                </c:pt>
                <c:pt idx="186">
                  <c:v>1737861</c:v>
                </c:pt>
                <c:pt idx="187">
                  <c:v>1752256</c:v>
                </c:pt>
                <c:pt idx="188">
                  <c:v>1755290</c:v>
                </c:pt>
                <c:pt idx="189">
                  <c:v>1761192</c:v>
                </c:pt>
                <c:pt idx="190">
                  <c:v>1769559</c:v>
                </c:pt>
                <c:pt idx="191">
                  <c:v>1779089</c:v>
                </c:pt>
                <c:pt idx="192">
                  <c:v>1792386</c:v>
                </c:pt>
                <c:pt idx="193">
                  <c:v>1800723</c:v>
                </c:pt>
                <c:pt idx="194">
                  <c:v>1807806</c:v>
                </c:pt>
                <c:pt idx="195">
                  <c:v>1820414</c:v>
                </c:pt>
                <c:pt idx="196">
                  <c:v>1834375</c:v>
                </c:pt>
                <c:pt idx="197">
                  <c:v>1836341</c:v>
                </c:pt>
                <c:pt idx="198">
                  <c:v>1854866</c:v>
                </c:pt>
                <c:pt idx="199">
                  <c:v>1857809</c:v>
                </c:pt>
                <c:pt idx="200">
                  <c:v>1865429</c:v>
                </c:pt>
                <c:pt idx="201">
                  <c:v>1869374</c:v>
                </c:pt>
                <c:pt idx="202">
                  <c:v>1894762</c:v>
                </c:pt>
                <c:pt idx="203">
                  <c:v>1922948</c:v>
                </c:pt>
                <c:pt idx="204">
                  <c:v>1941630</c:v>
                </c:pt>
                <c:pt idx="205">
                  <c:v>1968499</c:v>
                </c:pt>
                <c:pt idx="206">
                  <c:v>1979552</c:v>
                </c:pt>
                <c:pt idx="207">
                  <c:v>1985862</c:v>
                </c:pt>
                <c:pt idx="208">
                  <c:v>1986491</c:v>
                </c:pt>
                <c:pt idx="209">
                  <c:v>2001044</c:v>
                </c:pt>
                <c:pt idx="210">
                  <c:v>2012874</c:v>
                </c:pt>
                <c:pt idx="211">
                  <c:v>2025553</c:v>
                </c:pt>
                <c:pt idx="212">
                  <c:v>2028728</c:v>
                </c:pt>
                <c:pt idx="213">
                  <c:v>2033350</c:v>
                </c:pt>
                <c:pt idx="214">
                  <c:v>2035562</c:v>
                </c:pt>
                <c:pt idx="215">
                  <c:v>2038350</c:v>
                </c:pt>
                <c:pt idx="216">
                  <c:v>2042036</c:v>
                </c:pt>
                <c:pt idx="217">
                  <c:v>2046595</c:v>
                </c:pt>
                <c:pt idx="218">
                  <c:v>2071195</c:v>
                </c:pt>
                <c:pt idx="219">
                  <c:v>2075767</c:v>
                </c:pt>
                <c:pt idx="220">
                  <c:v>2082940</c:v>
                </c:pt>
                <c:pt idx="221">
                  <c:v>2086201</c:v>
                </c:pt>
                <c:pt idx="222">
                  <c:v>2092949</c:v>
                </c:pt>
                <c:pt idx="223">
                  <c:v>2102868</c:v>
                </c:pt>
                <c:pt idx="224">
                  <c:v>2108095</c:v>
                </c:pt>
                <c:pt idx="225">
                  <c:v>2123700</c:v>
                </c:pt>
                <c:pt idx="226">
                  <c:v>2132154</c:v>
                </c:pt>
                <c:pt idx="227">
                  <c:v>2150897</c:v>
                </c:pt>
                <c:pt idx="228">
                  <c:v>2163662</c:v>
                </c:pt>
                <c:pt idx="229">
                  <c:v>2173325</c:v>
                </c:pt>
                <c:pt idx="230">
                  <c:v>2180542</c:v>
                </c:pt>
                <c:pt idx="231">
                  <c:v>2186492</c:v>
                </c:pt>
                <c:pt idx="232">
                  <c:v>2207932</c:v>
                </c:pt>
                <c:pt idx="233">
                  <c:v>2214026</c:v>
                </c:pt>
                <c:pt idx="234">
                  <c:v>2218751</c:v>
                </c:pt>
                <c:pt idx="235">
                  <c:v>2221311</c:v>
                </c:pt>
                <c:pt idx="236">
                  <c:v>2223687</c:v>
                </c:pt>
                <c:pt idx="237">
                  <c:v>2238344</c:v>
                </c:pt>
                <c:pt idx="238">
                  <c:v>2242424</c:v>
                </c:pt>
                <c:pt idx="239">
                  <c:v>2249430</c:v>
                </c:pt>
                <c:pt idx="240">
                  <c:v>2257435</c:v>
                </c:pt>
                <c:pt idx="241">
                  <c:v>2266980</c:v>
                </c:pt>
                <c:pt idx="242">
                  <c:v>2284179</c:v>
                </c:pt>
                <c:pt idx="243">
                  <c:v>2311859</c:v>
                </c:pt>
                <c:pt idx="244">
                  <c:v>2328153</c:v>
                </c:pt>
                <c:pt idx="245">
                  <c:v>2332514</c:v>
                </c:pt>
                <c:pt idx="246">
                  <c:v>2343374</c:v>
                </c:pt>
                <c:pt idx="247">
                  <c:v>2348653</c:v>
                </c:pt>
                <c:pt idx="248">
                  <c:v>2351519</c:v>
                </c:pt>
                <c:pt idx="249">
                  <c:v>2353903</c:v>
                </c:pt>
                <c:pt idx="250">
                  <c:v>2360372</c:v>
                </c:pt>
                <c:pt idx="251">
                  <c:v>2361307</c:v>
                </c:pt>
                <c:pt idx="252">
                  <c:v>2364339</c:v>
                </c:pt>
                <c:pt idx="253">
                  <c:v>2366482</c:v>
                </c:pt>
                <c:pt idx="254">
                  <c:v>2376868</c:v>
                </c:pt>
                <c:pt idx="255">
                  <c:v>2379946</c:v>
                </c:pt>
                <c:pt idx="256">
                  <c:v>2383328</c:v>
                </c:pt>
                <c:pt idx="257">
                  <c:v>2395051</c:v>
                </c:pt>
                <c:pt idx="258">
                  <c:v>2399675</c:v>
                </c:pt>
                <c:pt idx="259">
                  <c:v>2407722</c:v>
                </c:pt>
                <c:pt idx="260">
                  <c:v>2429597</c:v>
                </c:pt>
                <c:pt idx="261">
                  <c:v>2434653</c:v>
                </c:pt>
                <c:pt idx="262">
                  <c:v>2443813</c:v>
                </c:pt>
                <c:pt idx="263">
                  <c:v>2455692</c:v>
                </c:pt>
                <c:pt idx="264">
                  <c:v>2456793</c:v>
                </c:pt>
                <c:pt idx="265">
                  <c:v>2460866</c:v>
                </c:pt>
                <c:pt idx="266">
                  <c:v>2472136</c:v>
                </c:pt>
                <c:pt idx="267">
                  <c:v>2482829</c:v>
                </c:pt>
                <c:pt idx="268">
                  <c:v>2503679</c:v>
                </c:pt>
                <c:pt idx="269">
                  <c:v>2506089</c:v>
                </c:pt>
                <c:pt idx="270">
                  <c:v>2526495</c:v>
                </c:pt>
                <c:pt idx="271">
                  <c:v>2534222</c:v>
                </c:pt>
                <c:pt idx="272">
                  <c:v>2545671</c:v>
                </c:pt>
                <c:pt idx="273">
                  <c:v>2556067</c:v>
                </c:pt>
                <c:pt idx="274">
                  <c:v>2562008</c:v>
                </c:pt>
                <c:pt idx="275">
                  <c:v>2572461</c:v>
                </c:pt>
                <c:pt idx="276">
                  <c:v>2591837</c:v>
                </c:pt>
                <c:pt idx="277">
                  <c:v>2609747</c:v>
                </c:pt>
                <c:pt idx="278">
                  <c:v>2614439</c:v>
                </c:pt>
                <c:pt idx="279">
                  <c:v>2640994</c:v>
                </c:pt>
                <c:pt idx="280">
                  <c:v>2649611</c:v>
                </c:pt>
                <c:pt idx="281">
                  <c:v>2653326</c:v>
                </c:pt>
                <c:pt idx="282">
                  <c:v>2660341</c:v>
                </c:pt>
                <c:pt idx="283">
                  <c:v>2665764</c:v>
                </c:pt>
                <c:pt idx="284">
                  <c:v>2686133</c:v>
                </c:pt>
                <c:pt idx="285">
                  <c:v>2686750</c:v>
                </c:pt>
                <c:pt idx="286">
                  <c:v>2694304</c:v>
                </c:pt>
                <c:pt idx="287">
                  <c:v>2706915</c:v>
                </c:pt>
                <c:pt idx="288">
                  <c:v>2711960</c:v>
                </c:pt>
                <c:pt idx="289">
                  <c:v>2736081</c:v>
                </c:pt>
                <c:pt idx="290">
                  <c:v>2741645</c:v>
                </c:pt>
                <c:pt idx="291">
                  <c:v>2743698</c:v>
                </c:pt>
                <c:pt idx="292">
                  <c:v>2746629</c:v>
                </c:pt>
                <c:pt idx="293">
                  <c:v>2748882</c:v>
                </c:pt>
                <c:pt idx="294">
                  <c:v>2753270</c:v>
                </c:pt>
                <c:pt idx="295">
                  <c:v>2761164</c:v>
                </c:pt>
                <c:pt idx="296">
                  <c:v>2781496</c:v>
                </c:pt>
                <c:pt idx="297">
                  <c:v>2785881</c:v>
                </c:pt>
                <c:pt idx="298">
                  <c:v>2800646</c:v>
                </c:pt>
                <c:pt idx="299">
                  <c:v>2805795</c:v>
                </c:pt>
                <c:pt idx="300">
                  <c:v>2810936</c:v>
                </c:pt>
                <c:pt idx="301">
                  <c:v>2822707</c:v>
                </c:pt>
                <c:pt idx="302">
                  <c:v>2835332</c:v>
                </c:pt>
                <c:pt idx="303">
                  <c:v>2839063</c:v>
                </c:pt>
                <c:pt idx="304">
                  <c:v>2851644</c:v>
                </c:pt>
                <c:pt idx="305">
                  <c:v>2865319</c:v>
                </c:pt>
                <c:pt idx="306">
                  <c:v>2870615</c:v>
                </c:pt>
                <c:pt idx="307">
                  <c:v>2873491</c:v>
                </c:pt>
                <c:pt idx="308">
                  <c:v>2877437</c:v>
                </c:pt>
                <c:pt idx="309">
                  <c:v>2891101</c:v>
                </c:pt>
                <c:pt idx="310">
                  <c:v>2896919</c:v>
                </c:pt>
                <c:pt idx="311">
                  <c:v>2898879</c:v>
                </c:pt>
                <c:pt idx="312">
                  <c:v>2904106</c:v>
                </c:pt>
                <c:pt idx="313">
                  <c:v>2907591</c:v>
                </c:pt>
                <c:pt idx="314">
                  <c:v>2921413</c:v>
                </c:pt>
                <c:pt idx="315">
                  <c:v>2922878</c:v>
                </c:pt>
                <c:pt idx="316">
                  <c:v>2930995</c:v>
                </c:pt>
                <c:pt idx="317">
                  <c:v>2950155</c:v>
                </c:pt>
                <c:pt idx="318">
                  <c:v>2952432</c:v>
                </c:pt>
                <c:pt idx="319">
                  <c:v>2959380</c:v>
                </c:pt>
                <c:pt idx="320">
                  <c:v>2976914</c:v>
                </c:pt>
                <c:pt idx="321">
                  <c:v>2983827</c:v>
                </c:pt>
                <c:pt idx="322">
                  <c:v>2990924</c:v>
                </c:pt>
                <c:pt idx="323">
                  <c:v>2998262</c:v>
                </c:pt>
                <c:pt idx="324">
                  <c:v>3005149</c:v>
                </c:pt>
                <c:pt idx="325">
                  <c:v>3014560</c:v>
                </c:pt>
                <c:pt idx="326">
                  <c:v>3019176</c:v>
                </c:pt>
                <c:pt idx="327">
                  <c:v>3025822</c:v>
                </c:pt>
                <c:pt idx="328">
                  <c:v>3028225</c:v>
                </c:pt>
                <c:pt idx="329">
                  <c:v>3031874</c:v>
                </c:pt>
                <c:pt idx="330">
                  <c:v>3040868</c:v>
                </c:pt>
                <c:pt idx="331">
                  <c:v>3055211</c:v>
                </c:pt>
                <c:pt idx="332">
                  <c:v>3069480</c:v>
                </c:pt>
                <c:pt idx="333">
                  <c:v>3075114</c:v>
                </c:pt>
                <c:pt idx="334">
                  <c:v>3079050</c:v>
                </c:pt>
                <c:pt idx="335">
                  <c:v>3084646</c:v>
                </c:pt>
                <c:pt idx="336">
                  <c:v>3102119</c:v>
                </c:pt>
                <c:pt idx="337">
                  <c:v>3106073</c:v>
                </c:pt>
                <c:pt idx="338">
                  <c:v>3114749</c:v>
                </c:pt>
                <c:pt idx="339">
                  <c:v>3128985</c:v>
                </c:pt>
                <c:pt idx="340">
                  <c:v>3134953</c:v>
                </c:pt>
                <c:pt idx="341">
                  <c:v>3135951</c:v>
                </c:pt>
                <c:pt idx="342">
                  <c:v>3140206</c:v>
                </c:pt>
                <c:pt idx="343">
                  <c:v>3142250</c:v>
                </c:pt>
                <c:pt idx="344">
                  <c:v>3146606</c:v>
                </c:pt>
                <c:pt idx="345">
                  <c:v>3153449</c:v>
                </c:pt>
                <c:pt idx="346">
                  <c:v>3172930</c:v>
                </c:pt>
                <c:pt idx="347">
                  <c:v>3198653</c:v>
                </c:pt>
                <c:pt idx="348">
                  <c:v>3206035</c:v>
                </c:pt>
                <c:pt idx="349">
                  <c:v>3217813</c:v>
                </c:pt>
                <c:pt idx="350">
                  <c:v>3237017</c:v>
                </c:pt>
                <c:pt idx="351">
                  <c:v>3240447</c:v>
                </c:pt>
                <c:pt idx="352">
                  <c:v>3257118</c:v>
                </c:pt>
                <c:pt idx="353">
                  <c:v>3273012</c:v>
                </c:pt>
                <c:pt idx="354">
                  <c:v>3273442</c:v>
                </c:pt>
                <c:pt idx="355">
                  <c:v>3283920</c:v>
                </c:pt>
                <c:pt idx="356">
                  <c:v>3290150</c:v>
                </c:pt>
                <c:pt idx="357">
                  <c:v>3306970</c:v>
                </c:pt>
                <c:pt idx="358">
                  <c:v>3309009</c:v>
                </c:pt>
                <c:pt idx="359">
                  <c:v>3317957</c:v>
                </c:pt>
                <c:pt idx="360">
                  <c:v>3321655</c:v>
                </c:pt>
                <c:pt idx="361">
                  <c:v>3324212</c:v>
                </c:pt>
                <c:pt idx="362">
                  <c:v>3331589</c:v>
                </c:pt>
                <c:pt idx="363">
                  <c:v>3346332</c:v>
                </c:pt>
                <c:pt idx="364">
                  <c:v>3364946</c:v>
                </c:pt>
                <c:pt idx="365">
                  <c:v>3388049</c:v>
                </c:pt>
                <c:pt idx="366">
                  <c:v>3392134</c:v>
                </c:pt>
                <c:pt idx="367">
                  <c:v>3398505</c:v>
                </c:pt>
                <c:pt idx="368">
                  <c:v>3403877</c:v>
                </c:pt>
                <c:pt idx="369">
                  <c:v>3421867</c:v>
                </c:pt>
                <c:pt idx="370">
                  <c:v>3427043</c:v>
                </c:pt>
                <c:pt idx="371">
                  <c:v>3432005</c:v>
                </c:pt>
                <c:pt idx="372">
                  <c:v>3441184</c:v>
                </c:pt>
                <c:pt idx="373">
                  <c:v>3454678</c:v>
                </c:pt>
                <c:pt idx="374">
                  <c:v>3460750</c:v>
                </c:pt>
                <c:pt idx="375">
                  <c:v>3486163</c:v>
                </c:pt>
                <c:pt idx="376">
                  <c:v>3501855</c:v>
                </c:pt>
                <c:pt idx="377">
                  <c:v>3527619</c:v>
                </c:pt>
                <c:pt idx="378">
                  <c:v>3537850</c:v>
                </c:pt>
                <c:pt idx="379">
                  <c:v>3545049</c:v>
                </c:pt>
                <c:pt idx="380">
                  <c:v>3551324</c:v>
                </c:pt>
                <c:pt idx="381">
                  <c:v>3561848</c:v>
                </c:pt>
                <c:pt idx="382">
                  <c:v>3601732</c:v>
                </c:pt>
                <c:pt idx="383">
                  <c:v>3602999</c:v>
                </c:pt>
                <c:pt idx="384">
                  <c:v>3609538</c:v>
                </c:pt>
                <c:pt idx="385">
                  <c:v>3614324</c:v>
                </c:pt>
                <c:pt idx="386">
                  <c:v>3620689</c:v>
                </c:pt>
                <c:pt idx="387">
                  <c:v>3624170</c:v>
                </c:pt>
                <c:pt idx="388">
                  <c:v>3629232</c:v>
                </c:pt>
                <c:pt idx="389">
                  <c:v>3638826</c:v>
                </c:pt>
                <c:pt idx="390">
                  <c:v>3646648</c:v>
                </c:pt>
                <c:pt idx="391">
                  <c:v>3653692</c:v>
                </c:pt>
                <c:pt idx="392">
                  <c:v>3658427</c:v>
                </c:pt>
                <c:pt idx="393">
                  <c:v>3672071</c:v>
                </c:pt>
                <c:pt idx="394">
                  <c:v>3676945</c:v>
                </c:pt>
                <c:pt idx="395">
                  <c:v>3680941</c:v>
                </c:pt>
                <c:pt idx="396">
                  <c:v>3685550</c:v>
                </c:pt>
                <c:pt idx="397">
                  <c:v>3699650</c:v>
                </c:pt>
                <c:pt idx="398">
                  <c:v>3708012</c:v>
                </c:pt>
                <c:pt idx="399">
                  <c:v>3719188</c:v>
                </c:pt>
                <c:pt idx="400">
                  <c:v>3726514</c:v>
                </c:pt>
                <c:pt idx="401">
                  <c:v>3729111</c:v>
                </c:pt>
                <c:pt idx="402">
                  <c:v>3734228</c:v>
                </c:pt>
                <c:pt idx="403">
                  <c:v>3740256</c:v>
                </c:pt>
                <c:pt idx="404">
                  <c:v>3754463</c:v>
                </c:pt>
                <c:pt idx="405">
                  <c:v>3759984</c:v>
                </c:pt>
                <c:pt idx="406">
                  <c:v>3763182</c:v>
                </c:pt>
                <c:pt idx="407">
                  <c:v>3766876</c:v>
                </c:pt>
                <c:pt idx="408">
                  <c:v>3769185</c:v>
                </c:pt>
                <c:pt idx="409">
                  <c:v>3778332</c:v>
                </c:pt>
                <c:pt idx="410">
                  <c:v>3781041</c:v>
                </c:pt>
                <c:pt idx="411">
                  <c:v>3787062</c:v>
                </c:pt>
                <c:pt idx="412">
                  <c:v>3796807</c:v>
                </c:pt>
                <c:pt idx="413">
                  <c:v>3800623</c:v>
                </c:pt>
                <c:pt idx="414">
                  <c:v>3819284</c:v>
                </c:pt>
                <c:pt idx="415">
                  <c:v>3824560</c:v>
                </c:pt>
                <c:pt idx="416">
                  <c:v>3840029</c:v>
                </c:pt>
                <c:pt idx="417">
                  <c:v>3843764</c:v>
                </c:pt>
                <c:pt idx="418">
                  <c:v>3856138</c:v>
                </c:pt>
                <c:pt idx="419">
                  <c:v>3890774</c:v>
                </c:pt>
                <c:pt idx="420">
                  <c:v>3919593</c:v>
                </c:pt>
                <c:pt idx="421">
                  <c:v>3932627</c:v>
                </c:pt>
                <c:pt idx="422">
                  <c:v>3949312</c:v>
                </c:pt>
                <c:pt idx="423">
                  <c:v>3974009</c:v>
                </c:pt>
                <c:pt idx="424">
                  <c:v>3990341</c:v>
                </c:pt>
                <c:pt idx="425">
                  <c:v>3998807</c:v>
                </c:pt>
                <c:pt idx="426">
                  <c:v>4030104</c:v>
                </c:pt>
                <c:pt idx="427">
                  <c:v>4066294</c:v>
                </c:pt>
                <c:pt idx="428">
                  <c:v>4078191</c:v>
                </c:pt>
                <c:pt idx="429">
                  <c:v>4079566</c:v>
                </c:pt>
                <c:pt idx="430">
                  <c:v>4089003</c:v>
                </c:pt>
                <c:pt idx="431">
                  <c:v>4095341</c:v>
                </c:pt>
                <c:pt idx="432">
                  <c:v>4098313</c:v>
                </c:pt>
                <c:pt idx="433">
                  <c:v>4104329</c:v>
                </c:pt>
                <c:pt idx="434">
                  <c:v>4118546</c:v>
                </c:pt>
                <c:pt idx="435">
                  <c:v>4121934</c:v>
                </c:pt>
                <c:pt idx="436">
                  <c:v>4130582</c:v>
                </c:pt>
                <c:pt idx="437">
                  <c:v>4135852</c:v>
                </c:pt>
                <c:pt idx="438">
                  <c:v>4146877</c:v>
                </c:pt>
                <c:pt idx="439">
                  <c:v>4166298</c:v>
                </c:pt>
                <c:pt idx="440">
                  <c:v>4182125</c:v>
                </c:pt>
                <c:pt idx="441">
                  <c:v>4194075</c:v>
                </c:pt>
                <c:pt idx="442">
                  <c:v>4216940</c:v>
                </c:pt>
                <c:pt idx="443">
                  <c:v>4237220</c:v>
                </c:pt>
                <c:pt idx="444">
                  <c:v>4243359</c:v>
                </c:pt>
                <c:pt idx="445">
                  <c:v>4245930</c:v>
                </c:pt>
                <c:pt idx="446">
                  <c:v>4257454</c:v>
                </c:pt>
                <c:pt idx="447">
                  <c:v>4264325</c:v>
                </c:pt>
                <c:pt idx="448">
                  <c:v>4283966</c:v>
                </c:pt>
                <c:pt idx="449">
                  <c:v>4294197</c:v>
                </c:pt>
                <c:pt idx="450">
                  <c:v>4300702</c:v>
                </c:pt>
                <c:pt idx="451">
                  <c:v>4303673</c:v>
                </c:pt>
                <c:pt idx="452">
                  <c:v>4323480</c:v>
                </c:pt>
                <c:pt idx="453">
                  <c:v>4333663</c:v>
                </c:pt>
                <c:pt idx="454">
                  <c:v>4338972</c:v>
                </c:pt>
                <c:pt idx="455">
                  <c:v>4348556</c:v>
                </c:pt>
                <c:pt idx="456">
                  <c:v>4361329</c:v>
                </c:pt>
                <c:pt idx="457">
                  <c:v>4366726</c:v>
                </c:pt>
                <c:pt idx="458">
                  <c:v>4390136</c:v>
                </c:pt>
                <c:pt idx="459">
                  <c:v>4395318</c:v>
                </c:pt>
                <c:pt idx="460">
                  <c:v>4399391</c:v>
                </c:pt>
                <c:pt idx="461">
                  <c:v>4405619</c:v>
                </c:pt>
                <c:pt idx="462">
                  <c:v>4412464</c:v>
                </c:pt>
                <c:pt idx="463">
                  <c:v>4420317</c:v>
                </c:pt>
                <c:pt idx="464">
                  <c:v>4425030</c:v>
                </c:pt>
                <c:pt idx="465">
                  <c:v>4433993</c:v>
                </c:pt>
                <c:pt idx="466">
                  <c:v>4437377</c:v>
                </c:pt>
                <c:pt idx="467">
                  <c:v>4444792</c:v>
                </c:pt>
                <c:pt idx="468">
                  <c:v>4450207</c:v>
                </c:pt>
                <c:pt idx="469">
                  <c:v>4455718</c:v>
                </c:pt>
                <c:pt idx="470">
                  <c:v>4465715</c:v>
                </c:pt>
                <c:pt idx="471">
                  <c:v>4469772</c:v>
                </c:pt>
                <c:pt idx="472">
                  <c:v>4479456</c:v>
                </c:pt>
                <c:pt idx="473">
                  <c:v>4501364</c:v>
                </c:pt>
                <c:pt idx="474">
                  <c:v>4520660</c:v>
                </c:pt>
                <c:pt idx="475">
                  <c:v>4541678</c:v>
                </c:pt>
                <c:pt idx="476">
                  <c:v>4548062</c:v>
                </c:pt>
                <c:pt idx="477">
                  <c:v>4564917</c:v>
                </c:pt>
                <c:pt idx="478">
                  <c:v>4570790</c:v>
                </c:pt>
                <c:pt idx="479">
                  <c:v>4578159</c:v>
                </c:pt>
                <c:pt idx="480">
                  <c:v>4584128</c:v>
                </c:pt>
                <c:pt idx="481">
                  <c:v>4593008</c:v>
                </c:pt>
                <c:pt idx="482">
                  <c:v>4598996</c:v>
                </c:pt>
                <c:pt idx="483">
                  <c:v>4629141</c:v>
                </c:pt>
                <c:pt idx="484">
                  <c:v>4630216</c:v>
                </c:pt>
                <c:pt idx="485">
                  <c:v>4640058</c:v>
                </c:pt>
                <c:pt idx="486">
                  <c:v>4648328</c:v>
                </c:pt>
                <c:pt idx="487">
                  <c:v>4649495</c:v>
                </c:pt>
                <c:pt idx="488">
                  <c:v>4651717</c:v>
                </c:pt>
                <c:pt idx="489">
                  <c:v>4658745</c:v>
                </c:pt>
                <c:pt idx="490">
                  <c:v>4660751</c:v>
                </c:pt>
                <c:pt idx="491">
                  <c:v>4672991</c:v>
                </c:pt>
                <c:pt idx="492">
                  <c:v>4676867</c:v>
                </c:pt>
                <c:pt idx="493">
                  <c:v>4683757</c:v>
                </c:pt>
                <c:pt idx="494">
                  <c:v>4687692</c:v>
                </c:pt>
                <c:pt idx="495">
                  <c:v>4713101</c:v>
                </c:pt>
                <c:pt idx="496">
                  <c:v>4716611</c:v>
                </c:pt>
                <c:pt idx="497">
                  <c:v>4736851</c:v>
                </c:pt>
                <c:pt idx="498">
                  <c:v>4743459</c:v>
                </c:pt>
                <c:pt idx="499">
                  <c:v>4747918</c:v>
                </c:pt>
                <c:pt idx="500">
                  <c:v>4760243</c:v>
                </c:pt>
                <c:pt idx="501">
                  <c:v>4763865</c:v>
                </c:pt>
                <c:pt idx="502">
                  <c:v>4781899</c:v>
                </c:pt>
                <c:pt idx="503">
                  <c:v>4788039</c:v>
                </c:pt>
                <c:pt idx="504">
                  <c:v>4791007</c:v>
                </c:pt>
                <c:pt idx="505">
                  <c:v>4804688</c:v>
                </c:pt>
                <c:pt idx="506">
                  <c:v>4808521</c:v>
                </c:pt>
                <c:pt idx="507">
                  <c:v>4809426</c:v>
                </c:pt>
                <c:pt idx="508">
                  <c:v>4813028</c:v>
                </c:pt>
                <c:pt idx="509">
                  <c:v>4832464</c:v>
                </c:pt>
                <c:pt idx="510">
                  <c:v>4843805</c:v>
                </c:pt>
                <c:pt idx="511">
                  <c:v>4847942</c:v>
                </c:pt>
                <c:pt idx="512">
                  <c:v>4866631</c:v>
                </c:pt>
                <c:pt idx="513">
                  <c:v>4878502</c:v>
                </c:pt>
                <c:pt idx="514">
                  <c:v>4887828</c:v>
                </c:pt>
                <c:pt idx="515">
                  <c:v>4897004</c:v>
                </c:pt>
                <c:pt idx="516">
                  <c:v>4908458</c:v>
                </c:pt>
                <c:pt idx="517">
                  <c:v>4912086</c:v>
                </c:pt>
                <c:pt idx="518">
                  <c:v>4935654</c:v>
                </c:pt>
                <c:pt idx="519">
                  <c:v>4942493</c:v>
                </c:pt>
                <c:pt idx="520">
                  <c:v>4951115</c:v>
                </c:pt>
                <c:pt idx="521">
                  <c:v>4953082</c:v>
                </c:pt>
                <c:pt idx="522">
                  <c:v>4965995</c:v>
                </c:pt>
                <c:pt idx="523">
                  <c:v>4967649</c:v>
                </c:pt>
                <c:pt idx="524">
                  <c:v>4973359</c:v>
                </c:pt>
                <c:pt idx="525">
                  <c:v>4999177</c:v>
                </c:pt>
                <c:pt idx="526">
                  <c:v>5004560</c:v>
                </c:pt>
                <c:pt idx="527">
                  <c:v>5008048</c:v>
                </c:pt>
                <c:pt idx="528">
                  <c:v>5011679</c:v>
                </c:pt>
                <c:pt idx="529">
                  <c:v>5017785</c:v>
                </c:pt>
                <c:pt idx="530">
                  <c:v>5043061</c:v>
                </c:pt>
                <c:pt idx="531">
                  <c:v>5054285</c:v>
                </c:pt>
                <c:pt idx="532">
                  <c:v>5075477</c:v>
                </c:pt>
                <c:pt idx="533">
                  <c:v>5082972</c:v>
                </c:pt>
                <c:pt idx="534">
                  <c:v>5095171</c:v>
                </c:pt>
                <c:pt idx="535">
                  <c:v>5103584</c:v>
                </c:pt>
                <c:pt idx="536">
                  <c:v>5132117</c:v>
                </c:pt>
                <c:pt idx="537">
                  <c:v>5146950</c:v>
                </c:pt>
                <c:pt idx="538">
                  <c:v>5157232</c:v>
                </c:pt>
                <c:pt idx="539">
                  <c:v>5162627</c:v>
                </c:pt>
                <c:pt idx="540">
                  <c:v>5171588</c:v>
                </c:pt>
                <c:pt idx="541">
                  <c:v>5178397</c:v>
                </c:pt>
                <c:pt idx="542">
                  <c:v>5192785</c:v>
                </c:pt>
                <c:pt idx="543">
                  <c:v>5198523</c:v>
                </c:pt>
                <c:pt idx="544">
                  <c:v>5203286</c:v>
                </c:pt>
                <c:pt idx="545">
                  <c:v>5236982</c:v>
                </c:pt>
                <c:pt idx="546">
                  <c:v>5249629</c:v>
                </c:pt>
                <c:pt idx="547">
                  <c:v>5256991</c:v>
                </c:pt>
                <c:pt idx="548">
                  <c:v>5285027</c:v>
                </c:pt>
                <c:pt idx="549">
                  <c:v>5314999</c:v>
                </c:pt>
                <c:pt idx="550">
                  <c:v>5320905</c:v>
                </c:pt>
                <c:pt idx="551">
                  <c:v>5329114</c:v>
                </c:pt>
                <c:pt idx="552">
                  <c:v>5354228</c:v>
                </c:pt>
                <c:pt idx="553">
                  <c:v>5359509</c:v>
                </c:pt>
                <c:pt idx="554">
                  <c:v>5364578</c:v>
                </c:pt>
                <c:pt idx="555">
                  <c:v>5371229</c:v>
                </c:pt>
                <c:pt idx="556">
                  <c:v>5391105</c:v>
                </c:pt>
                <c:pt idx="557">
                  <c:v>5395174</c:v>
                </c:pt>
                <c:pt idx="558">
                  <c:v>5399200</c:v>
                </c:pt>
                <c:pt idx="559">
                  <c:v>5428416</c:v>
                </c:pt>
                <c:pt idx="560">
                  <c:v>5438812</c:v>
                </c:pt>
                <c:pt idx="561">
                  <c:v>5454309</c:v>
                </c:pt>
                <c:pt idx="562">
                  <c:v>5471567</c:v>
                </c:pt>
                <c:pt idx="563">
                  <c:v>5475530</c:v>
                </c:pt>
                <c:pt idx="564">
                  <c:v>5481120</c:v>
                </c:pt>
                <c:pt idx="565">
                  <c:v>5491238</c:v>
                </c:pt>
                <c:pt idx="566">
                  <c:v>5494499</c:v>
                </c:pt>
                <c:pt idx="567">
                  <c:v>5499195</c:v>
                </c:pt>
                <c:pt idx="568">
                  <c:v>5507585</c:v>
                </c:pt>
                <c:pt idx="569">
                  <c:v>5531535</c:v>
                </c:pt>
                <c:pt idx="570">
                  <c:v>5576401</c:v>
                </c:pt>
                <c:pt idx="571">
                  <c:v>5592430</c:v>
                </c:pt>
                <c:pt idx="572">
                  <c:v>5637493</c:v>
                </c:pt>
                <c:pt idx="573">
                  <c:v>5646760</c:v>
                </c:pt>
                <c:pt idx="574">
                  <c:v>5672209</c:v>
                </c:pt>
                <c:pt idx="575">
                  <c:v>5682018</c:v>
                </c:pt>
                <c:pt idx="576">
                  <c:v>5711521</c:v>
                </c:pt>
                <c:pt idx="577">
                  <c:v>5720003</c:v>
                </c:pt>
                <c:pt idx="578">
                  <c:v>5724458</c:v>
                </c:pt>
                <c:pt idx="579">
                  <c:v>5729361</c:v>
                </c:pt>
                <c:pt idx="580">
                  <c:v>5738607</c:v>
                </c:pt>
                <c:pt idx="581">
                  <c:v>5755055</c:v>
                </c:pt>
                <c:pt idx="582">
                  <c:v>5757329</c:v>
                </c:pt>
                <c:pt idx="583">
                  <c:v>5763300</c:v>
                </c:pt>
                <c:pt idx="584">
                  <c:v>5768565</c:v>
                </c:pt>
                <c:pt idx="585">
                  <c:v>5773510</c:v>
                </c:pt>
                <c:pt idx="586">
                  <c:v>5786786</c:v>
                </c:pt>
                <c:pt idx="587">
                  <c:v>5791178</c:v>
                </c:pt>
                <c:pt idx="588">
                  <c:v>5805443</c:v>
                </c:pt>
                <c:pt idx="589">
                  <c:v>5821936</c:v>
                </c:pt>
                <c:pt idx="590">
                  <c:v>5833620</c:v>
                </c:pt>
                <c:pt idx="591">
                  <c:v>5839150</c:v>
                </c:pt>
                <c:pt idx="592">
                  <c:v>5846681</c:v>
                </c:pt>
                <c:pt idx="593">
                  <c:v>5871694</c:v>
                </c:pt>
                <c:pt idx="594">
                  <c:v>5887225</c:v>
                </c:pt>
                <c:pt idx="595">
                  <c:v>5891031</c:v>
                </c:pt>
                <c:pt idx="596">
                  <c:v>5905825</c:v>
                </c:pt>
                <c:pt idx="597">
                  <c:v>5909882</c:v>
                </c:pt>
                <c:pt idx="598">
                  <c:v>5934743</c:v>
                </c:pt>
                <c:pt idx="599">
                  <c:v>5941090</c:v>
                </c:pt>
                <c:pt idx="600">
                  <c:v>5953626</c:v>
                </c:pt>
                <c:pt idx="601">
                  <c:v>5965087</c:v>
                </c:pt>
                <c:pt idx="602">
                  <c:v>5971802</c:v>
                </c:pt>
                <c:pt idx="603">
                  <c:v>5977888</c:v>
                </c:pt>
                <c:pt idx="604">
                  <c:v>5987431</c:v>
                </c:pt>
                <c:pt idx="605">
                  <c:v>5993369</c:v>
                </c:pt>
                <c:pt idx="606">
                  <c:v>6000694</c:v>
                </c:pt>
                <c:pt idx="607">
                  <c:v>6021347</c:v>
                </c:pt>
                <c:pt idx="608">
                  <c:v>6033532</c:v>
                </c:pt>
                <c:pt idx="609">
                  <c:v>6067071</c:v>
                </c:pt>
                <c:pt idx="610">
                  <c:v>6080084</c:v>
                </c:pt>
                <c:pt idx="611">
                  <c:v>6089012</c:v>
                </c:pt>
                <c:pt idx="612">
                  <c:v>6104827</c:v>
                </c:pt>
                <c:pt idx="613">
                  <c:v>6109929</c:v>
                </c:pt>
                <c:pt idx="614">
                  <c:v>6118088</c:v>
                </c:pt>
                <c:pt idx="615">
                  <c:v>6135741</c:v>
                </c:pt>
                <c:pt idx="616">
                  <c:v>6154119</c:v>
                </c:pt>
                <c:pt idx="617">
                  <c:v>6155999</c:v>
                </c:pt>
                <c:pt idx="618">
                  <c:v>6172938</c:v>
                </c:pt>
                <c:pt idx="619">
                  <c:v>6192119</c:v>
                </c:pt>
                <c:pt idx="620">
                  <c:v>6205117</c:v>
                </c:pt>
                <c:pt idx="621">
                  <c:v>6212427</c:v>
                </c:pt>
                <c:pt idx="622">
                  <c:v>6244149</c:v>
                </c:pt>
                <c:pt idx="623">
                  <c:v>6257997</c:v>
                </c:pt>
                <c:pt idx="624">
                  <c:v>6259900</c:v>
                </c:pt>
                <c:pt idx="625">
                  <c:v>6260898</c:v>
                </c:pt>
                <c:pt idx="626">
                  <c:v>6272746</c:v>
                </c:pt>
                <c:pt idx="627">
                  <c:v>6285175</c:v>
                </c:pt>
                <c:pt idx="628">
                  <c:v>6287174</c:v>
                </c:pt>
                <c:pt idx="629">
                  <c:v>6296570</c:v>
                </c:pt>
                <c:pt idx="630">
                  <c:v>6298850</c:v>
                </c:pt>
                <c:pt idx="631">
                  <c:v>6327131</c:v>
                </c:pt>
                <c:pt idx="632">
                  <c:v>6332988</c:v>
                </c:pt>
                <c:pt idx="633">
                  <c:v>6333500</c:v>
                </c:pt>
                <c:pt idx="634">
                  <c:v>6333934</c:v>
                </c:pt>
                <c:pt idx="635">
                  <c:v>6336791</c:v>
                </c:pt>
                <c:pt idx="636">
                  <c:v>6355127</c:v>
                </c:pt>
                <c:pt idx="637">
                  <c:v>6358296</c:v>
                </c:pt>
                <c:pt idx="638">
                  <c:v>6366067</c:v>
                </c:pt>
                <c:pt idx="639">
                  <c:v>6395964</c:v>
                </c:pt>
                <c:pt idx="640">
                  <c:v>6408475</c:v>
                </c:pt>
                <c:pt idx="641">
                  <c:v>6420553</c:v>
                </c:pt>
                <c:pt idx="642">
                  <c:v>6425926</c:v>
                </c:pt>
                <c:pt idx="643">
                  <c:v>6436527</c:v>
                </c:pt>
                <c:pt idx="644">
                  <c:v>6442751</c:v>
                </c:pt>
                <c:pt idx="645">
                  <c:v>6445636</c:v>
                </c:pt>
                <c:pt idx="646">
                  <c:v>6458195</c:v>
                </c:pt>
                <c:pt idx="647">
                  <c:v>6470861</c:v>
                </c:pt>
                <c:pt idx="648">
                  <c:v>6480653</c:v>
                </c:pt>
                <c:pt idx="649">
                  <c:v>6497767</c:v>
                </c:pt>
                <c:pt idx="650">
                  <c:v>6500480</c:v>
                </c:pt>
                <c:pt idx="651">
                  <c:v>6505276</c:v>
                </c:pt>
                <c:pt idx="652">
                  <c:v>6511050</c:v>
                </c:pt>
                <c:pt idx="653">
                  <c:v>6527106</c:v>
                </c:pt>
                <c:pt idx="654">
                  <c:v>6531472</c:v>
                </c:pt>
                <c:pt idx="655">
                  <c:v>6534943</c:v>
                </c:pt>
                <c:pt idx="656">
                  <c:v>6556127</c:v>
                </c:pt>
                <c:pt idx="657">
                  <c:v>6569857</c:v>
                </c:pt>
                <c:pt idx="658">
                  <c:v>6588972</c:v>
                </c:pt>
                <c:pt idx="659">
                  <c:v>6595648</c:v>
                </c:pt>
                <c:pt idx="660">
                  <c:v>6604295</c:v>
                </c:pt>
                <c:pt idx="661">
                  <c:v>6633731</c:v>
                </c:pt>
                <c:pt idx="662">
                  <c:v>6642787</c:v>
                </c:pt>
                <c:pt idx="663">
                  <c:v>6658908</c:v>
                </c:pt>
                <c:pt idx="664">
                  <c:v>6664183</c:v>
                </c:pt>
                <c:pt idx="665">
                  <c:v>6682379</c:v>
                </c:pt>
                <c:pt idx="666">
                  <c:v>6700686</c:v>
                </c:pt>
                <c:pt idx="667">
                  <c:v>6707894</c:v>
                </c:pt>
                <c:pt idx="668">
                  <c:v>6713053</c:v>
                </c:pt>
                <c:pt idx="669">
                  <c:v>6720934</c:v>
                </c:pt>
                <c:pt idx="670">
                  <c:v>6723696</c:v>
                </c:pt>
                <c:pt idx="671">
                  <c:v>6733812</c:v>
                </c:pt>
                <c:pt idx="672">
                  <c:v>6735826</c:v>
                </c:pt>
                <c:pt idx="673">
                  <c:v>6741809</c:v>
                </c:pt>
                <c:pt idx="674">
                  <c:v>6759041</c:v>
                </c:pt>
                <c:pt idx="675">
                  <c:v>6768938</c:v>
                </c:pt>
                <c:pt idx="676">
                  <c:v>6790301</c:v>
                </c:pt>
                <c:pt idx="677">
                  <c:v>6798461</c:v>
                </c:pt>
                <c:pt idx="678">
                  <c:v>6810550</c:v>
                </c:pt>
                <c:pt idx="679">
                  <c:v>6818609</c:v>
                </c:pt>
                <c:pt idx="680">
                  <c:v>6836796</c:v>
                </c:pt>
                <c:pt idx="681">
                  <c:v>6847031</c:v>
                </c:pt>
                <c:pt idx="682">
                  <c:v>6856295</c:v>
                </c:pt>
                <c:pt idx="683">
                  <c:v>6876560</c:v>
                </c:pt>
                <c:pt idx="684">
                  <c:v>6882689</c:v>
                </c:pt>
                <c:pt idx="685">
                  <c:v>6895369</c:v>
                </c:pt>
                <c:pt idx="686">
                  <c:v>6918148</c:v>
                </c:pt>
                <c:pt idx="687">
                  <c:v>6931809</c:v>
                </c:pt>
                <c:pt idx="688">
                  <c:v>6939067</c:v>
                </c:pt>
                <c:pt idx="689">
                  <c:v>6948242</c:v>
                </c:pt>
                <c:pt idx="690">
                  <c:v>6957948</c:v>
                </c:pt>
                <c:pt idx="691">
                  <c:v>6960788</c:v>
                </c:pt>
                <c:pt idx="692">
                  <c:v>6963101</c:v>
                </c:pt>
                <c:pt idx="693">
                  <c:v>6965815</c:v>
                </c:pt>
                <c:pt idx="694">
                  <c:v>6995384</c:v>
                </c:pt>
                <c:pt idx="695">
                  <c:v>7017195</c:v>
                </c:pt>
                <c:pt idx="696">
                  <c:v>7032774</c:v>
                </c:pt>
                <c:pt idx="697">
                  <c:v>7046522</c:v>
                </c:pt>
                <c:pt idx="698">
                  <c:v>7051765</c:v>
                </c:pt>
                <c:pt idx="699">
                  <c:v>7060077</c:v>
                </c:pt>
                <c:pt idx="700">
                  <c:v>7071042</c:v>
                </c:pt>
                <c:pt idx="701">
                  <c:v>7071985</c:v>
                </c:pt>
                <c:pt idx="702">
                  <c:v>7081635</c:v>
                </c:pt>
                <c:pt idx="703">
                  <c:v>7093183</c:v>
                </c:pt>
                <c:pt idx="704">
                  <c:v>7145757</c:v>
                </c:pt>
                <c:pt idx="705">
                  <c:v>7153191</c:v>
                </c:pt>
                <c:pt idx="706">
                  <c:v>7166553</c:v>
                </c:pt>
                <c:pt idx="707">
                  <c:v>7175294</c:v>
                </c:pt>
                <c:pt idx="708">
                  <c:v>7181219</c:v>
                </c:pt>
                <c:pt idx="709">
                  <c:v>7193082</c:v>
                </c:pt>
                <c:pt idx="710">
                  <c:v>7199274</c:v>
                </c:pt>
                <c:pt idx="711">
                  <c:v>7208421</c:v>
                </c:pt>
                <c:pt idx="712">
                  <c:v>7220043</c:v>
                </c:pt>
                <c:pt idx="713">
                  <c:v>7234333</c:v>
                </c:pt>
                <c:pt idx="714">
                  <c:v>7245284</c:v>
                </c:pt>
                <c:pt idx="715">
                  <c:v>7251769</c:v>
                </c:pt>
                <c:pt idx="716">
                  <c:v>7257231</c:v>
                </c:pt>
                <c:pt idx="717">
                  <c:v>7269497</c:v>
                </c:pt>
                <c:pt idx="718">
                  <c:v>7285266</c:v>
                </c:pt>
                <c:pt idx="719">
                  <c:v>7297048</c:v>
                </c:pt>
                <c:pt idx="720">
                  <c:v>7302321</c:v>
                </c:pt>
                <c:pt idx="721">
                  <c:v>7309330</c:v>
                </c:pt>
                <c:pt idx="722">
                  <c:v>7352239</c:v>
                </c:pt>
                <c:pt idx="723">
                  <c:v>7369588</c:v>
                </c:pt>
                <c:pt idx="724">
                  <c:v>7379133</c:v>
                </c:pt>
                <c:pt idx="725">
                  <c:v>7382673</c:v>
                </c:pt>
                <c:pt idx="726">
                  <c:v>7391897</c:v>
                </c:pt>
                <c:pt idx="727">
                  <c:v>7398457</c:v>
                </c:pt>
                <c:pt idx="728">
                  <c:v>7412855</c:v>
                </c:pt>
                <c:pt idx="729">
                  <c:v>7413647</c:v>
                </c:pt>
                <c:pt idx="730">
                  <c:v>7415784</c:v>
                </c:pt>
                <c:pt idx="731">
                  <c:v>7424431</c:v>
                </c:pt>
                <c:pt idx="732">
                  <c:v>7430128</c:v>
                </c:pt>
                <c:pt idx="733">
                  <c:v>7463727</c:v>
                </c:pt>
                <c:pt idx="734">
                  <c:v>7485628</c:v>
                </c:pt>
                <c:pt idx="735">
                  <c:v>7500077</c:v>
                </c:pt>
                <c:pt idx="736">
                  <c:v>7515656</c:v>
                </c:pt>
                <c:pt idx="737">
                  <c:v>7545935</c:v>
                </c:pt>
                <c:pt idx="738">
                  <c:v>7558718</c:v>
                </c:pt>
                <c:pt idx="739">
                  <c:v>7563500</c:v>
                </c:pt>
                <c:pt idx="740">
                  <c:v>7581053</c:v>
                </c:pt>
                <c:pt idx="741">
                  <c:v>7597562</c:v>
                </c:pt>
                <c:pt idx="742">
                  <c:v>7603565</c:v>
                </c:pt>
                <c:pt idx="743">
                  <c:v>7606082</c:v>
                </c:pt>
                <c:pt idx="744">
                  <c:v>7617830</c:v>
                </c:pt>
                <c:pt idx="745">
                  <c:v>7631996</c:v>
                </c:pt>
                <c:pt idx="746">
                  <c:v>7640275</c:v>
                </c:pt>
                <c:pt idx="747">
                  <c:v>7643530</c:v>
                </c:pt>
                <c:pt idx="748">
                  <c:v>7663324</c:v>
                </c:pt>
                <c:pt idx="749">
                  <c:v>7673996</c:v>
                </c:pt>
                <c:pt idx="750">
                  <c:v>7682717</c:v>
                </c:pt>
                <c:pt idx="751">
                  <c:v>7695877</c:v>
                </c:pt>
                <c:pt idx="752">
                  <c:v>7704145</c:v>
                </c:pt>
                <c:pt idx="753">
                  <c:v>7713224</c:v>
                </c:pt>
                <c:pt idx="754">
                  <c:v>7724639</c:v>
                </c:pt>
                <c:pt idx="755">
                  <c:v>7765892</c:v>
                </c:pt>
                <c:pt idx="756">
                  <c:v>7784750</c:v>
                </c:pt>
                <c:pt idx="757">
                  <c:v>7788073</c:v>
                </c:pt>
                <c:pt idx="758">
                  <c:v>7809608</c:v>
                </c:pt>
                <c:pt idx="759">
                  <c:v>7815818</c:v>
                </c:pt>
                <c:pt idx="760">
                  <c:v>7819465</c:v>
                </c:pt>
                <c:pt idx="761">
                  <c:v>7823294</c:v>
                </c:pt>
                <c:pt idx="762">
                  <c:v>7839856</c:v>
                </c:pt>
                <c:pt idx="763">
                  <c:v>7864210</c:v>
                </c:pt>
                <c:pt idx="764">
                  <c:v>7871684</c:v>
                </c:pt>
                <c:pt idx="765">
                  <c:v>7885388</c:v>
                </c:pt>
                <c:pt idx="766">
                  <c:v>7898275</c:v>
                </c:pt>
                <c:pt idx="767">
                  <c:v>7938933</c:v>
                </c:pt>
                <c:pt idx="768">
                  <c:v>7971682</c:v>
                </c:pt>
                <c:pt idx="769">
                  <c:v>7977438</c:v>
                </c:pt>
                <c:pt idx="770">
                  <c:v>7985306</c:v>
                </c:pt>
                <c:pt idx="771">
                  <c:v>7987137</c:v>
                </c:pt>
                <c:pt idx="772">
                  <c:v>8000269</c:v>
                </c:pt>
                <c:pt idx="773">
                  <c:v>8005519</c:v>
                </c:pt>
                <c:pt idx="774">
                  <c:v>8020194</c:v>
                </c:pt>
                <c:pt idx="775">
                  <c:v>8029968</c:v>
                </c:pt>
                <c:pt idx="776">
                  <c:v>8035082</c:v>
                </c:pt>
                <c:pt idx="777">
                  <c:v>8048741</c:v>
                </c:pt>
                <c:pt idx="778">
                  <c:v>8065478</c:v>
                </c:pt>
                <c:pt idx="779">
                  <c:v>8070400</c:v>
                </c:pt>
                <c:pt idx="780">
                  <c:v>8078342</c:v>
                </c:pt>
                <c:pt idx="781">
                  <c:v>8093423</c:v>
                </c:pt>
                <c:pt idx="782">
                  <c:v>8101783</c:v>
                </c:pt>
                <c:pt idx="783">
                  <c:v>8106500</c:v>
                </c:pt>
                <c:pt idx="784">
                  <c:v>8127115</c:v>
                </c:pt>
                <c:pt idx="785">
                  <c:v>8141342</c:v>
                </c:pt>
                <c:pt idx="786">
                  <c:v>8152159</c:v>
                </c:pt>
                <c:pt idx="787">
                  <c:v>8159707</c:v>
                </c:pt>
                <c:pt idx="788">
                  <c:v>8179280</c:v>
                </c:pt>
                <c:pt idx="789">
                  <c:v>8198031</c:v>
                </c:pt>
                <c:pt idx="790">
                  <c:v>8227202</c:v>
                </c:pt>
                <c:pt idx="791">
                  <c:v>8259177</c:v>
                </c:pt>
                <c:pt idx="792">
                  <c:v>8261888</c:v>
                </c:pt>
                <c:pt idx="793">
                  <c:v>8286350</c:v>
                </c:pt>
                <c:pt idx="794">
                  <c:v>8294661</c:v>
                </c:pt>
                <c:pt idx="795">
                  <c:v>8299906</c:v>
                </c:pt>
                <c:pt idx="796">
                  <c:v>8302377</c:v>
                </c:pt>
                <c:pt idx="797">
                  <c:v>8348884</c:v>
                </c:pt>
                <c:pt idx="798">
                  <c:v>8396297</c:v>
                </c:pt>
                <c:pt idx="799">
                  <c:v>8404716</c:v>
                </c:pt>
                <c:pt idx="800">
                  <c:v>8416895</c:v>
                </c:pt>
                <c:pt idx="801">
                  <c:v>8426847</c:v>
                </c:pt>
                <c:pt idx="802">
                  <c:v>8431964</c:v>
                </c:pt>
                <c:pt idx="803">
                  <c:v>8489180</c:v>
                </c:pt>
                <c:pt idx="804">
                  <c:v>8503070</c:v>
                </c:pt>
                <c:pt idx="805">
                  <c:v>8524075</c:v>
                </c:pt>
                <c:pt idx="806">
                  <c:v>8533596</c:v>
                </c:pt>
                <c:pt idx="807">
                  <c:v>8557179</c:v>
                </c:pt>
                <c:pt idx="808">
                  <c:v>8573068</c:v>
                </c:pt>
                <c:pt idx="809">
                  <c:v>8591792</c:v>
                </c:pt>
                <c:pt idx="810">
                  <c:v>8594666</c:v>
                </c:pt>
                <c:pt idx="811">
                  <c:v>8603006</c:v>
                </c:pt>
                <c:pt idx="812">
                  <c:v>8622657</c:v>
                </c:pt>
                <c:pt idx="813">
                  <c:v>8625930</c:v>
                </c:pt>
                <c:pt idx="814">
                  <c:v>8637194</c:v>
                </c:pt>
                <c:pt idx="815">
                  <c:v>8651825</c:v>
                </c:pt>
                <c:pt idx="816">
                  <c:v>8655311</c:v>
                </c:pt>
                <c:pt idx="817">
                  <c:v>8660994</c:v>
                </c:pt>
                <c:pt idx="818">
                  <c:v>8693549</c:v>
                </c:pt>
                <c:pt idx="819">
                  <c:v>8697271</c:v>
                </c:pt>
                <c:pt idx="820">
                  <c:v>8703249</c:v>
                </c:pt>
                <c:pt idx="821">
                  <c:v>8708003</c:v>
                </c:pt>
                <c:pt idx="822">
                  <c:v>8711392</c:v>
                </c:pt>
                <c:pt idx="823">
                  <c:v>8754863</c:v>
                </c:pt>
                <c:pt idx="824">
                  <c:v>8762623</c:v>
                </c:pt>
                <c:pt idx="825">
                  <c:v>8769699</c:v>
                </c:pt>
                <c:pt idx="826">
                  <c:v>8771434</c:v>
                </c:pt>
                <c:pt idx="827">
                  <c:v>8792647</c:v>
                </c:pt>
                <c:pt idx="828">
                  <c:v>8811753</c:v>
                </c:pt>
                <c:pt idx="829">
                  <c:v>8814087</c:v>
                </c:pt>
                <c:pt idx="830">
                  <c:v>8815864</c:v>
                </c:pt>
                <c:pt idx="831">
                  <c:v>8822392</c:v>
                </c:pt>
                <c:pt idx="832">
                  <c:v>8825078</c:v>
                </c:pt>
                <c:pt idx="833">
                  <c:v>8827369</c:v>
                </c:pt>
                <c:pt idx="834">
                  <c:v>8832702</c:v>
                </c:pt>
                <c:pt idx="835">
                  <c:v>8834222</c:v>
                </c:pt>
                <c:pt idx="836">
                  <c:v>8837490</c:v>
                </c:pt>
                <c:pt idx="837">
                  <c:v>8860830</c:v>
                </c:pt>
                <c:pt idx="838">
                  <c:v>8864269</c:v>
                </c:pt>
                <c:pt idx="839">
                  <c:v>8874535</c:v>
                </c:pt>
                <c:pt idx="840">
                  <c:v>8882470</c:v>
                </c:pt>
                <c:pt idx="841">
                  <c:v>8943300</c:v>
                </c:pt>
                <c:pt idx="842">
                  <c:v>8964400</c:v>
                </c:pt>
                <c:pt idx="843">
                  <c:v>8990774</c:v>
                </c:pt>
                <c:pt idx="844">
                  <c:v>8999681</c:v>
                </c:pt>
                <c:pt idx="845">
                  <c:v>9005278</c:v>
                </c:pt>
                <c:pt idx="846">
                  <c:v>9012852</c:v>
                </c:pt>
                <c:pt idx="847">
                  <c:v>9030704</c:v>
                </c:pt>
                <c:pt idx="848">
                  <c:v>9031916</c:v>
                </c:pt>
                <c:pt idx="849">
                  <c:v>9039777</c:v>
                </c:pt>
                <c:pt idx="850">
                  <c:v>9045851</c:v>
                </c:pt>
                <c:pt idx="851">
                  <c:v>9053969</c:v>
                </c:pt>
                <c:pt idx="852">
                  <c:v>9069322</c:v>
                </c:pt>
                <c:pt idx="853">
                  <c:v>9115866</c:v>
                </c:pt>
                <c:pt idx="854">
                  <c:v>9128645</c:v>
                </c:pt>
                <c:pt idx="855">
                  <c:v>9132654</c:v>
                </c:pt>
                <c:pt idx="856">
                  <c:v>9135425</c:v>
                </c:pt>
                <c:pt idx="857">
                  <c:v>9137259</c:v>
                </c:pt>
                <c:pt idx="858">
                  <c:v>9141633</c:v>
                </c:pt>
                <c:pt idx="859">
                  <c:v>9149284</c:v>
                </c:pt>
                <c:pt idx="860">
                  <c:v>9155268</c:v>
                </c:pt>
                <c:pt idx="861">
                  <c:v>9195247</c:v>
                </c:pt>
                <c:pt idx="862">
                  <c:v>9205229</c:v>
                </c:pt>
                <c:pt idx="863">
                  <c:v>9209432</c:v>
                </c:pt>
                <c:pt idx="864">
                  <c:v>9216344</c:v>
                </c:pt>
                <c:pt idx="865">
                  <c:v>9235782</c:v>
                </c:pt>
                <c:pt idx="866">
                  <c:v>9244195</c:v>
                </c:pt>
                <c:pt idx="867">
                  <c:v>9281988</c:v>
                </c:pt>
                <c:pt idx="868">
                  <c:v>9288066</c:v>
                </c:pt>
                <c:pt idx="869">
                  <c:v>9288885</c:v>
                </c:pt>
                <c:pt idx="870">
                  <c:v>9301813</c:v>
                </c:pt>
                <c:pt idx="871">
                  <c:v>9358315</c:v>
                </c:pt>
                <c:pt idx="872">
                  <c:v>9407837</c:v>
                </c:pt>
                <c:pt idx="873">
                  <c:v>9443193</c:v>
                </c:pt>
                <c:pt idx="874">
                  <c:v>9480980</c:v>
                </c:pt>
                <c:pt idx="875">
                  <c:v>9513795</c:v>
                </c:pt>
                <c:pt idx="876">
                  <c:v>9519119</c:v>
                </c:pt>
                <c:pt idx="877">
                  <c:v>9536276</c:v>
                </c:pt>
                <c:pt idx="878">
                  <c:v>9543234</c:v>
                </c:pt>
                <c:pt idx="879">
                  <c:v>9546938</c:v>
                </c:pt>
                <c:pt idx="880">
                  <c:v>9552826</c:v>
                </c:pt>
                <c:pt idx="881">
                  <c:v>9556498</c:v>
                </c:pt>
                <c:pt idx="882">
                  <c:v>9561179</c:v>
                </c:pt>
                <c:pt idx="883">
                  <c:v>9566735</c:v>
                </c:pt>
                <c:pt idx="884">
                  <c:v>9568870</c:v>
                </c:pt>
                <c:pt idx="885">
                  <c:v>9573938</c:v>
                </c:pt>
                <c:pt idx="886">
                  <c:v>9576583</c:v>
                </c:pt>
                <c:pt idx="887">
                  <c:v>9592197</c:v>
                </c:pt>
                <c:pt idx="888">
                  <c:v>9602033</c:v>
                </c:pt>
                <c:pt idx="889">
                  <c:v>9618655</c:v>
                </c:pt>
                <c:pt idx="890">
                  <c:v>9633456</c:v>
                </c:pt>
                <c:pt idx="891">
                  <c:v>9635445</c:v>
                </c:pt>
                <c:pt idx="892">
                  <c:v>9656330</c:v>
                </c:pt>
                <c:pt idx="893">
                  <c:v>9687665</c:v>
                </c:pt>
                <c:pt idx="894">
                  <c:v>9717470</c:v>
                </c:pt>
                <c:pt idx="895">
                  <c:v>9729735</c:v>
                </c:pt>
                <c:pt idx="896">
                  <c:v>9757581</c:v>
                </c:pt>
                <c:pt idx="897">
                  <c:v>9768181</c:v>
                </c:pt>
                <c:pt idx="898">
                  <c:v>9813393</c:v>
                </c:pt>
                <c:pt idx="899">
                  <c:v>9815475</c:v>
                </c:pt>
                <c:pt idx="900">
                  <c:v>9841357</c:v>
                </c:pt>
                <c:pt idx="901">
                  <c:v>9845659</c:v>
                </c:pt>
                <c:pt idx="902">
                  <c:v>9854839</c:v>
                </c:pt>
                <c:pt idx="903">
                  <c:v>9883534</c:v>
                </c:pt>
                <c:pt idx="904">
                  <c:v>9922524</c:v>
                </c:pt>
                <c:pt idx="905">
                  <c:v>9924697</c:v>
                </c:pt>
                <c:pt idx="906">
                  <c:v>9926625</c:v>
                </c:pt>
                <c:pt idx="907">
                  <c:v>9933011</c:v>
                </c:pt>
                <c:pt idx="908">
                  <c:v>9935560</c:v>
                </c:pt>
                <c:pt idx="909">
                  <c:v>9941860</c:v>
                </c:pt>
                <c:pt idx="910">
                  <c:v>9992269</c:v>
                </c:pt>
                <c:pt idx="911">
                  <c:v>10025729</c:v>
                </c:pt>
                <c:pt idx="912">
                  <c:v>10050527</c:v>
                </c:pt>
                <c:pt idx="913">
                  <c:v>10079172</c:v>
                </c:pt>
                <c:pt idx="914">
                  <c:v>10095720</c:v>
                </c:pt>
                <c:pt idx="915">
                  <c:v>10129718</c:v>
                </c:pt>
                <c:pt idx="916">
                  <c:v>10138774</c:v>
                </c:pt>
                <c:pt idx="917">
                  <c:v>10144789</c:v>
                </c:pt>
                <c:pt idx="918">
                  <c:v>10197811</c:v>
                </c:pt>
                <c:pt idx="919">
                  <c:v>10228789</c:v>
                </c:pt>
                <c:pt idx="920">
                  <c:v>10242992</c:v>
                </c:pt>
                <c:pt idx="921">
                  <c:v>10272886</c:v>
                </c:pt>
                <c:pt idx="922">
                  <c:v>10276856</c:v>
                </c:pt>
                <c:pt idx="923">
                  <c:v>10281296</c:v>
                </c:pt>
                <c:pt idx="924">
                  <c:v>10292446</c:v>
                </c:pt>
                <c:pt idx="925">
                  <c:v>10301164</c:v>
                </c:pt>
                <c:pt idx="926">
                  <c:v>10311828</c:v>
                </c:pt>
                <c:pt idx="927">
                  <c:v>10320175</c:v>
                </c:pt>
                <c:pt idx="928">
                  <c:v>10329088</c:v>
                </c:pt>
                <c:pt idx="929">
                  <c:v>10336928</c:v>
                </c:pt>
                <c:pt idx="930">
                  <c:v>10340987</c:v>
                </c:pt>
                <c:pt idx="931">
                  <c:v>10366818</c:v>
                </c:pt>
                <c:pt idx="932">
                  <c:v>10371021</c:v>
                </c:pt>
                <c:pt idx="933">
                  <c:v>10392223</c:v>
                </c:pt>
                <c:pt idx="934">
                  <c:v>10407576</c:v>
                </c:pt>
                <c:pt idx="935">
                  <c:v>10411288</c:v>
                </c:pt>
                <c:pt idx="936">
                  <c:v>10429112</c:v>
                </c:pt>
                <c:pt idx="937">
                  <c:v>10434475</c:v>
                </c:pt>
                <c:pt idx="938">
                  <c:v>10436964</c:v>
                </c:pt>
                <c:pt idx="939">
                  <c:v>10443667</c:v>
                </c:pt>
                <c:pt idx="940">
                  <c:v>10447859</c:v>
                </c:pt>
                <c:pt idx="941">
                  <c:v>10448469</c:v>
                </c:pt>
                <c:pt idx="942">
                  <c:v>10451369</c:v>
                </c:pt>
                <c:pt idx="943">
                  <c:v>10462071</c:v>
                </c:pt>
                <c:pt idx="944">
                  <c:v>10466944</c:v>
                </c:pt>
                <c:pt idx="945">
                  <c:v>10469087</c:v>
                </c:pt>
                <c:pt idx="946">
                  <c:v>10490093</c:v>
                </c:pt>
                <c:pt idx="947">
                  <c:v>10513557</c:v>
                </c:pt>
                <c:pt idx="948">
                  <c:v>10523209</c:v>
                </c:pt>
                <c:pt idx="949">
                  <c:v>10531739</c:v>
                </c:pt>
                <c:pt idx="950">
                  <c:v>10537966</c:v>
                </c:pt>
                <c:pt idx="951">
                  <c:v>10550254</c:v>
                </c:pt>
                <c:pt idx="952">
                  <c:v>10558250</c:v>
                </c:pt>
                <c:pt idx="953">
                  <c:v>10560441</c:v>
                </c:pt>
                <c:pt idx="954">
                  <c:v>10650139</c:v>
                </c:pt>
                <c:pt idx="955">
                  <c:v>10658188</c:v>
                </c:pt>
                <c:pt idx="956">
                  <c:v>10669541</c:v>
                </c:pt>
                <c:pt idx="957">
                  <c:v>10678493</c:v>
                </c:pt>
                <c:pt idx="958">
                  <c:v>10682656</c:v>
                </c:pt>
                <c:pt idx="959">
                  <c:v>10704387</c:v>
                </c:pt>
                <c:pt idx="960">
                  <c:v>10711389</c:v>
                </c:pt>
                <c:pt idx="961">
                  <c:v>10723986</c:v>
                </c:pt>
                <c:pt idx="962">
                  <c:v>10730549</c:v>
                </c:pt>
                <c:pt idx="963">
                  <c:v>10752877</c:v>
                </c:pt>
                <c:pt idx="964">
                  <c:v>10757075</c:v>
                </c:pt>
                <c:pt idx="965">
                  <c:v>10765791</c:v>
                </c:pt>
                <c:pt idx="966">
                  <c:v>10801938</c:v>
                </c:pt>
                <c:pt idx="967">
                  <c:v>10804610</c:v>
                </c:pt>
                <c:pt idx="968">
                  <c:v>10838014</c:v>
                </c:pt>
                <c:pt idx="969">
                  <c:v>10843950</c:v>
                </c:pt>
                <c:pt idx="970">
                  <c:v>10849636</c:v>
                </c:pt>
                <c:pt idx="971">
                  <c:v>10879504</c:v>
                </c:pt>
                <c:pt idx="972">
                  <c:v>10881721</c:v>
                </c:pt>
                <c:pt idx="973">
                  <c:v>10887955</c:v>
                </c:pt>
                <c:pt idx="974">
                  <c:v>10923936</c:v>
                </c:pt>
                <c:pt idx="975">
                  <c:v>10980149</c:v>
                </c:pt>
                <c:pt idx="976">
                  <c:v>10984933</c:v>
                </c:pt>
                <c:pt idx="977">
                  <c:v>10989287</c:v>
                </c:pt>
                <c:pt idx="978">
                  <c:v>10997431</c:v>
                </c:pt>
                <c:pt idx="979">
                  <c:v>11007118</c:v>
                </c:pt>
                <c:pt idx="980">
                  <c:v>11021038</c:v>
                </c:pt>
                <c:pt idx="981">
                  <c:v>11040901</c:v>
                </c:pt>
                <c:pt idx="982">
                  <c:v>11045443</c:v>
                </c:pt>
                <c:pt idx="983">
                  <c:v>11052258</c:v>
                </c:pt>
                <c:pt idx="984">
                  <c:v>11059629</c:v>
                </c:pt>
                <c:pt idx="985">
                  <c:v>11089609</c:v>
                </c:pt>
                <c:pt idx="986">
                  <c:v>11095790</c:v>
                </c:pt>
                <c:pt idx="987">
                  <c:v>11104145</c:v>
                </c:pt>
                <c:pt idx="988">
                  <c:v>11148543</c:v>
                </c:pt>
                <c:pt idx="989">
                  <c:v>11150987</c:v>
                </c:pt>
                <c:pt idx="990">
                  <c:v>11157857</c:v>
                </c:pt>
                <c:pt idx="991">
                  <c:v>11164249</c:v>
                </c:pt>
                <c:pt idx="992">
                  <c:v>11166730</c:v>
                </c:pt>
                <c:pt idx="993">
                  <c:v>11177475</c:v>
                </c:pt>
                <c:pt idx="994">
                  <c:v>11181160</c:v>
                </c:pt>
                <c:pt idx="995">
                  <c:v>11185076</c:v>
                </c:pt>
                <c:pt idx="996">
                  <c:v>11189054</c:v>
                </c:pt>
                <c:pt idx="997">
                  <c:v>11194121</c:v>
                </c:pt>
                <c:pt idx="998">
                  <c:v>11196302</c:v>
                </c:pt>
                <c:pt idx="999">
                  <c:v>11215368</c:v>
                </c:pt>
                <c:pt idx="1000">
                  <c:v>11219406</c:v>
                </c:pt>
                <c:pt idx="1001">
                  <c:v>11222156</c:v>
                </c:pt>
                <c:pt idx="1002">
                  <c:v>11226496</c:v>
                </c:pt>
                <c:pt idx="1003">
                  <c:v>11232922</c:v>
                </c:pt>
                <c:pt idx="1004">
                  <c:v>11235619</c:v>
                </c:pt>
                <c:pt idx="1005">
                  <c:v>11236567</c:v>
                </c:pt>
                <c:pt idx="1006">
                  <c:v>11289280</c:v>
                </c:pt>
                <c:pt idx="1007">
                  <c:v>11295608</c:v>
                </c:pt>
                <c:pt idx="1008">
                  <c:v>11308532</c:v>
                </c:pt>
                <c:pt idx="1009">
                  <c:v>11314542</c:v>
                </c:pt>
                <c:pt idx="1010">
                  <c:v>11317854</c:v>
                </c:pt>
                <c:pt idx="1011">
                  <c:v>11323721</c:v>
                </c:pt>
                <c:pt idx="1012">
                  <c:v>11332048</c:v>
                </c:pt>
                <c:pt idx="1013">
                  <c:v>11336612</c:v>
                </c:pt>
                <c:pt idx="1014">
                  <c:v>11345955</c:v>
                </c:pt>
                <c:pt idx="1015">
                  <c:v>11354710</c:v>
                </c:pt>
                <c:pt idx="1016">
                  <c:v>11381203</c:v>
                </c:pt>
                <c:pt idx="1017">
                  <c:v>11416805</c:v>
                </c:pt>
                <c:pt idx="1018">
                  <c:v>11417024</c:v>
                </c:pt>
                <c:pt idx="1019">
                  <c:v>11429828</c:v>
                </c:pt>
                <c:pt idx="1020">
                  <c:v>11431831</c:v>
                </c:pt>
                <c:pt idx="1021">
                  <c:v>11445289</c:v>
                </c:pt>
                <c:pt idx="1022">
                  <c:v>11448723</c:v>
                </c:pt>
                <c:pt idx="1023">
                  <c:v>11449968</c:v>
                </c:pt>
                <c:pt idx="1024">
                  <c:v>11456286</c:v>
                </c:pt>
                <c:pt idx="1025">
                  <c:v>11461804</c:v>
                </c:pt>
                <c:pt idx="1026">
                  <c:v>11461969</c:v>
                </c:pt>
                <c:pt idx="1027">
                  <c:v>11481350</c:v>
                </c:pt>
                <c:pt idx="1028">
                  <c:v>11487936</c:v>
                </c:pt>
                <c:pt idx="1029">
                  <c:v>11491869</c:v>
                </c:pt>
                <c:pt idx="1030">
                  <c:v>11504207</c:v>
                </c:pt>
                <c:pt idx="1031">
                  <c:v>11510627</c:v>
                </c:pt>
                <c:pt idx="1032">
                  <c:v>11533313</c:v>
                </c:pt>
                <c:pt idx="1033">
                  <c:v>11544851</c:v>
                </c:pt>
                <c:pt idx="1034">
                  <c:v>11559244</c:v>
                </c:pt>
                <c:pt idx="1035">
                  <c:v>11563313</c:v>
                </c:pt>
                <c:pt idx="1036">
                  <c:v>11576714</c:v>
                </c:pt>
                <c:pt idx="1037">
                  <c:v>11582719</c:v>
                </c:pt>
                <c:pt idx="1038">
                  <c:v>11587775</c:v>
                </c:pt>
                <c:pt idx="1039">
                  <c:v>11594129</c:v>
                </c:pt>
                <c:pt idx="1040">
                  <c:v>11599227</c:v>
                </c:pt>
                <c:pt idx="1041">
                  <c:v>11604074</c:v>
                </c:pt>
                <c:pt idx="1042">
                  <c:v>11605208</c:v>
                </c:pt>
                <c:pt idx="1043">
                  <c:v>11633700</c:v>
                </c:pt>
                <c:pt idx="1044">
                  <c:v>11664349</c:v>
                </c:pt>
                <c:pt idx="1045">
                  <c:v>11712694</c:v>
                </c:pt>
                <c:pt idx="1046">
                  <c:v>11727431</c:v>
                </c:pt>
                <c:pt idx="1047">
                  <c:v>11739260</c:v>
                </c:pt>
                <c:pt idx="1048">
                  <c:v>11758293</c:v>
                </c:pt>
                <c:pt idx="1049">
                  <c:v>11799452</c:v>
                </c:pt>
                <c:pt idx="1050">
                  <c:v>11805907</c:v>
                </c:pt>
                <c:pt idx="1051">
                  <c:v>11811485</c:v>
                </c:pt>
                <c:pt idx="1052">
                  <c:v>11821664</c:v>
                </c:pt>
                <c:pt idx="1053">
                  <c:v>11831797</c:v>
                </c:pt>
                <c:pt idx="1054">
                  <c:v>11882157</c:v>
                </c:pt>
                <c:pt idx="1055">
                  <c:v>11896706</c:v>
                </c:pt>
                <c:pt idx="1056">
                  <c:v>11921876</c:v>
                </c:pt>
                <c:pt idx="1057">
                  <c:v>11922802</c:v>
                </c:pt>
                <c:pt idx="1058">
                  <c:v>11934987</c:v>
                </c:pt>
                <c:pt idx="1059">
                  <c:v>11937695</c:v>
                </c:pt>
                <c:pt idx="1060">
                  <c:v>11942176</c:v>
                </c:pt>
                <c:pt idx="1061">
                  <c:v>11951610</c:v>
                </c:pt>
                <c:pt idx="1062">
                  <c:v>11962902</c:v>
                </c:pt>
                <c:pt idx="1063">
                  <c:v>11981213</c:v>
                </c:pt>
                <c:pt idx="1064">
                  <c:v>11992089</c:v>
                </c:pt>
                <c:pt idx="1065">
                  <c:v>12033117</c:v>
                </c:pt>
                <c:pt idx="1066">
                  <c:v>12046469</c:v>
                </c:pt>
                <c:pt idx="1067">
                  <c:v>12053276</c:v>
                </c:pt>
                <c:pt idx="1068">
                  <c:v>12094860</c:v>
                </c:pt>
                <c:pt idx="1069">
                  <c:v>12097929</c:v>
                </c:pt>
                <c:pt idx="1070">
                  <c:v>12104607</c:v>
                </c:pt>
                <c:pt idx="1071">
                  <c:v>12124309</c:v>
                </c:pt>
                <c:pt idx="1072">
                  <c:v>12213120</c:v>
                </c:pt>
                <c:pt idx="1073">
                  <c:v>12236146</c:v>
                </c:pt>
                <c:pt idx="1074">
                  <c:v>12268382</c:v>
                </c:pt>
                <c:pt idx="1075">
                  <c:v>12282171</c:v>
                </c:pt>
                <c:pt idx="1076">
                  <c:v>12283800</c:v>
                </c:pt>
                <c:pt idx="1077">
                  <c:v>12289793</c:v>
                </c:pt>
                <c:pt idx="1078">
                  <c:v>12309409</c:v>
                </c:pt>
                <c:pt idx="1079">
                  <c:v>12354956</c:v>
                </c:pt>
                <c:pt idx="1080">
                  <c:v>12362914</c:v>
                </c:pt>
                <c:pt idx="1081">
                  <c:v>12385723</c:v>
                </c:pt>
                <c:pt idx="1082">
                  <c:v>12404563</c:v>
                </c:pt>
                <c:pt idx="1083">
                  <c:v>12405706</c:v>
                </c:pt>
                <c:pt idx="1084">
                  <c:v>12412833</c:v>
                </c:pt>
                <c:pt idx="1085">
                  <c:v>12434938</c:v>
                </c:pt>
                <c:pt idx="1086">
                  <c:v>12453570</c:v>
                </c:pt>
                <c:pt idx="1087">
                  <c:v>12454385</c:v>
                </c:pt>
                <c:pt idx="1088">
                  <c:v>12476121</c:v>
                </c:pt>
                <c:pt idx="1089">
                  <c:v>12480301</c:v>
                </c:pt>
                <c:pt idx="1090">
                  <c:v>12483213</c:v>
                </c:pt>
                <c:pt idx="1091">
                  <c:v>12493196</c:v>
                </c:pt>
                <c:pt idx="1092">
                  <c:v>12536134</c:v>
                </c:pt>
                <c:pt idx="1093">
                  <c:v>12577646</c:v>
                </c:pt>
                <c:pt idx="1094">
                  <c:v>12623068</c:v>
                </c:pt>
                <c:pt idx="1095">
                  <c:v>12656146</c:v>
                </c:pt>
                <c:pt idx="1096">
                  <c:v>12715914</c:v>
                </c:pt>
                <c:pt idx="1097">
                  <c:v>12718651</c:v>
                </c:pt>
                <c:pt idx="1098">
                  <c:v>12723619</c:v>
                </c:pt>
                <c:pt idx="1099">
                  <c:v>12731999</c:v>
                </c:pt>
                <c:pt idx="1100">
                  <c:v>12747718</c:v>
                </c:pt>
                <c:pt idx="1101">
                  <c:v>12751033</c:v>
                </c:pt>
                <c:pt idx="1102">
                  <c:v>12755535</c:v>
                </c:pt>
                <c:pt idx="1103">
                  <c:v>12769964</c:v>
                </c:pt>
                <c:pt idx="1104">
                  <c:v>12772676</c:v>
                </c:pt>
                <c:pt idx="1105">
                  <c:v>12785742</c:v>
                </c:pt>
                <c:pt idx="1106">
                  <c:v>12788142</c:v>
                </c:pt>
                <c:pt idx="1107">
                  <c:v>12791470</c:v>
                </c:pt>
                <c:pt idx="1108">
                  <c:v>12811938</c:v>
                </c:pt>
                <c:pt idx="1109">
                  <c:v>12844905</c:v>
                </c:pt>
                <c:pt idx="1110">
                  <c:v>12884062</c:v>
                </c:pt>
                <c:pt idx="1111">
                  <c:v>12919333</c:v>
                </c:pt>
                <c:pt idx="1112">
                  <c:v>12922152</c:v>
                </c:pt>
                <c:pt idx="1113">
                  <c:v>12925067</c:v>
                </c:pt>
                <c:pt idx="1114">
                  <c:v>12972396</c:v>
                </c:pt>
                <c:pt idx="1115">
                  <c:v>12984855</c:v>
                </c:pt>
                <c:pt idx="1116">
                  <c:v>12997815</c:v>
                </c:pt>
                <c:pt idx="1117">
                  <c:v>13034924</c:v>
                </c:pt>
                <c:pt idx="1118">
                  <c:v>13043565</c:v>
                </c:pt>
                <c:pt idx="1119">
                  <c:v>13058147</c:v>
                </c:pt>
                <c:pt idx="1120">
                  <c:v>13065201</c:v>
                </c:pt>
                <c:pt idx="1121">
                  <c:v>13078796</c:v>
                </c:pt>
                <c:pt idx="1122">
                  <c:v>13123037</c:v>
                </c:pt>
                <c:pt idx="1123">
                  <c:v>13139565</c:v>
                </c:pt>
                <c:pt idx="1124">
                  <c:v>13140156</c:v>
                </c:pt>
                <c:pt idx="1125">
                  <c:v>13145134</c:v>
                </c:pt>
                <c:pt idx="1126">
                  <c:v>13157260</c:v>
                </c:pt>
                <c:pt idx="1127">
                  <c:v>13168350</c:v>
                </c:pt>
                <c:pt idx="1128">
                  <c:v>13179819</c:v>
                </c:pt>
                <c:pt idx="1129">
                  <c:v>13183134</c:v>
                </c:pt>
                <c:pt idx="1130">
                  <c:v>13197332</c:v>
                </c:pt>
                <c:pt idx="1131">
                  <c:v>13200291</c:v>
                </c:pt>
                <c:pt idx="1132">
                  <c:v>13203625</c:v>
                </c:pt>
                <c:pt idx="1133">
                  <c:v>13245182</c:v>
                </c:pt>
                <c:pt idx="1134">
                  <c:v>13248758</c:v>
                </c:pt>
                <c:pt idx="1135">
                  <c:v>13251113</c:v>
                </c:pt>
                <c:pt idx="1136">
                  <c:v>13254928</c:v>
                </c:pt>
                <c:pt idx="1137">
                  <c:v>13271019</c:v>
                </c:pt>
                <c:pt idx="1138">
                  <c:v>13280081</c:v>
                </c:pt>
                <c:pt idx="1139">
                  <c:v>13316144</c:v>
                </c:pt>
                <c:pt idx="1140">
                  <c:v>13354472</c:v>
                </c:pt>
                <c:pt idx="1141">
                  <c:v>13366865</c:v>
                </c:pt>
                <c:pt idx="1142">
                  <c:v>13373271</c:v>
                </c:pt>
                <c:pt idx="1143">
                  <c:v>13404777</c:v>
                </c:pt>
                <c:pt idx="1144">
                  <c:v>13408292</c:v>
                </c:pt>
                <c:pt idx="1145">
                  <c:v>13426312</c:v>
                </c:pt>
                <c:pt idx="1146">
                  <c:v>13433321</c:v>
                </c:pt>
                <c:pt idx="1147">
                  <c:v>13439982</c:v>
                </c:pt>
                <c:pt idx="1148">
                  <c:v>13444430</c:v>
                </c:pt>
                <c:pt idx="1149">
                  <c:v>13469835</c:v>
                </c:pt>
                <c:pt idx="1150">
                  <c:v>13512518</c:v>
                </c:pt>
                <c:pt idx="1151">
                  <c:v>13543496</c:v>
                </c:pt>
                <c:pt idx="1152">
                  <c:v>13576177</c:v>
                </c:pt>
                <c:pt idx="1153">
                  <c:v>13647053</c:v>
                </c:pt>
                <c:pt idx="1154">
                  <c:v>13690951</c:v>
                </c:pt>
                <c:pt idx="1155">
                  <c:v>13697525</c:v>
                </c:pt>
                <c:pt idx="1156">
                  <c:v>13703544</c:v>
                </c:pt>
                <c:pt idx="1157">
                  <c:v>13762821</c:v>
                </c:pt>
                <c:pt idx="1158">
                  <c:v>13763424</c:v>
                </c:pt>
                <c:pt idx="1159">
                  <c:v>13772731</c:v>
                </c:pt>
                <c:pt idx="1160">
                  <c:v>13804538</c:v>
                </c:pt>
                <c:pt idx="1161">
                  <c:v>13816714</c:v>
                </c:pt>
                <c:pt idx="1162">
                  <c:v>13836246</c:v>
                </c:pt>
                <c:pt idx="1163">
                  <c:v>13869877</c:v>
                </c:pt>
                <c:pt idx="1164">
                  <c:v>13891072</c:v>
                </c:pt>
                <c:pt idx="1165">
                  <c:v>13911812</c:v>
                </c:pt>
                <c:pt idx="1166">
                  <c:v>13919505</c:v>
                </c:pt>
                <c:pt idx="1167">
                  <c:v>13960571</c:v>
                </c:pt>
                <c:pt idx="1168">
                  <c:v>13964091</c:v>
                </c:pt>
                <c:pt idx="1169">
                  <c:v>13966942</c:v>
                </c:pt>
                <c:pt idx="1170">
                  <c:v>14012528</c:v>
                </c:pt>
                <c:pt idx="1171">
                  <c:v>14070004</c:v>
                </c:pt>
                <c:pt idx="1172">
                  <c:v>14076413</c:v>
                </c:pt>
                <c:pt idx="1173">
                  <c:v>14078010</c:v>
                </c:pt>
                <c:pt idx="1174">
                  <c:v>14101409</c:v>
                </c:pt>
                <c:pt idx="1175">
                  <c:v>14179976</c:v>
                </c:pt>
                <c:pt idx="1176">
                  <c:v>14193894</c:v>
                </c:pt>
                <c:pt idx="1177">
                  <c:v>14200248</c:v>
                </c:pt>
                <c:pt idx="1178">
                  <c:v>14218720</c:v>
                </c:pt>
                <c:pt idx="1179">
                  <c:v>14227338</c:v>
                </c:pt>
                <c:pt idx="1180">
                  <c:v>14239433</c:v>
                </c:pt>
                <c:pt idx="1181">
                  <c:v>14269062</c:v>
                </c:pt>
                <c:pt idx="1182">
                  <c:v>14285825</c:v>
                </c:pt>
                <c:pt idx="1183">
                  <c:v>14290721</c:v>
                </c:pt>
                <c:pt idx="1184">
                  <c:v>14303270</c:v>
                </c:pt>
                <c:pt idx="1185">
                  <c:v>14309003</c:v>
                </c:pt>
                <c:pt idx="1186">
                  <c:v>14314962</c:v>
                </c:pt>
                <c:pt idx="1187">
                  <c:v>14320381</c:v>
                </c:pt>
                <c:pt idx="1188">
                  <c:v>14388969</c:v>
                </c:pt>
                <c:pt idx="1189">
                  <c:v>14416891</c:v>
                </c:pt>
                <c:pt idx="1190">
                  <c:v>14440467</c:v>
                </c:pt>
                <c:pt idx="1191">
                  <c:v>14448226</c:v>
                </c:pt>
                <c:pt idx="1192">
                  <c:v>14462031</c:v>
                </c:pt>
                <c:pt idx="1193">
                  <c:v>14484431</c:v>
                </c:pt>
                <c:pt idx="1194">
                  <c:v>14492112</c:v>
                </c:pt>
                <c:pt idx="1195">
                  <c:v>14515946</c:v>
                </c:pt>
                <c:pt idx="1196">
                  <c:v>14537465</c:v>
                </c:pt>
                <c:pt idx="1197">
                  <c:v>14555036</c:v>
                </c:pt>
                <c:pt idx="1198">
                  <c:v>14583220</c:v>
                </c:pt>
                <c:pt idx="1199">
                  <c:v>14620117</c:v>
                </c:pt>
                <c:pt idx="1200">
                  <c:v>14640568</c:v>
                </c:pt>
                <c:pt idx="1201">
                  <c:v>14643007</c:v>
                </c:pt>
                <c:pt idx="1202">
                  <c:v>14653831</c:v>
                </c:pt>
                <c:pt idx="1203">
                  <c:v>14665095</c:v>
                </c:pt>
                <c:pt idx="1204">
                  <c:v>14675934</c:v>
                </c:pt>
                <c:pt idx="1205">
                  <c:v>14700291</c:v>
                </c:pt>
                <c:pt idx="1206">
                  <c:v>14716252</c:v>
                </c:pt>
                <c:pt idx="1207">
                  <c:v>14722821</c:v>
                </c:pt>
                <c:pt idx="1208">
                  <c:v>14724039</c:v>
                </c:pt>
                <c:pt idx="1209">
                  <c:v>14730346</c:v>
                </c:pt>
                <c:pt idx="1210">
                  <c:v>14742375</c:v>
                </c:pt>
                <c:pt idx="1211">
                  <c:v>14744848</c:v>
                </c:pt>
                <c:pt idx="1212">
                  <c:v>14807577</c:v>
                </c:pt>
                <c:pt idx="1213">
                  <c:v>14812123</c:v>
                </c:pt>
                <c:pt idx="1214">
                  <c:v>14830583</c:v>
                </c:pt>
                <c:pt idx="1215">
                  <c:v>14837936</c:v>
                </c:pt>
                <c:pt idx="1216">
                  <c:v>14855709</c:v>
                </c:pt>
                <c:pt idx="1217">
                  <c:v>15030129</c:v>
                </c:pt>
                <c:pt idx="1218">
                  <c:v>15105244</c:v>
                </c:pt>
                <c:pt idx="1219">
                  <c:v>15139466</c:v>
                </c:pt>
                <c:pt idx="1220">
                  <c:v>15224519</c:v>
                </c:pt>
                <c:pt idx="1221">
                  <c:v>15251697</c:v>
                </c:pt>
                <c:pt idx="1222">
                  <c:v>15285802</c:v>
                </c:pt>
                <c:pt idx="1223">
                  <c:v>15289428</c:v>
                </c:pt>
                <c:pt idx="1224">
                  <c:v>15295395</c:v>
                </c:pt>
                <c:pt idx="1225">
                  <c:v>15299730</c:v>
                </c:pt>
                <c:pt idx="1226">
                  <c:v>15327605</c:v>
                </c:pt>
                <c:pt idx="1227">
                  <c:v>15349632</c:v>
                </c:pt>
                <c:pt idx="1228">
                  <c:v>15369540</c:v>
                </c:pt>
                <c:pt idx="1229">
                  <c:v>15378654</c:v>
                </c:pt>
                <c:pt idx="1230">
                  <c:v>15383802</c:v>
                </c:pt>
                <c:pt idx="1231">
                  <c:v>15387258</c:v>
                </c:pt>
                <c:pt idx="1232">
                  <c:v>15405164</c:v>
                </c:pt>
                <c:pt idx="1233">
                  <c:v>15408794</c:v>
                </c:pt>
                <c:pt idx="1234">
                  <c:v>15425854</c:v>
                </c:pt>
                <c:pt idx="1235">
                  <c:v>15450461</c:v>
                </c:pt>
                <c:pt idx="1236">
                  <c:v>15469069</c:v>
                </c:pt>
                <c:pt idx="1237">
                  <c:v>15471620</c:v>
                </c:pt>
                <c:pt idx="1238">
                  <c:v>15472692</c:v>
                </c:pt>
                <c:pt idx="1239">
                  <c:v>15481658</c:v>
                </c:pt>
                <c:pt idx="1240">
                  <c:v>15491142</c:v>
                </c:pt>
                <c:pt idx="1241">
                  <c:v>15501761</c:v>
                </c:pt>
                <c:pt idx="1242">
                  <c:v>15503867</c:v>
                </c:pt>
                <c:pt idx="1243">
                  <c:v>15510913</c:v>
                </c:pt>
                <c:pt idx="1244">
                  <c:v>15514410</c:v>
                </c:pt>
                <c:pt idx="1245">
                  <c:v>15522512</c:v>
                </c:pt>
                <c:pt idx="1246">
                  <c:v>15542773</c:v>
                </c:pt>
                <c:pt idx="1247">
                  <c:v>15561079</c:v>
                </c:pt>
                <c:pt idx="1248">
                  <c:v>15570970</c:v>
                </c:pt>
                <c:pt idx="1249">
                  <c:v>15584655</c:v>
                </c:pt>
                <c:pt idx="1250">
                  <c:v>15609018</c:v>
                </c:pt>
                <c:pt idx="1251">
                  <c:v>15642725</c:v>
                </c:pt>
                <c:pt idx="1252">
                  <c:v>15658165</c:v>
                </c:pt>
                <c:pt idx="1253">
                  <c:v>15720416</c:v>
                </c:pt>
                <c:pt idx="1254">
                  <c:v>15741353</c:v>
                </c:pt>
                <c:pt idx="1255">
                  <c:v>15743252</c:v>
                </c:pt>
                <c:pt idx="1256">
                  <c:v>15762002</c:v>
                </c:pt>
                <c:pt idx="1257">
                  <c:v>15780474</c:v>
                </c:pt>
                <c:pt idx="1258">
                  <c:v>15830834</c:v>
                </c:pt>
                <c:pt idx="1259">
                  <c:v>15837403</c:v>
                </c:pt>
                <c:pt idx="1260">
                  <c:v>15849509</c:v>
                </c:pt>
                <c:pt idx="1261">
                  <c:v>15892758</c:v>
                </c:pt>
                <c:pt idx="1262">
                  <c:v>15894642</c:v>
                </c:pt>
                <c:pt idx="1263">
                  <c:v>15900225</c:v>
                </c:pt>
                <c:pt idx="1264">
                  <c:v>15904880</c:v>
                </c:pt>
                <c:pt idx="1265">
                  <c:v>15906980</c:v>
                </c:pt>
                <c:pt idx="1266">
                  <c:v>15910044</c:v>
                </c:pt>
                <c:pt idx="1267">
                  <c:v>15919057</c:v>
                </c:pt>
                <c:pt idx="1268">
                  <c:v>15933365</c:v>
                </c:pt>
                <c:pt idx="1269">
                  <c:v>16010195</c:v>
                </c:pt>
                <c:pt idx="1270">
                  <c:v>16054315</c:v>
                </c:pt>
                <c:pt idx="1271">
                  <c:v>16075667</c:v>
                </c:pt>
                <c:pt idx="1272">
                  <c:v>16118253</c:v>
                </c:pt>
                <c:pt idx="1273">
                  <c:v>16123850</c:v>
                </c:pt>
                <c:pt idx="1274">
                  <c:v>16147018</c:v>
                </c:pt>
                <c:pt idx="1275">
                  <c:v>16150537</c:v>
                </c:pt>
                <c:pt idx="1276">
                  <c:v>16168663</c:v>
                </c:pt>
                <c:pt idx="1277">
                  <c:v>16186220</c:v>
                </c:pt>
                <c:pt idx="1278">
                  <c:v>16212988</c:v>
                </c:pt>
                <c:pt idx="1279">
                  <c:v>16234206</c:v>
                </c:pt>
                <c:pt idx="1280">
                  <c:v>16243397</c:v>
                </c:pt>
                <c:pt idx="1281">
                  <c:v>16251944</c:v>
                </c:pt>
                <c:pt idx="1282">
                  <c:v>16259354</c:v>
                </c:pt>
                <c:pt idx="1283">
                  <c:v>16272644</c:v>
                </c:pt>
                <c:pt idx="1284">
                  <c:v>16280960</c:v>
                </c:pt>
                <c:pt idx="1285">
                  <c:v>16286535</c:v>
                </c:pt>
                <c:pt idx="1286">
                  <c:v>16297437</c:v>
                </c:pt>
                <c:pt idx="1287">
                  <c:v>16298820</c:v>
                </c:pt>
                <c:pt idx="1288">
                  <c:v>16305759</c:v>
                </c:pt>
                <c:pt idx="1289">
                  <c:v>16327225</c:v>
                </c:pt>
                <c:pt idx="1290">
                  <c:v>16341176</c:v>
                </c:pt>
                <c:pt idx="1291">
                  <c:v>16347278</c:v>
                </c:pt>
                <c:pt idx="1292">
                  <c:v>16349008</c:v>
                </c:pt>
                <c:pt idx="1293">
                  <c:v>16371270</c:v>
                </c:pt>
                <c:pt idx="1294">
                  <c:v>16385371</c:v>
                </c:pt>
                <c:pt idx="1295">
                  <c:v>16406133</c:v>
                </c:pt>
                <c:pt idx="1296">
                  <c:v>16436625</c:v>
                </c:pt>
                <c:pt idx="1297">
                  <c:v>16468483</c:v>
                </c:pt>
                <c:pt idx="1298">
                  <c:v>16474734</c:v>
                </c:pt>
                <c:pt idx="1299">
                  <c:v>16475516</c:v>
                </c:pt>
                <c:pt idx="1300">
                  <c:v>16476524</c:v>
                </c:pt>
                <c:pt idx="1301">
                  <c:v>16506772</c:v>
                </c:pt>
                <c:pt idx="1302">
                  <c:v>16511305</c:v>
                </c:pt>
                <c:pt idx="1303">
                  <c:v>16517598</c:v>
                </c:pt>
                <c:pt idx="1304">
                  <c:v>16522592</c:v>
                </c:pt>
                <c:pt idx="1305">
                  <c:v>16523421</c:v>
                </c:pt>
                <c:pt idx="1306">
                  <c:v>16546126</c:v>
                </c:pt>
                <c:pt idx="1307">
                  <c:v>16601707</c:v>
                </c:pt>
                <c:pt idx="1308">
                  <c:v>16622987</c:v>
                </c:pt>
                <c:pt idx="1309">
                  <c:v>16706317</c:v>
                </c:pt>
                <c:pt idx="1310">
                  <c:v>16714878</c:v>
                </c:pt>
                <c:pt idx="1311">
                  <c:v>16783944</c:v>
                </c:pt>
                <c:pt idx="1312">
                  <c:v>16805871</c:v>
                </c:pt>
                <c:pt idx="1313">
                  <c:v>16808599</c:v>
                </c:pt>
                <c:pt idx="1314">
                  <c:v>16819895</c:v>
                </c:pt>
                <c:pt idx="1315">
                  <c:v>16822712</c:v>
                </c:pt>
                <c:pt idx="1316">
                  <c:v>16847504</c:v>
                </c:pt>
                <c:pt idx="1317">
                  <c:v>16883122</c:v>
                </c:pt>
                <c:pt idx="1318">
                  <c:v>16891094</c:v>
                </c:pt>
                <c:pt idx="1319">
                  <c:v>16926508</c:v>
                </c:pt>
                <c:pt idx="1320">
                  <c:v>16944730</c:v>
                </c:pt>
                <c:pt idx="1321">
                  <c:v>16949570</c:v>
                </c:pt>
                <c:pt idx="1322">
                  <c:v>16969991</c:v>
                </c:pt>
                <c:pt idx="1323">
                  <c:v>16988878</c:v>
                </c:pt>
                <c:pt idx="1324">
                  <c:v>17005954</c:v>
                </c:pt>
                <c:pt idx="1325">
                  <c:v>17011614</c:v>
                </c:pt>
                <c:pt idx="1326">
                  <c:v>17036031</c:v>
                </c:pt>
                <c:pt idx="1327">
                  <c:v>17038881</c:v>
                </c:pt>
                <c:pt idx="1328">
                  <c:v>17049324</c:v>
                </c:pt>
                <c:pt idx="1329">
                  <c:v>17062486</c:v>
                </c:pt>
                <c:pt idx="1330">
                  <c:v>17086433</c:v>
                </c:pt>
                <c:pt idx="1331">
                  <c:v>17109584</c:v>
                </c:pt>
                <c:pt idx="1332">
                  <c:v>17115476</c:v>
                </c:pt>
                <c:pt idx="1333">
                  <c:v>17125772</c:v>
                </c:pt>
                <c:pt idx="1334">
                  <c:v>17131792</c:v>
                </c:pt>
                <c:pt idx="1335">
                  <c:v>17152535</c:v>
                </c:pt>
                <c:pt idx="1336">
                  <c:v>17198412</c:v>
                </c:pt>
                <c:pt idx="1337">
                  <c:v>17209768</c:v>
                </c:pt>
                <c:pt idx="1338">
                  <c:v>17241956</c:v>
                </c:pt>
                <c:pt idx="1339">
                  <c:v>17349873</c:v>
                </c:pt>
                <c:pt idx="1340">
                  <c:v>17365083</c:v>
                </c:pt>
                <c:pt idx="1341">
                  <c:v>17446205</c:v>
                </c:pt>
                <c:pt idx="1342">
                  <c:v>17509267</c:v>
                </c:pt>
                <c:pt idx="1343">
                  <c:v>17523568</c:v>
                </c:pt>
                <c:pt idx="1344">
                  <c:v>17532838</c:v>
                </c:pt>
                <c:pt idx="1345">
                  <c:v>17548383</c:v>
                </c:pt>
                <c:pt idx="1346">
                  <c:v>17553058</c:v>
                </c:pt>
                <c:pt idx="1347">
                  <c:v>17584886</c:v>
                </c:pt>
                <c:pt idx="1348">
                  <c:v>17605306</c:v>
                </c:pt>
                <c:pt idx="1349">
                  <c:v>17623836</c:v>
                </c:pt>
                <c:pt idx="1350">
                  <c:v>17638563</c:v>
                </c:pt>
                <c:pt idx="1351">
                  <c:v>17646310</c:v>
                </c:pt>
                <c:pt idx="1352">
                  <c:v>17669540</c:v>
                </c:pt>
                <c:pt idx="1353">
                  <c:v>17673086</c:v>
                </c:pt>
                <c:pt idx="1354">
                  <c:v>17679594</c:v>
                </c:pt>
                <c:pt idx="1355">
                  <c:v>17709344</c:v>
                </c:pt>
                <c:pt idx="1356">
                  <c:v>17722744</c:v>
                </c:pt>
                <c:pt idx="1357">
                  <c:v>17727648</c:v>
                </c:pt>
                <c:pt idx="1358">
                  <c:v>17740148</c:v>
                </c:pt>
                <c:pt idx="1359">
                  <c:v>17766894</c:v>
                </c:pt>
                <c:pt idx="1360">
                  <c:v>17772915</c:v>
                </c:pt>
                <c:pt idx="1361">
                  <c:v>17783817</c:v>
                </c:pt>
                <c:pt idx="1362">
                  <c:v>17853431</c:v>
                </c:pt>
                <c:pt idx="1363">
                  <c:v>17867893</c:v>
                </c:pt>
                <c:pt idx="1364">
                  <c:v>17898992</c:v>
                </c:pt>
                <c:pt idx="1365">
                  <c:v>17899781</c:v>
                </c:pt>
                <c:pt idx="1366">
                  <c:v>17916546</c:v>
                </c:pt>
                <c:pt idx="1367">
                  <c:v>17926276</c:v>
                </c:pt>
                <c:pt idx="1368">
                  <c:v>17934004</c:v>
                </c:pt>
                <c:pt idx="1369">
                  <c:v>17946381</c:v>
                </c:pt>
                <c:pt idx="1370">
                  <c:v>17991007</c:v>
                </c:pt>
                <c:pt idx="1371">
                  <c:v>18050044</c:v>
                </c:pt>
                <c:pt idx="1372">
                  <c:v>18058152</c:v>
                </c:pt>
                <c:pt idx="1373">
                  <c:v>18080621</c:v>
                </c:pt>
                <c:pt idx="1374">
                  <c:v>18085958</c:v>
                </c:pt>
                <c:pt idx="1375">
                  <c:v>18111122</c:v>
                </c:pt>
                <c:pt idx="1376">
                  <c:v>18207807</c:v>
                </c:pt>
                <c:pt idx="1377">
                  <c:v>18216124</c:v>
                </c:pt>
                <c:pt idx="1378">
                  <c:v>18218228</c:v>
                </c:pt>
                <c:pt idx="1379">
                  <c:v>18239686</c:v>
                </c:pt>
                <c:pt idx="1380">
                  <c:v>18291020</c:v>
                </c:pt>
                <c:pt idx="1381">
                  <c:v>18309284</c:v>
                </c:pt>
                <c:pt idx="1382">
                  <c:v>18318147</c:v>
                </c:pt>
                <c:pt idx="1383">
                  <c:v>18322394</c:v>
                </c:pt>
                <c:pt idx="1384">
                  <c:v>18327396</c:v>
                </c:pt>
                <c:pt idx="1385">
                  <c:v>18356540</c:v>
                </c:pt>
                <c:pt idx="1386">
                  <c:v>18367131</c:v>
                </c:pt>
                <c:pt idx="1387">
                  <c:v>18374665</c:v>
                </c:pt>
                <c:pt idx="1388">
                  <c:v>18462865</c:v>
                </c:pt>
                <c:pt idx="1389">
                  <c:v>18483767</c:v>
                </c:pt>
                <c:pt idx="1390">
                  <c:v>18489511</c:v>
                </c:pt>
                <c:pt idx="1391">
                  <c:v>18535300</c:v>
                </c:pt>
                <c:pt idx="1392">
                  <c:v>18553779</c:v>
                </c:pt>
                <c:pt idx="1393">
                  <c:v>18573906</c:v>
                </c:pt>
                <c:pt idx="1394">
                  <c:v>18579199</c:v>
                </c:pt>
                <c:pt idx="1395">
                  <c:v>18641671</c:v>
                </c:pt>
                <c:pt idx="1396">
                  <c:v>18657686</c:v>
                </c:pt>
                <c:pt idx="1397">
                  <c:v>18663039</c:v>
                </c:pt>
                <c:pt idx="1398">
                  <c:v>18663934</c:v>
                </c:pt>
                <c:pt idx="1399">
                  <c:v>18729774</c:v>
                </c:pt>
                <c:pt idx="1400">
                  <c:v>18840798</c:v>
                </c:pt>
                <c:pt idx="1401">
                  <c:v>18842541</c:v>
                </c:pt>
                <c:pt idx="1402">
                  <c:v>18960975</c:v>
                </c:pt>
                <c:pt idx="1403">
                  <c:v>18972877</c:v>
                </c:pt>
                <c:pt idx="1404">
                  <c:v>19012205</c:v>
                </c:pt>
                <c:pt idx="1405">
                  <c:v>19018956</c:v>
                </c:pt>
                <c:pt idx="1406">
                  <c:v>19040642</c:v>
                </c:pt>
                <c:pt idx="1407">
                  <c:v>19044408</c:v>
                </c:pt>
                <c:pt idx="1408">
                  <c:v>19066826</c:v>
                </c:pt>
                <c:pt idx="1409">
                  <c:v>19083860</c:v>
                </c:pt>
                <c:pt idx="1410">
                  <c:v>19085241</c:v>
                </c:pt>
                <c:pt idx="1411">
                  <c:v>19097596</c:v>
                </c:pt>
                <c:pt idx="1412">
                  <c:v>19106200</c:v>
                </c:pt>
                <c:pt idx="1413">
                  <c:v>19112037</c:v>
                </c:pt>
                <c:pt idx="1414">
                  <c:v>19133420</c:v>
                </c:pt>
                <c:pt idx="1415">
                  <c:v>19145872</c:v>
                </c:pt>
                <c:pt idx="1416">
                  <c:v>19148380</c:v>
                </c:pt>
                <c:pt idx="1417">
                  <c:v>19162660</c:v>
                </c:pt>
                <c:pt idx="1418">
                  <c:v>19174493</c:v>
                </c:pt>
                <c:pt idx="1419">
                  <c:v>19184253</c:v>
                </c:pt>
                <c:pt idx="1420">
                  <c:v>19195081</c:v>
                </c:pt>
                <c:pt idx="1421">
                  <c:v>19213177</c:v>
                </c:pt>
                <c:pt idx="1422">
                  <c:v>19216172</c:v>
                </c:pt>
                <c:pt idx="1423">
                  <c:v>19232790</c:v>
                </c:pt>
                <c:pt idx="1424">
                  <c:v>19239105</c:v>
                </c:pt>
                <c:pt idx="1425">
                  <c:v>19274828</c:v>
                </c:pt>
                <c:pt idx="1426">
                  <c:v>19277021</c:v>
                </c:pt>
                <c:pt idx="1427">
                  <c:v>19296057</c:v>
                </c:pt>
                <c:pt idx="1428">
                  <c:v>19317832</c:v>
                </c:pt>
                <c:pt idx="1429">
                  <c:v>19340201</c:v>
                </c:pt>
                <c:pt idx="1430">
                  <c:v>19342192</c:v>
                </c:pt>
                <c:pt idx="1431">
                  <c:v>19382882</c:v>
                </c:pt>
                <c:pt idx="1432">
                  <c:v>19453533</c:v>
                </c:pt>
                <c:pt idx="1433">
                  <c:v>19456347</c:v>
                </c:pt>
                <c:pt idx="1434">
                  <c:v>19501603</c:v>
                </c:pt>
                <c:pt idx="1435">
                  <c:v>19537336</c:v>
                </c:pt>
                <c:pt idx="1436">
                  <c:v>19555464</c:v>
                </c:pt>
                <c:pt idx="1437">
                  <c:v>19561025</c:v>
                </c:pt>
                <c:pt idx="1438">
                  <c:v>19567567</c:v>
                </c:pt>
                <c:pt idx="1439">
                  <c:v>19577395</c:v>
                </c:pt>
                <c:pt idx="1440">
                  <c:v>19587939</c:v>
                </c:pt>
                <c:pt idx="1441">
                  <c:v>19606623</c:v>
                </c:pt>
                <c:pt idx="1442">
                  <c:v>19611278</c:v>
                </c:pt>
                <c:pt idx="1443">
                  <c:v>19613060</c:v>
                </c:pt>
                <c:pt idx="1444">
                  <c:v>19615321</c:v>
                </c:pt>
                <c:pt idx="1445">
                  <c:v>19619020</c:v>
                </c:pt>
                <c:pt idx="1446">
                  <c:v>19625547</c:v>
                </c:pt>
                <c:pt idx="1447">
                  <c:v>19643334</c:v>
                </c:pt>
                <c:pt idx="1448">
                  <c:v>19654477</c:v>
                </c:pt>
                <c:pt idx="1449">
                  <c:v>19691069</c:v>
                </c:pt>
                <c:pt idx="1450">
                  <c:v>19708448</c:v>
                </c:pt>
                <c:pt idx="1451">
                  <c:v>19708943</c:v>
                </c:pt>
                <c:pt idx="1452">
                  <c:v>19759184</c:v>
                </c:pt>
                <c:pt idx="1453">
                  <c:v>19761487</c:v>
                </c:pt>
                <c:pt idx="1454">
                  <c:v>19770369</c:v>
                </c:pt>
                <c:pt idx="1455">
                  <c:v>19782238</c:v>
                </c:pt>
                <c:pt idx="1456">
                  <c:v>19805476</c:v>
                </c:pt>
                <c:pt idx="1457">
                  <c:v>19845147</c:v>
                </c:pt>
                <c:pt idx="1458">
                  <c:v>19847764</c:v>
                </c:pt>
                <c:pt idx="1459">
                  <c:v>19867458</c:v>
                </c:pt>
                <c:pt idx="1460">
                  <c:v>19879535</c:v>
                </c:pt>
                <c:pt idx="1461">
                  <c:v>19894379</c:v>
                </c:pt>
                <c:pt idx="1462">
                  <c:v>19896654</c:v>
                </c:pt>
                <c:pt idx="1463">
                  <c:v>19901624</c:v>
                </c:pt>
                <c:pt idx="1464">
                  <c:v>19916515</c:v>
                </c:pt>
                <c:pt idx="1465">
                  <c:v>19921263</c:v>
                </c:pt>
                <c:pt idx="1466">
                  <c:v>19924568</c:v>
                </c:pt>
                <c:pt idx="1467">
                  <c:v>19939078</c:v>
                </c:pt>
                <c:pt idx="1468">
                  <c:v>19942459</c:v>
                </c:pt>
                <c:pt idx="1469">
                  <c:v>19944713</c:v>
                </c:pt>
                <c:pt idx="1470">
                  <c:v>20001174</c:v>
                </c:pt>
                <c:pt idx="1471">
                  <c:v>20134737</c:v>
                </c:pt>
                <c:pt idx="1472">
                  <c:v>20161963</c:v>
                </c:pt>
                <c:pt idx="1473">
                  <c:v>20215951</c:v>
                </c:pt>
                <c:pt idx="1474">
                  <c:v>20233246</c:v>
                </c:pt>
                <c:pt idx="1475">
                  <c:v>20235254</c:v>
                </c:pt>
                <c:pt idx="1476">
                  <c:v>20238298</c:v>
                </c:pt>
                <c:pt idx="1477">
                  <c:v>20247630</c:v>
                </c:pt>
                <c:pt idx="1478">
                  <c:v>20252418</c:v>
                </c:pt>
                <c:pt idx="1479">
                  <c:v>20275276</c:v>
                </c:pt>
                <c:pt idx="1480">
                  <c:v>20302394</c:v>
                </c:pt>
                <c:pt idx="1481">
                  <c:v>20319280</c:v>
                </c:pt>
                <c:pt idx="1482">
                  <c:v>20327776</c:v>
                </c:pt>
                <c:pt idx="1483">
                  <c:v>20331585</c:v>
                </c:pt>
                <c:pt idx="1484">
                  <c:v>20389327</c:v>
                </c:pt>
                <c:pt idx="1485">
                  <c:v>20429856</c:v>
                </c:pt>
                <c:pt idx="1486">
                  <c:v>20437809</c:v>
                </c:pt>
                <c:pt idx="1487">
                  <c:v>20467885</c:v>
                </c:pt>
                <c:pt idx="1488">
                  <c:v>20470993</c:v>
                </c:pt>
                <c:pt idx="1489">
                  <c:v>20473843</c:v>
                </c:pt>
                <c:pt idx="1490">
                  <c:v>20475177</c:v>
                </c:pt>
                <c:pt idx="1491">
                  <c:v>20485190</c:v>
                </c:pt>
                <c:pt idx="1492">
                  <c:v>20487991</c:v>
                </c:pt>
                <c:pt idx="1493">
                  <c:v>20493734</c:v>
                </c:pt>
                <c:pt idx="1494">
                  <c:v>20516863</c:v>
                </c:pt>
                <c:pt idx="1495">
                  <c:v>20518025</c:v>
                </c:pt>
                <c:pt idx="1496">
                  <c:v>20523960</c:v>
                </c:pt>
                <c:pt idx="1497">
                  <c:v>20528938</c:v>
                </c:pt>
                <c:pt idx="1498">
                  <c:v>20550780</c:v>
                </c:pt>
                <c:pt idx="1499">
                  <c:v>20594927</c:v>
                </c:pt>
                <c:pt idx="1500">
                  <c:v>20598690</c:v>
                </c:pt>
                <c:pt idx="1501">
                  <c:v>20620058</c:v>
                </c:pt>
                <c:pt idx="1502">
                  <c:v>20825735</c:v>
                </c:pt>
                <c:pt idx="1503">
                  <c:v>20836533</c:v>
                </c:pt>
                <c:pt idx="1504">
                  <c:v>20846255</c:v>
                </c:pt>
                <c:pt idx="1505">
                  <c:v>20872762</c:v>
                </c:pt>
                <c:pt idx="1506">
                  <c:v>20874015</c:v>
                </c:pt>
                <c:pt idx="1507">
                  <c:v>20946950</c:v>
                </c:pt>
                <c:pt idx="1508">
                  <c:v>20966244</c:v>
                </c:pt>
                <c:pt idx="1509">
                  <c:v>20973604</c:v>
                </c:pt>
                <c:pt idx="1510">
                  <c:v>20986284</c:v>
                </c:pt>
                <c:pt idx="1511">
                  <c:v>21008341</c:v>
                </c:pt>
                <c:pt idx="1512">
                  <c:v>21018832</c:v>
                </c:pt>
                <c:pt idx="1513">
                  <c:v>21034847</c:v>
                </c:pt>
                <c:pt idx="1514">
                  <c:v>21055467</c:v>
                </c:pt>
                <c:pt idx="1515">
                  <c:v>21064150</c:v>
                </c:pt>
                <c:pt idx="1516">
                  <c:v>21104310</c:v>
                </c:pt>
                <c:pt idx="1517">
                  <c:v>21137101</c:v>
                </c:pt>
                <c:pt idx="1518">
                  <c:v>21142771</c:v>
                </c:pt>
                <c:pt idx="1519">
                  <c:v>21201619</c:v>
                </c:pt>
                <c:pt idx="1520">
                  <c:v>21237082</c:v>
                </c:pt>
                <c:pt idx="1521">
                  <c:v>21293529</c:v>
                </c:pt>
                <c:pt idx="1522">
                  <c:v>21295371</c:v>
                </c:pt>
                <c:pt idx="1523">
                  <c:v>21301899</c:v>
                </c:pt>
                <c:pt idx="1524">
                  <c:v>21339215</c:v>
                </c:pt>
                <c:pt idx="1525">
                  <c:v>21346302</c:v>
                </c:pt>
                <c:pt idx="1526">
                  <c:v>21366852</c:v>
                </c:pt>
                <c:pt idx="1527">
                  <c:v>21385970</c:v>
                </c:pt>
                <c:pt idx="1528">
                  <c:v>21391055</c:v>
                </c:pt>
                <c:pt idx="1529">
                  <c:v>21436702</c:v>
                </c:pt>
                <c:pt idx="1530">
                  <c:v>21450657</c:v>
                </c:pt>
                <c:pt idx="1531">
                  <c:v>21458652</c:v>
                </c:pt>
                <c:pt idx="1532">
                  <c:v>21517650</c:v>
                </c:pt>
                <c:pt idx="1533">
                  <c:v>21544305</c:v>
                </c:pt>
                <c:pt idx="1534">
                  <c:v>21553780</c:v>
                </c:pt>
                <c:pt idx="1535">
                  <c:v>21558895</c:v>
                </c:pt>
                <c:pt idx="1536">
                  <c:v>21585875</c:v>
                </c:pt>
                <c:pt idx="1537">
                  <c:v>21589623</c:v>
                </c:pt>
                <c:pt idx="1538">
                  <c:v>21593404</c:v>
                </c:pt>
                <c:pt idx="1539">
                  <c:v>21614815</c:v>
                </c:pt>
                <c:pt idx="1540">
                  <c:v>21627698</c:v>
                </c:pt>
                <c:pt idx="1541">
                  <c:v>21629601</c:v>
                </c:pt>
                <c:pt idx="1542">
                  <c:v>21632164</c:v>
                </c:pt>
                <c:pt idx="1543">
                  <c:v>21643530</c:v>
                </c:pt>
                <c:pt idx="1544">
                  <c:v>21648095</c:v>
                </c:pt>
                <c:pt idx="1545">
                  <c:v>21675670</c:v>
                </c:pt>
                <c:pt idx="1546">
                  <c:v>21677556</c:v>
                </c:pt>
                <c:pt idx="1547">
                  <c:v>21683568</c:v>
                </c:pt>
                <c:pt idx="1548">
                  <c:v>21690548</c:v>
                </c:pt>
                <c:pt idx="1549">
                  <c:v>21752600</c:v>
                </c:pt>
                <c:pt idx="1550">
                  <c:v>21768527</c:v>
                </c:pt>
                <c:pt idx="1551">
                  <c:v>21773355</c:v>
                </c:pt>
                <c:pt idx="1552">
                  <c:v>21774055</c:v>
                </c:pt>
                <c:pt idx="1553">
                  <c:v>21811642</c:v>
                </c:pt>
                <c:pt idx="1554">
                  <c:v>21823974</c:v>
                </c:pt>
                <c:pt idx="1555">
                  <c:v>21830353</c:v>
                </c:pt>
                <c:pt idx="1556">
                  <c:v>21908670</c:v>
                </c:pt>
                <c:pt idx="1557">
                  <c:v>22002699</c:v>
                </c:pt>
                <c:pt idx="1558">
                  <c:v>22024410</c:v>
                </c:pt>
                <c:pt idx="1559">
                  <c:v>22065177</c:v>
                </c:pt>
                <c:pt idx="1560">
                  <c:v>22096601</c:v>
                </c:pt>
                <c:pt idx="1561">
                  <c:v>22111617</c:v>
                </c:pt>
                <c:pt idx="1562">
                  <c:v>22111918</c:v>
                </c:pt>
                <c:pt idx="1563">
                  <c:v>22175805</c:v>
                </c:pt>
                <c:pt idx="1564">
                  <c:v>22187716</c:v>
                </c:pt>
                <c:pt idx="1565">
                  <c:v>22194460</c:v>
                </c:pt>
                <c:pt idx="1566">
                  <c:v>22286134</c:v>
                </c:pt>
                <c:pt idx="1567">
                  <c:v>22287724</c:v>
                </c:pt>
                <c:pt idx="1568">
                  <c:v>22328667</c:v>
                </c:pt>
                <c:pt idx="1569">
                  <c:v>22394740</c:v>
                </c:pt>
                <c:pt idx="1570">
                  <c:v>22410430</c:v>
                </c:pt>
                <c:pt idx="1571">
                  <c:v>22436181</c:v>
                </c:pt>
                <c:pt idx="1572">
                  <c:v>22520035</c:v>
                </c:pt>
                <c:pt idx="1573">
                  <c:v>22589369</c:v>
                </c:pt>
                <c:pt idx="1574">
                  <c:v>22606342</c:v>
                </c:pt>
                <c:pt idx="1575">
                  <c:v>22615977</c:v>
                </c:pt>
                <c:pt idx="1576">
                  <c:v>22635954</c:v>
                </c:pt>
                <c:pt idx="1577">
                  <c:v>22636528</c:v>
                </c:pt>
                <c:pt idx="1578">
                  <c:v>22640213</c:v>
                </c:pt>
                <c:pt idx="1579">
                  <c:v>22645060</c:v>
                </c:pt>
                <c:pt idx="1580">
                  <c:v>22687857</c:v>
                </c:pt>
                <c:pt idx="1581">
                  <c:v>22691496</c:v>
                </c:pt>
                <c:pt idx="1582">
                  <c:v>22728289</c:v>
                </c:pt>
                <c:pt idx="1583">
                  <c:v>22730552</c:v>
                </c:pt>
                <c:pt idx="1584">
                  <c:v>22744569</c:v>
                </c:pt>
                <c:pt idx="1585">
                  <c:v>22752479</c:v>
                </c:pt>
                <c:pt idx="1586">
                  <c:v>22795888</c:v>
                </c:pt>
                <c:pt idx="1587">
                  <c:v>22813060</c:v>
                </c:pt>
                <c:pt idx="1588">
                  <c:v>22817434</c:v>
                </c:pt>
                <c:pt idx="1589">
                  <c:v>22848216</c:v>
                </c:pt>
                <c:pt idx="1590">
                  <c:v>22924170</c:v>
                </c:pt>
                <c:pt idx="1591">
                  <c:v>22931652</c:v>
                </c:pt>
                <c:pt idx="1592">
                  <c:v>22958957</c:v>
                </c:pt>
                <c:pt idx="1593">
                  <c:v>22962849</c:v>
                </c:pt>
                <c:pt idx="1594">
                  <c:v>22982700</c:v>
                </c:pt>
                <c:pt idx="1595">
                  <c:v>23007615</c:v>
                </c:pt>
                <c:pt idx="1596">
                  <c:v>23034164</c:v>
                </c:pt>
                <c:pt idx="1597">
                  <c:v>23042863</c:v>
                </c:pt>
                <c:pt idx="1598">
                  <c:v>23162848</c:v>
                </c:pt>
                <c:pt idx="1599">
                  <c:v>23170681</c:v>
                </c:pt>
                <c:pt idx="1600">
                  <c:v>23172693</c:v>
                </c:pt>
                <c:pt idx="1601">
                  <c:v>23179137</c:v>
                </c:pt>
                <c:pt idx="1602">
                  <c:v>23188332</c:v>
                </c:pt>
                <c:pt idx="1603">
                  <c:v>23189833</c:v>
                </c:pt>
                <c:pt idx="1604">
                  <c:v>23192215</c:v>
                </c:pt>
                <c:pt idx="1605">
                  <c:v>23204907</c:v>
                </c:pt>
                <c:pt idx="1606">
                  <c:v>23220395</c:v>
                </c:pt>
                <c:pt idx="1607">
                  <c:v>23221563</c:v>
                </c:pt>
                <c:pt idx="1608">
                  <c:v>23230603</c:v>
                </c:pt>
                <c:pt idx="1609">
                  <c:v>23231208</c:v>
                </c:pt>
                <c:pt idx="1610">
                  <c:v>23233410</c:v>
                </c:pt>
                <c:pt idx="1611">
                  <c:v>23236935</c:v>
                </c:pt>
                <c:pt idx="1612">
                  <c:v>23241288</c:v>
                </c:pt>
                <c:pt idx="1613">
                  <c:v>23242341</c:v>
                </c:pt>
                <c:pt idx="1614">
                  <c:v>23249689</c:v>
                </c:pt>
                <c:pt idx="1615">
                  <c:v>23263494</c:v>
                </c:pt>
                <c:pt idx="1616">
                  <c:v>23264729</c:v>
                </c:pt>
                <c:pt idx="1617">
                  <c:v>23278173</c:v>
                </c:pt>
                <c:pt idx="1618">
                  <c:v>23293195</c:v>
                </c:pt>
                <c:pt idx="1619">
                  <c:v>23295604</c:v>
                </c:pt>
                <c:pt idx="1620">
                  <c:v>23299976</c:v>
                </c:pt>
                <c:pt idx="1621">
                  <c:v>23333891</c:v>
                </c:pt>
                <c:pt idx="1622">
                  <c:v>23336664</c:v>
                </c:pt>
                <c:pt idx="1623">
                  <c:v>23364669</c:v>
                </c:pt>
                <c:pt idx="1624">
                  <c:v>23367206</c:v>
                </c:pt>
                <c:pt idx="1625">
                  <c:v>23368955</c:v>
                </c:pt>
                <c:pt idx="1626">
                  <c:v>23375194</c:v>
                </c:pt>
                <c:pt idx="1627">
                  <c:v>23376164</c:v>
                </c:pt>
                <c:pt idx="1628">
                  <c:v>23380542</c:v>
                </c:pt>
                <c:pt idx="1629">
                  <c:v>23420093</c:v>
                </c:pt>
                <c:pt idx="1630">
                  <c:v>23421879</c:v>
                </c:pt>
                <c:pt idx="1631">
                  <c:v>23427681</c:v>
                </c:pt>
                <c:pt idx="1632">
                  <c:v>23436620</c:v>
                </c:pt>
                <c:pt idx="1633">
                  <c:v>23451198</c:v>
                </c:pt>
                <c:pt idx="1634">
                  <c:v>23454154</c:v>
                </c:pt>
                <c:pt idx="1635">
                  <c:v>23460479</c:v>
                </c:pt>
                <c:pt idx="1636">
                  <c:v>23474501</c:v>
                </c:pt>
                <c:pt idx="1637">
                  <c:v>23477816</c:v>
                </c:pt>
                <c:pt idx="1638">
                  <c:v>23478676</c:v>
                </c:pt>
                <c:pt idx="1639">
                  <c:v>23486336</c:v>
                </c:pt>
                <c:pt idx="1640">
                  <c:v>23497185</c:v>
                </c:pt>
                <c:pt idx="1641">
                  <c:v>23499728</c:v>
                </c:pt>
                <c:pt idx="1642">
                  <c:v>23500972</c:v>
                </c:pt>
                <c:pt idx="1643">
                  <c:v>23503992</c:v>
                </c:pt>
                <c:pt idx="1644">
                  <c:v>23508416</c:v>
                </c:pt>
                <c:pt idx="1645">
                  <c:v>23543868</c:v>
                </c:pt>
                <c:pt idx="1646">
                  <c:v>23547737</c:v>
                </c:pt>
                <c:pt idx="1647">
                  <c:v>23551192</c:v>
                </c:pt>
                <c:pt idx="1648">
                  <c:v>23572515</c:v>
                </c:pt>
                <c:pt idx="1649">
                  <c:v>23579571</c:v>
                </c:pt>
                <c:pt idx="1650">
                  <c:v>23580727</c:v>
                </c:pt>
                <c:pt idx="1651">
                  <c:v>23581139</c:v>
                </c:pt>
                <c:pt idx="1652">
                  <c:v>23586345</c:v>
                </c:pt>
                <c:pt idx="1653">
                  <c:v>23601637</c:v>
                </c:pt>
                <c:pt idx="1654">
                  <c:v>23613800</c:v>
                </c:pt>
                <c:pt idx="1655">
                  <c:v>23623472</c:v>
                </c:pt>
                <c:pt idx="1656">
                  <c:v>23645808</c:v>
                </c:pt>
                <c:pt idx="1657">
                  <c:v>23650915</c:v>
                </c:pt>
                <c:pt idx="1658">
                  <c:v>23660997</c:v>
                </c:pt>
                <c:pt idx="1659">
                  <c:v>23663045</c:v>
                </c:pt>
                <c:pt idx="1660">
                  <c:v>23669740</c:v>
                </c:pt>
                <c:pt idx="1661">
                  <c:v>23676299</c:v>
                </c:pt>
                <c:pt idx="1662">
                  <c:v>23678971</c:v>
                </c:pt>
                <c:pt idx="1663">
                  <c:v>23682862</c:v>
                </c:pt>
                <c:pt idx="1664">
                  <c:v>23683671</c:v>
                </c:pt>
                <c:pt idx="1665">
                  <c:v>23684263</c:v>
                </c:pt>
                <c:pt idx="1666">
                  <c:v>23690627</c:v>
                </c:pt>
                <c:pt idx="1667">
                  <c:v>23696179</c:v>
                </c:pt>
                <c:pt idx="1668">
                  <c:v>23709497</c:v>
                </c:pt>
                <c:pt idx="1669">
                  <c:v>23710789</c:v>
                </c:pt>
                <c:pt idx="1670">
                  <c:v>23726349</c:v>
                </c:pt>
                <c:pt idx="1671">
                  <c:v>23727227</c:v>
                </c:pt>
                <c:pt idx="1672">
                  <c:v>23743432</c:v>
                </c:pt>
                <c:pt idx="1673">
                  <c:v>23746454</c:v>
                </c:pt>
                <c:pt idx="1674">
                  <c:v>23748950</c:v>
                </c:pt>
                <c:pt idx="1675">
                  <c:v>23756201</c:v>
                </c:pt>
                <c:pt idx="1676">
                  <c:v>23757542</c:v>
                </c:pt>
                <c:pt idx="1677">
                  <c:v>23775153</c:v>
                </c:pt>
                <c:pt idx="1678">
                  <c:v>23786654</c:v>
                </c:pt>
                <c:pt idx="1679">
                  <c:v>23798368</c:v>
                </c:pt>
                <c:pt idx="1680">
                  <c:v>23807061</c:v>
                </c:pt>
                <c:pt idx="1681">
                  <c:v>23810918</c:v>
                </c:pt>
                <c:pt idx="1682">
                  <c:v>23818305</c:v>
                </c:pt>
                <c:pt idx="1683">
                  <c:v>23915629</c:v>
                </c:pt>
                <c:pt idx="1684">
                  <c:v>23992708</c:v>
                </c:pt>
                <c:pt idx="1685">
                  <c:v>24020582</c:v>
                </c:pt>
                <c:pt idx="1686">
                  <c:v>24030707</c:v>
                </c:pt>
                <c:pt idx="1687">
                  <c:v>24043287</c:v>
                </c:pt>
                <c:pt idx="1688">
                  <c:v>24063621</c:v>
                </c:pt>
                <c:pt idx="1689">
                  <c:v>24071855</c:v>
                </c:pt>
                <c:pt idx="1690">
                  <c:v>24079663</c:v>
                </c:pt>
                <c:pt idx="1691">
                  <c:v>24086147</c:v>
                </c:pt>
                <c:pt idx="1692">
                  <c:v>24152714</c:v>
                </c:pt>
                <c:pt idx="1693">
                  <c:v>24234489</c:v>
                </c:pt>
                <c:pt idx="1694">
                  <c:v>24238573</c:v>
                </c:pt>
                <c:pt idx="1695">
                  <c:v>24240546</c:v>
                </c:pt>
                <c:pt idx="1696">
                  <c:v>24274925</c:v>
                </c:pt>
                <c:pt idx="1697">
                  <c:v>24289833</c:v>
                </c:pt>
                <c:pt idx="1698">
                  <c:v>24299842</c:v>
                </c:pt>
                <c:pt idx="1699">
                  <c:v>24325128</c:v>
                </c:pt>
                <c:pt idx="1700">
                  <c:v>24329692</c:v>
                </c:pt>
                <c:pt idx="1701">
                  <c:v>24364847</c:v>
                </c:pt>
                <c:pt idx="1702">
                  <c:v>24404159</c:v>
                </c:pt>
                <c:pt idx="1703">
                  <c:v>24430398</c:v>
                </c:pt>
                <c:pt idx="1704">
                  <c:v>24433759</c:v>
                </c:pt>
                <c:pt idx="1705">
                  <c:v>24436104</c:v>
                </c:pt>
                <c:pt idx="1706">
                  <c:v>24449374</c:v>
                </c:pt>
                <c:pt idx="1707">
                  <c:v>24485467</c:v>
                </c:pt>
                <c:pt idx="1708">
                  <c:v>24513587</c:v>
                </c:pt>
                <c:pt idx="1709">
                  <c:v>24525191</c:v>
                </c:pt>
                <c:pt idx="1710">
                  <c:v>24530230</c:v>
                </c:pt>
                <c:pt idx="1711">
                  <c:v>24570299</c:v>
                </c:pt>
                <c:pt idx="1712">
                  <c:v>24591642</c:v>
                </c:pt>
                <c:pt idx="1713">
                  <c:v>24606898</c:v>
                </c:pt>
                <c:pt idx="1714">
                  <c:v>24610711</c:v>
                </c:pt>
                <c:pt idx="1715">
                  <c:v>24640094</c:v>
                </c:pt>
                <c:pt idx="1716">
                  <c:v>24643601</c:v>
                </c:pt>
                <c:pt idx="1717">
                  <c:v>24643805</c:v>
                </c:pt>
                <c:pt idx="1718">
                  <c:v>24647541</c:v>
                </c:pt>
                <c:pt idx="1719">
                  <c:v>24654787</c:v>
                </c:pt>
                <c:pt idx="1720">
                  <c:v>24738767</c:v>
                </c:pt>
                <c:pt idx="1721">
                  <c:v>24746568</c:v>
                </c:pt>
                <c:pt idx="1722">
                  <c:v>24777069</c:v>
                </c:pt>
                <c:pt idx="1723">
                  <c:v>24823499</c:v>
                </c:pt>
                <c:pt idx="1724">
                  <c:v>24827843</c:v>
                </c:pt>
                <c:pt idx="1725">
                  <c:v>24882597</c:v>
                </c:pt>
                <c:pt idx="1726">
                  <c:v>24915982</c:v>
                </c:pt>
                <c:pt idx="1727">
                  <c:v>24959043</c:v>
                </c:pt>
                <c:pt idx="1728">
                  <c:v>25010333</c:v>
                </c:pt>
                <c:pt idx="1729">
                  <c:v>25064204</c:v>
                </c:pt>
                <c:pt idx="1730">
                  <c:v>25139711</c:v>
                </c:pt>
                <c:pt idx="1731">
                  <c:v>25161679</c:v>
                </c:pt>
                <c:pt idx="1732">
                  <c:v>25195261</c:v>
                </c:pt>
                <c:pt idx="1733">
                  <c:v>25214912</c:v>
                </c:pt>
                <c:pt idx="1734">
                  <c:v>25245859</c:v>
                </c:pt>
                <c:pt idx="1735">
                  <c:v>25310406</c:v>
                </c:pt>
                <c:pt idx="1736">
                  <c:v>25317062</c:v>
                </c:pt>
                <c:pt idx="1737">
                  <c:v>25336115</c:v>
                </c:pt>
                <c:pt idx="1738">
                  <c:v>25346620</c:v>
                </c:pt>
                <c:pt idx="1739">
                  <c:v>25375492</c:v>
                </c:pt>
                <c:pt idx="1740">
                  <c:v>25425160</c:v>
                </c:pt>
                <c:pt idx="1741">
                  <c:v>25429099</c:v>
                </c:pt>
                <c:pt idx="1742">
                  <c:v>25442236</c:v>
                </c:pt>
                <c:pt idx="1743">
                  <c:v>25456508</c:v>
                </c:pt>
                <c:pt idx="1744">
                  <c:v>25470431</c:v>
                </c:pt>
                <c:pt idx="1745">
                  <c:v>25474451</c:v>
                </c:pt>
                <c:pt idx="1746">
                  <c:v>25506508</c:v>
                </c:pt>
                <c:pt idx="1747">
                  <c:v>25604586</c:v>
                </c:pt>
                <c:pt idx="1748">
                  <c:v>25680053</c:v>
                </c:pt>
                <c:pt idx="1749">
                  <c:v>25706835</c:v>
                </c:pt>
                <c:pt idx="1750">
                  <c:v>25710943</c:v>
                </c:pt>
                <c:pt idx="1751">
                  <c:v>25727559</c:v>
                </c:pt>
                <c:pt idx="1752">
                  <c:v>25732101</c:v>
                </c:pt>
                <c:pt idx="1753">
                  <c:v>25794924</c:v>
                </c:pt>
                <c:pt idx="1754">
                  <c:v>25880454</c:v>
                </c:pt>
                <c:pt idx="1755">
                  <c:v>25951493</c:v>
                </c:pt>
                <c:pt idx="1756">
                  <c:v>25955505</c:v>
                </c:pt>
                <c:pt idx="1757">
                  <c:v>26020954</c:v>
                </c:pt>
                <c:pt idx="1758">
                  <c:v>26048857</c:v>
                </c:pt>
                <c:pt idx="1759">
                  <c:v>26112550</c:v>
                </c:pt>
                <c:pt idx="1760">
                  <c:v>26125125</c:v>
                </c:pt>
                <c:pt idx="1761">
                  <c:v>26129114</c:v>
                </c:pt>
                <c:pt idx="1762">
                  <c:v>26161403</c:v>
                </c:pt>
                <c:pt idx="1763">
                  <c:v>26163152</c:v>
                </c:pt>
                <c:pt idx="1764">
                  <c:v>26177010</c:v>
                </c:pt>
                <c:pt idx="1765">
                  <c:v>26295572</c:v>
                </c:pt>
                <c:pt idx="1766">
                  <c:v>26296394</c:v>
                </c:pt>
                <c:pt idx="1767">
                  <c:v>26312385</c:v>
                </c:pt>
                <c:pt idx="1768">
                  <c:v>26332641</c:v>
                </c:pt>
                <c:pt idx="1769">
                  <c:v>26343930</c:v>
                </c:pt>
                <c:pt idx="1770">
                  <c:v>26444283</c:v>
                </c:pt>
                <c:pt idx="1771">
                  <c:v>26480095</c:v>
                </c:pt>
                <c:pt idx="1772">
                  <c:v>26483370</c:v>
                </c:pt>
                <c:pt idx="1773">
                  <c:v>26484751</c:v>
                </c:pt>
                <c:pt idx="1774">
                  <c:v>26487516</c:v>
                </c:pt>
                <c:pt idx="1775">
                  <c:v>26532910</c:v>
                </c:pt>
                <c:pt idx="1776">
                  <c:v>26568447</c:v>
                </c:pt>
                <c:pt idx="1777">
                  <c:v>26580368</c:v>
                </c:pt>
                <c:pt idx="1778">
                  <c:v>26603741</c:v>
                </c:pt>
                <c:pt idx="1779">
                  <c:v>26683899</c:v>
                </c:pt>
                <c:pt idx="1780">
                  <c:v>26757575</c:v>
                </c:pt>
                <c:pt idx="1781">
                  <c:v>26761655</c:v>
                </c:pt>
                <c:pt idx="1782">
                  <c:v>26894885</c:v>
                </c:pt>
                <c:pt idx="1783">
                  <c:v>26952627</c:v>
                </c:pt>
                <c:pt idx="1784">
                  <c:v>26960353</c:v>
                </c:pt>
                <c:pt idx="1785">
                  <c:v>26962512</c:v>
                </c:pt>
                <c:pt idx="1786">
                  <c:v>27071670</c:v>
                </c:pt>
                <c:pt idx="1787">
                  <c:v>27262352</c:v>
                </c:pt>
                <c:pt idx="1788">
                  <c:v>27312626</c:v>
                </c:pt>
                <c:pt idx="1789">
                  <c:v>27316269</c:v>
                </c:pt>
                <c:pt idx="1790">
                  <c:v>27359173</c:v>
                </c:pt>
                <c:pt idx="1791">
                  <c:v>27371418</c:v>
                </c:pt>
                <c:pt idx="1792">
                  <c:v>27397367</c:v>
                </c:pt>
                <c:pt idx="1793">
                  <c:v>27418104</c:v>
                </c:pt>
                <c:pt idx="1794">
                  <c:v>27422146</c:v>
                </c:pt>
                <c:pt idx="1795">
                  <c:v>27452652</c:v>
                </c:pt>
                <c:pt idx="1796">
                  <c:v>27460834</c:v>
                </c:pt>
                <c:pt idx="1797">
                  <c:v>27563980</c:v>
                </c:pt>
                <c:pt idx="1798">
                  <c:v>27567784</c:v>
                </c:pt>
                <c:pt idx="1799">
                  <c:v>27596030</c:v>
                </c:pt>
                <c:pt idx="1800">
                  <c:v>27600769</c:v>
                </c:pt>
                <c:pt idx="1801">
                  <c:v>27641656</c:v>
                </c:pt>
                <c:pt idx="1802">
                  <c:v>27661584</c:v>
                </c:pt>
                <c:pt idx="1803">
                  <c:v>27669341</c:v>
                </c:pt>
                <c:pt idx="1804">
                  <c:v>27671028</c:v>
                </c:pt>
                <c:pt idx="1805">
                  <c:v>27680697</c:v>
                </c:pt>
                <c:pt idx="1806">
                  <c:v>27682805</c:v>
                </c:pt>
                <c:pt idx="1807">
                  <c:v>27684456</c:v>
                </c:pt>
                <c:pt idx="1808">
                  <c:v>27685870</c:v>
                </c:pt>
                <c:pt idx="1809">
                  <c:v>27687595</c:v>
                </c:pt>
                <c:pt idx="1810">
                  <c:v>27690831</c:v>
                </c:pt>
                <c:pt idx="1811">
                  <c:v>27761867</c:v>
                </c:pt>
                <c:pt idx="1812">
                  <c:v>27767191</c:v>
                </c:pt>
                <c:pt idx="1813">
                  <c:v>27774459</c:v>
                </c:pt>
                <c:pt idx="1814">
                  <c:v>27787047</c:v>
                </c:pt>
                <c:pt idx="1815">
                  <c:v>27798077</c:v>
                </c:pt>
                <c:pt idx="1816">
                  <c:v>27803802</c:v>
                </c:pt>
                <c:pt idx="1817">
                  <c:v>27815019</c:v>
                </c:pt>
                <c:pt idx="1818">
                  <c:v>27818307</c:v>
                </c:pt>
                <c:pt idx="1819">
                  <c:v>27851031</c:v>
                </c:pt>
                <c:pt idx="1820">
                  <c:v>27865015</c:v>
                </c:pt>
                <c:pt idx="1821">
                  <c:v>27866544</c:v>
                </c:pt>
                <c:pt idx="1822">
                  <c:v>27876034</c:v>
                </c:pt>
                <c:pt idx="1823">
                  <c:v>27898390</c:v>
                </c:pt>
                <c:pt idx="1824">
                  <c:v>27967523</c:v>
                </c:pt>
                <c:pt idx="1825">
                  <c:v>28011946</c:v>
                </c:pt>
                <c:pt idx="1826">
                  <c:v>28017934</c:v>
                </c:pt>
                <c:pt idx="1827">
                  <c:v>28036541</c:v>
                </c:pt>
                <c:pt idx="1828">
                  <c:v>28076415</c:v>
                </c:pt>
                <c:pt idx="1829">
                  <c:v>28146365</c:v>
                </c:pt>
                <c:pt idx="1830">
                  <c:v>28358445</c:v>
                </c:pt>
                <c:pt idx="1831">
                  <c:v>28382039</c:v>
                </c:pt>
                <c:pt idx="1832">
                  <c:v>28441703</c:v>
                </c:pt>
                <c:pt idx="1833">
                  <c:v>28631859</c:v>
                </c:pt>
                <c:pt idx="1834">
                  <c:v>28661811</c:v>
                </c:pt>
                <c:pt idx="1835">
                  <c:v>28783396</c:v>
                </c:pt>
                <c:pt idx="1836">
                  <c:v>28836973</c:v>
                </c:pt>
                <c:pt idx="1837">
                  <c:v>28893794</c:v>
                </c:pt>
                <c:pt idx="1838">
                  <c:v>29066215</c:v>
                </c:pt>
                <c:pt idx="1839">
                  <c:v>29089040</c:v>
                </c:pt>
                <c:pt idx="1840">
                  <c:v>29118191</c:v>
                </c:pt>
                <c:pt idx="1841">
                  <c:v>29120314</c:v>
                </c:pt>
                <c:pt idx="1842">
                  <c:v>29138339</c:v>
                </c:pt>
                <c:pt idx="1843">
                  <c:v>29233447</c:v>
                </c:pt>
                <c:pt idx="1844">
                  <c:v>29276242</c:v>
                </c:pt>
                <c:pt idx="1845">
                  <c:v>29407470</c:v>
                </c:pt>
                <c:pt idx="1846">
                  <c:v>29460007</c:v>
                </c:pt>
                <c:pt idx="1847">
                  <c:v>29482114</c:v>
                </c:pt>
                <c:pt idx="1848">
                  <c:v>29502764</c:v>
                </c:pt>
                <c:pt idx="1849">
                  <c:v>29510387</c:v>
                </c:pt>
                <c:pt idx="1850">
                  <c:v>29557800</c:v>
                </c:pt>
                <c:pt idx="1851">
                  <c:v>29581924</c:v>
                </c:pt>
                <c:pt idx="1852">
                  <c:v>29585071</c:v>
                </c:pt>
                <c:pt idx="1853">
                  <c:v>29597196</c:v>
                </c:pt>
                <c:pt idx="1854">
                  <c:v>29605720</c:v>
                </c:pt>
                <c:pt idx="1855">
                  <c:v>29615591</c:v>
                </c:pt>
                <c:pt idx="1856">
                  <c:v>29637234</c:v>
                </c:pt>
                <c:pt idx="1857">
                  <c:v>29642567</c:v>
                </c:pt>
                <c:pt idx="1858">
                  <c:v>29663268</c:v>
                </c:pt>
                <c:pt idx="1859">
                  <c:v>29666385</c:v>
                </c:pt>
                <c:pt idx="1860">
                  <c:v>29733252</c:v>
                </c:pt>
                <c:pt idx="1861">
                  <c:v>29735772</c:v>
                </c:pt>
                <c:pt idx="1862">
                  <c:v>29768424</c:v>
                </c:pt>
                <c:pt idx="1863">
                  <c:v>29769427</c:v>
                </c:pt>
                <c:pt idx="1864">
                  <c:v>29805581</c:v>
                </c:pt>
                <c:pt idx="1865">
                  <c:v>29806471</c:v>
                </c:pt>
                <c:pt idx="1866">
                  <c:v>29823846</c:v>
                </c:pt>
                <c:pt idx="1867">
                  <c:v>29829300</c:v>
                </c:pt>
                <c:pt idx="1868">
                  <c:v>29835398</c:v>
                </c:pt>
                <c:pt idx="1869">
                  <c:v>29902784</c:v>
                </c:pt>
                <c:pt idx="1870">
                  <c:v>29940058</c:v>
                </c:pt>
                <c:pt idx="1871">
                  <c:v>29985437</c:v>
                </c:pt>
                <c:pt idx="1872">
                  <c:v>29995266</c:v>
                </c:pt>
                <c:pt idx="1873">
                  <c:v>30002659</c:v>
                </c:pt>
                <c:pt idx="1874">
                  <c:v>30023863</c:v>
                </c:pt>
                <c:pt idx="1875">
                  <c:v>30037288</c:v>
                </c:pt>
                <c:pt idx="1876">
                  <c:v>30044771</c:v>
                </c:pt>
                <c:pt idx="1877">
                  <c:v>30060242</c:v>
                </c:pt>
                <c:pt idx="1878">
                  <c:v>30104386</c:v>
                </c:pt>
                <c:pt idx="1879">
                  <c:v>30126153</c:v>
                </c:pt>
                <c:pt idx="1880">
                  <c:v>30144238</c:v>
                </c:pt>
                <c:pt idx="1881">
                  <c:v>30148259</c:v>
                </c:pt>
                <c:pt idx="1882">
                  <c:v>30216832</c:v>
                </c:pt>
                <c:pt idx="1883">
                  <c:v>30342971</c:v>
                </c:pt>
                <c:pt idx="1884">
                  <c:v>30394865</c:v>
                </c:pt>
                <c:pt idx="1885">
                  <c:v>30397054</c:v>
                </c:pt>
                <c:pt idx="1886">
                  <c:v>30430840</c:v>
                </c:pt>
                <c:pt idx="1887">
                  <c:v>30832771</c:v>
                </c:pt>
                <c:pt idx="1888">
                  <c:v>30839280</c:v>
                </c:pt>
                <c:pt idx="1889">
                  <c:v>30869974</c:v>
                </c:pt>
                <c:pt idx="1890">
                  <c:v>30904274</c:v>
                </c:pt>
                <c:pt idx="1891">
                  <c:v>30908085</c:v>
                </c:pt>
                <c:pt idx="1892">
                  <c:v>30972065</c:v>
                </c:pt>
                <c:pt idx="1893">
                  <c:v>30979547</c:v>
                </c:pt>
                <c:pt idx="1894">
                  <c:v>31040792</c:v>
                </c:pt>
                <c:pt idx="1895">
                  <c:v>31060830</c:v>
                </c:pt>
                <c:pt idx="1896">
                  <c:v>31091994</c:v>
                </c:pt>
                <c:pt idx="1897">
                  <c:v>31095585</c:v>
                </c:pt>
                <c:pt idx="1898">
                  <c:v>31145469</c:v>
                </c:pt>
                <c:pt idx="1899">
                  <c:v>31160664</c:v>
                </c:pt>
                <c:pt idx="1900">
                  <c:v>31174099</c:v>
                </c:pt>
                <c:pt idx="1901">
                  <c:v>31191767</c:v>
                </c:pt>
                <c:pt idx="1902">
                  <c:v>31388825</c:v>
                </c:pt>
                <c:pt idx="1903">
                  <c:v>31391648</c:v>
                </c:pt>
                <c:pt idx="1904">
                  <c:v>31397840</c:v>
                </c:pt>
                <c:pt idx="1905">
                  <c:v>31483099</c:v>
                </c:pt>
                <c:pt idx="1906">
                  <c:v>31488558</c:v>
                </c:pt>
                <c:pt idx="1907">
                  <c:v>31615281</c:v>
                </c:pt>
                <c:pt idx="1908">
                  <c:v>31667729</c:v>
                </c:pt>
                <c:pt idx="1909">
                  <c:v>31710620</c:v>
                </c:pt>
                <c:pt idx="1910">
                  <c:v>31757539</c:v>
                </c:pt>
                <c:pt idx="1911">
                  <c:v>31860771</c:v>
                </c:pt>
                <c:pt idx="1912">
                  <c:v>31881524</c:v>
                </c:pt>
                <c:pt idx="1913">
                  <c:v>31984244</c:v>
                </c:pt>
                <c:pt idx="1914">
                  <c:v>32015257</c:v>
                </c:pt>
                <c:pt idx="1915">
                  <c:v>32019473</c:v>
                </c:pt>
                <c:pt idx="1916">
                  <c:v>32078308</c:v>
                </c:pt>
                <c:pt idx="1917">
                  <c:v>32184371</c:v>
                </c:pt>
                <c:pt idx="1918">
                  <c:v>32239586</c:v>
                </c:pt>
                <c:pt idx="1919">
                  <c:v>32241063</c:v>
                </c:pt>
                <c:pt idx="1920">
                  <c:v>32246733</c:v>
                </c:pt>
                <c:pt idx="1921">
                  <c:v>32355523</c:v>
                </c:pt>
                <c:pt idx="1922">
                  <c:v>32356906</c:v>
                </c:pt>
                <c:pt idx="1923">
                  <c:v>32445528</c:v>
                </c:pt>
                <c:pt idx="1924">
                  <c:v>32455289</c:v>
                </c:pt>
                <c:pt idx="1925">
                  <c:v>32459827</c:v>
                </c:pt>
                <c:pt idx="1926">
                  <c:v>32645047</c:v>
                </c:pt>
                <c:pt idx="1927">
                  <c:v>32646751</c:v>
                </c:pt>
                <c:pt idx="1928">
                  <c:v>32649781</c:v>
                </c:pt>
                <c:pt idx="1929">
                  <c:v>32655123</c:v>
                </c:pt>
                <c:pt idx="1930">
                  <c:v>32709265</c:v>
                </c:pt>
                <c:pt idx="1931">
                  <c:v>32717843</c:v>
                </c:pt>
                <c:pt idx="1932">
                  <c:v>32794400</c:v>
                </c:pt>
                <c:pt idx="1933">
                  <c:v>32796572</c:v>
                </c:pt>
                <c:pt idx="1934">
                  <c:v>32798273</c:v>
                </c:pt>
                <c:pt idx="1935">
                  <c:v>32816859</c:v>
                </c:pt>
                <c:pt idx="1936">
                  <c:v>32827860</c:v>
                </c:pt>
                <c:pt idx="1937">
                  <c:v>32833018</c:v>
                </c:pt>
                <c:pt idx="1938">
                  <c:v>32910728</c:v>
                </c:pt>
                <c:pt idx="1939">
                  <c:v>32952305</c:v>
                </c:pt>
                <c:pt idx="1940">
                  <c:v>32992033</c:v>
                </c:pt>
                <c:pt idx="1941">
                  <c:v>33068543</c:v>
                </c:pt>
                <c:pt idx="1942">
                  <c:v>33073985</c:v>
                </c:pt>
                <c:pt idx="1943">
                  <c:v>33107940</c:v>
                </c:pt>
                <c:pt idx="1944">
                  <c:v>33154395</c:v>
                </c:pt>
                <c:pt idx="1945">
                  <c:v>33268423</c:v>
                </c:pt>
                <c:pt idx="1946">
                  <c:v>33323109</c:v>
                </c:pt>
                <c:pt idx="1947">
                  <c:v>33326388</c:v>
                </c:pt>
                <c:pt idx="1948">
                  <c:v>33391440</c:v>
                </c:pt>
                <c:pt idx="1949">
                  <c:v>33461412</c:v>
                </c:pt>
                <c:pt idx="1950">
                  <c:v>33516731</c:v>
                </c:pt>
                <c:pt idx="1951">
                  <c:v>33565300</c:v>
                </c:pt>
                <c:pt idx="1952">
                  <c:v>33569004</c:v>
                </c:pt>
                <c:pt idx="1953">
                  <c:v>33579537</c:v>
                </c:pt>
                <c:pt idx="1954">
                  <c:v>33598752</c:v>
                </c:pt>
                <c:pt idx="1955">
                  <c:v>33630303</c:v>
                </c:pt>
                <c:pt idx="1956">
                  <c:v>33727463</c:v>
                </c:pt>
                <c:pt idx="1957">
                  <c:v>33769089</c:v>
                </c:pt>
                <c:pt idx="1958">
                  <c:v>33943928</c:v>
                </c:pt>
                <c:pt idx="1959">
                  <c:v>33989239</c:v>
                </c:pt>
                <c:pt idx="1960">
                  <c:v>34094714</c:v>
                </c:pt>
                <c:pt idx="1961">
                  <c:v>34139417</c:v>
                </c:pt>
                <c:pt idx="1962">
                  <c:v>34230857</c:v>
                </c:pt>
                <c:pt idx="1963">
                  <c:v>34330865</c:v>
                </c:pt>
                <c:pt idx="1964">
                  <c:v>34372660</c:v>
                </c:pt>
                <c:pt idx="1965">
                  <c:v>34383305</c:v>
                </c:pt>
                <c:pt idx="1966">
                  <c:v>34432630</c:v>
                </c:pt>
                <c:pt idx="1967">
                  <c:v>34552130</c:v>
                </c:pt>
                <c:pt idx="1968">
                  <c:v>34607186</c:v>
                </c:pt>
                <c:pt idx="1969">
                  <c:v>34628807</c:v>
                </c:pt>
                <c:pt idx="1970">
                  <c:v>34701234</c:v>
                </c:pt>
                <c:pt idx="1971">
                  <c:v>34747546</c:v>
                </c:pt>
                <c:pt idx="1972">
                  <c:v>34795835</c:v>
                </c:pt>
                <c:pt idx="1973">
                  <c:v>34942516</c:v>
                </c:pt>
                <c:pt idx="1974">
                  <c:v>34996169</c:v>
                </c:pt>
                <c:pt idx="1975">
                  <c:v>35108851</c:v>
                </c:pt>
                <c:pt idx="1976">
                  <c:v>35130480</c:v>
                </c:pt>
                <c:pt idx="1977">
                  <c:v>35150386</c:v>
                </c:pt>
                <c:pt idx="1978">
                  <c:v>35161886</c:v>
                </c:pt>
                <c:pt idx="1979">
                  <c:v>35239204</c:v>
                </c:pt>
                <c:pt idx="1980">
                  <c:v>35267954</c:v>
                </c:pt>
                <c:pt idx="1981">
                  <c:v>35275003</c:v>
                </c:pt>
                <c:pt idx="1982">
                  <c:v>35395192</c:v>
                </c:pt>
                <c:pt idx="1983">
                  <c:v>35513559</c:v>
                </c:pt>
                <c:pt idx="1984">
                  <c:v>35516205</c:v>
                </c:pt>
                <c:pt idx="1985">
                  <c:v>35527094</c:v>
                </c:pt>
                <c:pt idx="1986">
                  <c:v>35540038</c:v>
                </c:pt>
                <c:pt idx="1987">
                  <c:v>35542726</c:v>
                </c:pt>
                <c:pt idx="1988">
                  <c:v>35576810</c:v>
                </c:pt>
                <c:pt idx="1989">
                  <c:v>35608975</c:v>
                </c:pt>
                <c:pt idx="1990">
                  <c:v>35616018</c:v>
                </c:pt>
                <c:pt idx="1991">
                  <c:v>35662103</c:v>
                </c:pt>
                <c:pt idx="1992">
                  <c:v>35742402</c:v>
                </c:pt>
                <c:pt idx="1993">
                  <c:v>35832785</c:v>
                </c:pt>
                <c:pt idx="1994">
                  <c:v>35842342</c:v>
                </c:pt>
                <c:pt idx="1995">
                  <c:v>35842386</c:v>
                </c:pt>
                <c:pt idx="1996">
                  <c:v>35844934</c:v>
                </c:pt>
                <c:pt idx="1997">
                  <c:v>35853251</c:v>
                </c:pt>
                <c:pt idx="1998">
                  <c:v>35877191</c:v>
                </c:pt>
                <c:pt idx="1999">
                  <c:v>36049548</c:v>
                </c:pt>
                <c:pt idx="2000">
                  <c:v>36068101</c:v>
                </c:pt>
                <c:pt idx="2001">
                  <c:v>36174521</c:v>
                </c:pt>
                <c:pt idx="2002">
                  <c:v>36397937</c:v>
                </c:pt>
                <c:pt idx="2003">
                  <c:v>36491376</c:v>
                </c:pt>
                <c:pt idx="2004">
                  <c:v>37269503</c:v>
                </c:pt>
                <c:pt idx="2005">
                  <c:v>37690258</c:v>
                </c:pt>
                <c:pt idx="2006">
                  <c:v>37701519</c:v>
                </c:pt>
                <c:pt idx="2007">
                  <c:v>37704355</c:v>
                </c:pt>
                <c:pt idx="2008">
                  <c:v>37814307</c:v>
                </c:pt>
                <c:pt idx="2009">
                  <c:v>37866335</c:v>
                </c:pt>
                <c:pt idx="2010">
                  <c:v>38039543</c:v>
                </c:pt>
                <c:pt idx="2011">
                  <c:v>38066176</c:v>
                </c:pt>
                <c:pt idx="2012">
                  <c:v>38090775</c:v>
                </c:pt>
                <c:pt idx="2013">
                  <c:v>38142217</c:v>
                </c:pt>
                <c:pt idx="2014">
                  <c:v>38362887</c:v>
                </c:pt>
                <c:pt idx="2015">
                  <c:v>38551837</c:v>
                </c:pt>
                <c:pt idx="2016">
                  <c:v>38713413</c:v>
                </c:pt>
                <c:pt idx="2017">
                  <c:v>38910634</c:v>
                </c:pt>
                <c:pt idx="2018">
                  <c:v>38920503</c:v>
                </c:pt>
                <c:pt idx="2019">
                  <c:v>38955306</c:v>
                </c:pt>
                <c:pt idx="2020">
                  <c:v>38986570</c:v>
                </c:pt>
                <c:pt idx="2021">
                  <c:v>38995697</c:v>
                </c:pt>
                <c:pt idx="2022">
                  <c:v>38997186</c:v>
                </c:pt>
                <c:pt idx="2023">
                  <c:v>39003631</c:v>
                </c:pt>
                <c:pt idx="2024">
                  <c:v>39013992</c:v>
                </c:pt>
                <c:pt idx="2025">
                  <c:v>39046992</c:v>
                </c:pt>
                <c:pt idx="2026">
                  <c:v>39142812</c:v>
                </c:pt>
                <c:pt idx="2027">
                  <c:v>39224454</c:v>
                </c:pt>
                <c:pt idx="2028">
                  <c:v>39292694</c:v>
                </c:pt>
                <c:pt idx="2029">
                  <c:v>39308692</c:v>
                </c:pt>
                <c:pt idx="2030">
                  <c:v>39347279</c:v>
                </c:pt>
                <c:pt idx="2031">
                  <c:v>39348813</c:v>
                </c:pt>
                <c:pt idx="2032">
                  <c:v>39546919</c:v>
                </c:pt>
                <c:pt idx="2033">
                  <c:v>39550032</c:v>
                </c:pt>
                <c:pt idx="2034">
                  <c:v>39568946</c:v>
                </c:pt>
                <c:pt idx="2035">
                  <c:v>39594918</c:v>
                </c:pt>
                <c:pt idx="2036">
                  <c:v>39627816</c:v>
                </c:pt>
                <c:pt idx="2037">
                  <c:v>39634843</c:v>
                </c:pt>
                <c:pt idx="2038">
                  <c:v>39675827</c:v>
                </c:pt>
                <c:pt idx="2039">
                  <c:v>39690577</c:v>
                </c:pt>
                <c:pt idx="2040">
                  <c:v>39706089</c:v>
                </c:pt>
                <c:pt idx="2041">
                  <c:v>39708083</c:v>
                </c:pt>
                <c:pt idx="2042">
                  <c:v>39711998</c:v>
                </c:pt>
                <c:pt idx="2043">
                  <c:v>39718228</c:v>
                </c:pt>
                <c:pt idx="2044">
                  <c:v>39743977</c:v>
                </c:pt>
                <c:pt idx="2045">
                  <c:v>39777944</c:v>
                </c:pt>
                <c:pt idx="2046">
                  <c:v>39784659</c:v>
                </c:pt>
                <c:pt idx="2047">
                  <c:v>39802204</c:v>
                </c:pt>
                <c:pt idx="2048">
                  <c:v>39871690</c:v>
                </c:pt>
                <c:pt idx="2049">
                  <c:v>39914604</c:v>
                </c:pt>
                <c:pt idx="2050">
                  <c:v>39928405</c:v>
                </c:pt>
                <c:pt idx="2051">
                  <c:v>39942951</c:v>
                </c:pt>
                <c:pt idx="2052">
                  <c:v>39967220</c:v>
                </c:pt>
                <c:pt idx="2053">
                  <c:v>40002322</c:v>
                </c:pt>
                <c:pt idx="2054">
                  <c:v>40045597</c:v>
                </c:pt>
                <c:pt idx="2055">
                  <c:v>40056650</c:v>
                </c:pt>
                <c:pt idx="2056">
                  <c:v>40061128</c:v>
                </c:pt>
                <c:pt idx="2057">
                  <c:v>40111757</c:v>
                </c:pt>
                <c:pt idx="2058">
                  <c:v>40215207</c:v>
                </c:pt>
                <c:pt idx="2059">
                  <c:v>40262577</c:v>
                </c:pt>
                <c:pt idx="2060">
                  <c:v>40321477</c:v>
                </c:pt>
                <c:pt idx="2061">
                  <c:v>40353885</c:v>
                </c:pt>
                <c:pt idx="2062">
                  <c:v>40364073</c:v>
                </c:pt>
                <c:pt idx="2063">
                  <c:v>40451764</c:v>
                </c:pt>
                <c:pt idx="2064">
                  <c:v>40473052</c:v>
                </c:pt>
                <c:pt idx="2065">
                  <c:v>40555298</c:v>
                </c:pt>
                <c:pt idx="2066">
                  <c:v>40593045</c:v>
                </c:pt>
                <c:pt idx="2067">
                  <c:v>40635139</c:v>
                </c:pt>
                <c:pt idx="2068">
                  <c:v>40642350</c:v>
                </c:pt>
                <c:pt idx="2069">
                  <c:v>40643944</c:v>
                </c:pt>
                <c:pt idx="2070">
                  <c:v>40704729</c:v>
                </c:pt>
                <c:pt idx="2071">
                  <c:v>40709164</c:v>
                </c:pt>
                <c:pt idx="2072">
                  <c:v>40740069</c:v>
                </c:pt>
                <c:pt idx="2073">
                  <c:v>40805366</c:v>
                </c:pt>
                <c:pt idx="2074">
                  <c:v>40874823</c:v>
                </c:pt>
                <c:pt idx="2075">
                  <c:v>40891946</c:v>
                </c:pt>
                <c:pt idx="2076">
                  <c:v>40926021</c:v>
                </c:pt>
                <c:pt idx="2077">
                  <c:v>40939324</c:v>
                </c:pt>
                <c:pt idx="2078">
                  <c:v>40968102</c:v>
                </c:pt>
                <c:pt idx="2079">
                  <c:v>40985838</c:v>
                </c:pt>
                <c:pt idx="2080">
                  <c:v>41008200</c:v>
                </c:pt>
                <c:pt idx="2081">
                  <c:v>41014295</c:v>
                </c:pt>
                <c:pt idx="2082">
                  <c:v>41128146</c:v>
                </c:pt>
                <c:pt idx="2083">
                  <c:v>41172643</c:v>
                </c:pt>
                <c:pt idx="2084">
                  <c:v>41174410</c:v>
                </c:pt>
                <c:pt idx="2085">
                  <c:v>41220127</c:v>
                </c:pt>
                <c:pt idx="2086">
                  <c:v>41251056</c:v>
                </c:pt>
                <c:pt idx="2087">
                  <c:v>41277942</c:v>
                </c:pt>
                <c:pt idx="2088">
                  <c:v>41342582</c:v>
                </c:pt>
                <c:pt idx="2089">
                  <c:v>41405350</c:v>
                </c:pt>
                <c:pt idx="2090">
                  <c:v>41448132</c:v>
                </c:pt>
                <c:pt idx="2091">
                  <c:v>41513651</c:v>
                </c:pt>
                <c:pt idx="2092">
                  <c:v>41520603</c:v>
                </c:pt>
                <c:pt idx="2093">
                  <c:v>41539630</c:v>
                </c:pt>
                <c:pt idx="2094">
                  <c:v>41580365</c:v>
                </c:pt>
                <c:pt idx="2095">
                  <c:v>41612042</c:v>
                </c:pt>
                <c:pt idx="2096">
                  <c:v>41621120</c:v>
                </c:pt>
                <c:pt idx="2097">
                  <c:v>41646666</c:v>
                </c:pt>
                <c:pt idx="2098">
                  <c:v>41663118</c:v>
                </c:pt>
                <c:pt idx="2099">
                  <c:v>41697936</c:v>
                </c:pt>
                <c:pt idx="2100">
                  <c:v>41723953</c:v>
                </c:pt>
                <c:pt idx="2101">
                  <c:v>41746803</c:v>
                </c:pt>
                <c:pt idx="2102">
                  <c:v>41775714</c:v>
                </c:pt>
                <c:pt idx="2103">
                  <c:v>41830709</c:v>
                </c:pt>
                <c:pt idx="2104">
                  <c:v>41853225</c:v>
                </c:pt>
                <c:pt idx="2105">
                  <c:v>41890162</c:v>
                </c:pt>
                <c:pt idx="2106">
                  <c:v>41896835</c:v>
                </c:pt>
                <c:pt idx="2107">
                  <c:v>41990787</c:v>
                </c:pt>
                <c:pt idx="2108">
                  <c:v>41999008</c:v>
                </c:pt>
                <c:pt idx="2109">
                  <c:v>42062051</c:v>
                </c:pt>
                <c:pt idx="2110">
                  <c:v>42066223</c:v>
                </c:pt>
                <c:pt idx="2111">
                  <c:v>42098064</c:v>
                </c:pt>
                <c:pt idx="2112">
                  <c:v>42101699</c:v>
                </c:pt>
                <c:pt idx="2113">
                  <c:v>42159195</c:v>
                </c:pt>
                <c:pt idx="2114">
                  <c:v>42163712</c:v>
                </c:pt>
                <c:pt idx="2115">
                  <c:v>42186046</c:v>
                </c:pt>
                <c:pt idx="2116">
                  <c:v>42231873</c:v>
                </c:pt>
                <c:pt idx="2117">
                  <c:v>42244138</c:v>
                </c:pt>
                <c:pt idx="2118">
                  <c:v>42257155</c:v>
                </c:pt>
                <c:pt idx="2119">
                  <c:v>42278196</c:v>
                </c:pt>
                <c:pt idx="2120">
                  <c:v>42291536</c:v>
                </c:pt>
                <c:pt idx="2121">
                  <c:v>42340366</c:v>
                </c:pt>
                <c:pt idx="2122">
                  <c:v>42363223</c:v>
                </c:pt>
                <c:pt idx="2123">
                  <c:v>42374119</c:v>
                </c:pt>
                <c:pt idx="2124">
                  <c:v>42380139</c:v>
                </c:pt>
                <c:pt idx="2125">
                  <c:v>42421341</c:v>
                </c:pt>
                <c:pt idx="2126">
                  <c:v>42427532</c:v>
                </c:pt>
                <c:pt idx="2127">
                  <c:v>42428739</c:v>
                </c:pt>
                <c:pt idx="2128">
                  <c:v>42509113</c:v>
                </c:pt>
                <c:pt idx="2129">
                  <c:v>42543292</c:v>
                </c:pt>
                <c:pt idx="2130">
                  <c:v>42544382</c:v>
                </c:pt>
                <c:pt idx="2131">
                  <c:v>42606463</c:v>
                </c:pt>
                <c:pt idx="2132">
                  <c:v>42641856</c:v>
                </c:pt>
                <c:pt idx="2133">
                  <c:v>42647446</c:v>
                </c:pt>
                <c:pt idx="2134">
                  <c:v>42658940</c:v>
                </c:pt>
                <c:pt idx="2135">
                  <c:v>42668075</c:v>
                </c:pt>
                <c:pt idx="2136">
                  <c:v>42672010</c:v>
                </c:pt>
                <c:pt idx="2137">
                  <c:v>42678958</c:v>
                </c:pt>
                <c:pt idx="2138">
                  <c:v>42732427</c:v>
                </c:pt>
                <c:pt idx="2139">
                  <c:v>42776983</c:v>
                </c:pt>
                <c:pt idx="2140">
                  <c:v>42797021</c:v>
                </c:pt>
                <c:pt idx="2141">
                  <c:v>42802700</c:v>
                </c:pt>
                <c:pt idx="2142">
                  <c:v>42848705</c:v>
                </c:pt>
                <c:pt idx="2143">
                  <c:v>42852231</c:v>
                </c:pt>
                <c:pt idx="2144">
                  <c:v>42907708</c:v>
                </c:pt>
                <c:pt idx="2145">
                  <c:v>42910283</c:v>
                </c:pt>
                <c:pt idx="2146">
                  <c:v>42938824</c:v>
                </c:pt>
                <c:pt idx="2147">
                  <c:v>42975207</c:v>
                </c:pt>
                <c:pt idx="2148">
                  <c:v>43029324</c:v>
                </c:pt>
                <c:pt idx="2149">
                  <c:v>43051568</c:v>
                </c:pt>
                <c:pt idx="2150">
                  <c:v>43060918</c:v>
                </c:pt>
                <c:pt idx="2151">
                  <c:v>43067464</c:v>
                </c:pt>
                <c:pt idx="2152">
                  <c:v>43082942</c:v>
                </c:pt>
                <c:pt idx="2153">
                  <c:v>43102392</c:v>
                </c:pt>
                <c:pt idx="2154">
                  <c:v>43119627</c:v>
                </c:pt>
                <c:pt idx="2155">
                  <c:v>43146944</c:v>
                </c:pt>
                <c:pt idx="2156">
                  <c:v>43191138</c:v>
                </c:pt>
                <c:pt idx="2157">
                  <c:v>43256874</c:v>
                </c:pt>
                <c:pt idx="2158">
                  <c:v>43258260</c:v>
                </c:pt>
                <c:pt idx="2159">
                  <c:v>43269266</c:v>
                </c:pt>
                <c:pt idx="2160">
                  <c:v>43280292</c:v>
                </c:pt>
                <c:pt idx="2161">
                  <c:v>43289061</c:v>
                </c:pt>
                <c:pt idx="2162">
                  <c:v>43296766</c:v>
                </c:pt>
                <c:pt idx="2163">
                  <c:v>43298149</c:v>
                </c:pt>
                <c:pt idx="2164">
                  <c:v>43304134</c:v>
                </c:pt>
                <c:pt idx="2165">
                  <c:v>43323485</c:v>
                </c:pt>
                <c:pt idx="2166">
                  <c:v>43340222</c:v>
                </c:pt>
                <c:pt idx="2167">
                  <c:v>43360685</c:v>
                </c:pt>
                <c:pt idx="2168">
                  <c:v>43383926</c:v>
                </c:pt>
                <c:pt idx="2169">
                  <c:v>43406635</c:v>
                </c:pt>
                <c:pt idx="2170">
                  <c:v>43465173</c:v>
                </c:pt>
                <c:pt idx="2171">
                  <c:v>43470883</c:v>
                </c:pt>
                <c:pt idx="2172">
                  <c:v>43503379</c:v>
                </c:pt>
                <c:pt idx="2173">
                  <c:v>43665158</c:v>
                </c:pt>
                <c:pt idx="2174">
                  <c:v>43771101</c:v>
                </c:pt>
                <c:pt idx="2175">
                  <c:v>43809028</c:v>
                </c:pt>
                <c:pt idx="2176">
                  <c:v>43846297</c:v>
                </c:pt>
                <c:pt idx="2177">
                  <c:v>43857372</c:v>
                </c:pt>
                <c:pt idx="2178">
                  <c:v>43897905</c:v>
                </c:pt>
                <c:pt idx="2179">
                  <c:v>43924605</c:v>
                </c:pt>
                <c:pt idx="2180">
                  <c:v>43954685</c:v>
                </c:pt>
                <c:pt idx="2181">
                  <c:v>43997862</c:v>
                </c:pt>
                <c:pt idx="2182">
                  <c:v>44002686</c:v>
                </c:pt>
                <c:pt idx="2183">
                  <c:v>44018227</c:v>
                </c:pt>
                <c:pt idx="2184">
                  <c:v>44089340</c:v>
                </c:pt>
                <c:pt idx="2185">
                  <c:v>44140093</c:v>
                </c:pt>
                <c:pt idx="2186">
                  <c:v>44147839</c:v>
                </c:pt>
                <c:pt idx="2187">
                  <c:v>44182409</c:v>
                </c:pt>
                <c:pt idx="2188">
                  <c:v>44186536</c:v>
                </c:pt>
                <c:pt idx="2189">
                  <c:v>44196408</c:v>
                </c:pt>
                <c:pt idx="2190">
                  <c:v>44219723</c:v>
                </c:pt>
                <c:pt idx="2191">
                  <c:v>44291180</c:v>
                </c:pt>
                <c:pt idx="2192">
                  <c:v>44376251</c:v>
                </c:pt>
                <c:pt idx="2193">
                  <c:v>44391215</c:v>
                </c:pt>
                <c:pt idx="2194">
                  <c:v>44432526</c:v>
                </c:pt>
                <c:pt idx="2195">
                  <c:v>44475182</c:v>
                </c:pt>
                <c:pt idx="2196">
                  <c:v>44531075</c:v>
                </c:pt>
                <c:pt idx="2197">
                  <c:v>44574003</c:v>
                </c:pt>
                <c:pt idx="2198">
                  <c:v>44606654</c:v>
                </c:pt>
                <c:pt idx="2199">
                  <c:v>44629263</c:v>
                </c:pt>
                <c:pt idx="2200">
                  <c:v>44639110</c:v>
                </c:pt>
                <c:pt idx="2201">
                  <c:v>44644607</c:v>
                </c:pt>
                <c:pt idx="2202">
                  <c:v>44721077</c:v>
                </c:pt>
                <c:pt idx="2203">
                  <c:v>44725706</c:v>
                </c:pt>
                <c:pt idx="2204">
                  <c:v>44739786</c:v>
                </c:pt>
                <c:pt idx="2205">
                  <c:v>44749309</c:v>
                </c:pt>
                <c:pt idx="2206">
                  <c:v>44759976</c:v>
                </c:pt>
                <c:pt idx="2207">
                  <c:v>44768307</c:v>
                </c:pt>
                <c:pt idx="2208">
                  <c:v>44770561</c:v>
                </c:pt>
                <c:pt idx="2209">
                  <c:v>44773664</c:v>
                </c:pt>
                <c:pt idx="2210">
                  <c:v>44814584</c:v>
                </c:pt>
                <c:pt idx="2211">
                  <c:v>44835137</c:v>
                </c:pt>
                <c:pt idx="2212">
                  <c:v>44874333</c:v>
                </c:pt>
                <c:pt idx="2213">
                  <c:v>44948661</c:v>
                </c:pt>
                <c:pt idx="2214">
                  <c:v>45019824</c:v>
                </c:pt>
                <c:pt idx="2215">
                  <c:v>45024163</c:v>
                </c:pt>
                <c:pt idx="2216">
                  <c:v>45030234</c:v>
                </c:pt>
                <c:pt idx="2217">
                  <c:v>45050666</c:v>
                </c:pt>
                <c:pt idx="2218">
                  <c:v>45051547</c:v>
                </c:pt>
                <c:pt idx="2219">
                  <c:v>45052923</c:v>
                </c:pt>
                <c:pt idx="2220">
                  <c:v>45084410</c:v>
                </c:pt>
                <c:pt idx="2221">
                  <c:v>45128697</c:v>
                </c:pt>
                <c:pt idx="2222">
                  <c:v>45134367</c:v>
                </c:pt>
                <c:pt idx="2223">
                  <c:v>45164780</c:v>
                </c:pt>
                <c:pt idx="2224">
                  <c:v>45166599</c:v>
                </c:pt>
                <c:pt idx="2225">
                  <c:v>45219934</c:v>
                </c:pt>
                <c:pt idx="2226">
                  <c:v>45231431</c:v>
                </c:pt>
                <c:pt idx="2227">
                  <c:v>45431226</c:v>
                </c:pt>
                <c:pt idx="2228">
                  <c:v>45508350</c:v>
                </c:pt>
                <c:pt idx="2229">
                  <c:v>45551784</c:v>
                </c:pt>
                <c:pt idx="2230">
                  <c:v>45557342</c:v>
                </c:pt>
                <c:pt idx="2231">
                  <c:v>45561881</c:v>
                </c:pt>
                <c:pt idx="2232">
                  <c:v>45571716</c:v>
                </c:pt>
                <c:pt idx="2233">
                  <c:v>45615405</c:v>
                </c:pt>
                <c:pt idx="2234">
                  <c:v>45645672</c:v>
                </c:pt>
                <c:pt idx="2235">
                  <c:v>45646501</c:v>
                </c:pt>
                <c:pt idx="2236">
                  <c:v>45663558</c:v>
                </c:pt>
                <c:pt idx="2237">
                  <c:v>45684954</c:v>
                </c:pt>
                <c:pt idx="2238">
                  <c:v>45692655</c:v>
                </c:pt>
                <c:pt idx="2239">
                  <c:v>45695583</c:v>
                </c:pt>
                <c:pt idx="2240">
                  <c:v>45696952</c:v>
                </c:pt>
                <c:pt idx="2241">
                  <c:v>45719172</c:v>
                </c:pt>
                <c:pt idx="2242">
                  <c:v>45735138</c:v>
                </c:pt>
                <c:pt idx="2243">
                  <c:v>45747042</c:v>
                </c:pt>
                <c:pt idx="2244">
                  <c:v>45756528</c:v>
                </c:pt>
                <c:pt idx="2245">
                  <c:v>45759654</c:v>
                </c:pt>
                <c:pt idx="2246">
                  <c:v>45776159</c:v>
                </c:pt>
                <c:pt idx="2247">
                  <c:v>45787336</c:v>
                </c:pt>
                <c:pt idx="2248">
                  <c:v>45789658</c:v>
                </c:pt>
                <c:pt idx="2249">
                  <c:v>45800697</c:v>
                </c:pt>
                <c:pt idx="2250">
                  <c:v>45829297</c:v>
                </c:pt>
                <c:pt idx="2251">
                  <c:v>45837451</c:v>
                </c:pt>
                <c:pt idx="2252">
                  <c:v>45869535</c:v>
                </c:pt>
                <c:pt idx="2253">
                  <c:v>45885341</c:v>
                </c:pt>
                <c:pt idx="2254">
                  <c:v>45896284</c:v>
                </c:pt>
                <c:pt idx="2255">
                  <c:v>45939097</c:v>
                </c:pt>
                <c:pt idx="2256">
                  <c:v>45944841</c:v>
                </c:pt>
                <c:pt idx="2257">
                  <c:v>45948070</c:v>
                </c:pt>
                <c:pt idx="2258">
                  <c:v>45950879</c:v>
                </c:pt>
                <c:pt idx="2259">
                  <c:v>46032125</c:v>
                </c:pt>
                <c:pt idx="2260">
                  <c:v>46035486</c:v>
                </c:pt>
                <c:pt idx="2261">
                  <c:v>46068132</c:v>
                </c:pt>
                <c:pt idx="2262">
                  <c:v>46073233</c:v>
                </c:pt>
                <c:pt idx="2263">
                  <c:v>46174287</c:v>
                </c:pt>
                <c:pt idx="2264">
                  <c:v>46178191</c:v>
                </c:pt>
                <c:pt idx="2265">
                  <c:v>46239154</c:v>
                </c:pt>
                <c:pt idx="2266">
                  <c:v>46242143</c:v>
                </c:pt>
                <c:pt idx="2267">
                  <c:v>46255764</c:v>
                </c:pt>
                <c:pt idx="2268">
                  <c:v>46256317</c:v>
                </c:pt>
                <c:pt idx="2269">
                  <c:v>46271456</c:v>
                </c:pt>
                <c:pt idx="2270">
                  <c:v>46286982</c:v>
                </c:pt>
                <c:pt idx="2271">
                  <c:v>46327315</c:v>
                </c:pt>
                <c:pt idx="2272">
                  <c:v>46332071</c:v>
                </c:pt>
                <c:pt idx="2273">
                  <c:v>46338586</c:v>
                </c:pt>
                <c:pt idx="2274">
                  <c:v>46361853</c:v>
                </c:pt>
                <c:pt idx="2275">
                  <c:v>46367122</c:v>
                </c:pt>
                <c:pt idx="2276">
                  <c:v>46403167</c:v>
                </c:pt>
                <c:pt idx="2277">
                  <c:v>46406610</c:v>
                </c:pt>
                <c:pt idx="2278">
                  <c:v>46410198</c:v>
                </c:pt>
                <c:pt idx="2279">
                  <c:v>46415895</c:v>
                </c:pt>
                <c:pt idx="2280">
                  <c:v>46433407</c:v>
                </c:pt>
                <c:pt idx="2281">
                  <c:v>46437216</c:v>
                </c:pt>
                <c:pt idx="2282">
                  <c:v>46438315</c:v>
                </c:pt>
                <c:pt idx="2283">
                  <c:v>46480755</c:v>
                </c:pt>
                <c:pt idx="2284">
                  <c:v>46490199</c:v>
                </c:pt>
                <c:pt idx="2285">
                  <c:v>46519306</c:v>
                </c:pt>
                <c:pt idx="2286">
                  <c:v>46522356</c:v>
                </c:pt>
                <c:pt idx="2287">
                  <c:v>46523833</c:v>
                </c:pt>
                <c:pt idx="2288">
                  <c:v>46534242</c:v>
                </c:pt>
                <c:pt idx="2289">
                  <c:v>46537337</c:v>
                </c:pt>
                <c:pt idx="2290">
                  <c:v>46541192</c:v>
                </c:pt>
                <c:pt idx="2291">
                  <c:v>46542908</c:v>
                </c:pt>
                <c:pt idx="2292">
                  <c:v>46552787</c:v>
                </c:pt>
                <c:pt idx="2293">
                  <c:v>46562301</c:v>
                </c:pt>
                <c:pt idx="2294">
                  <c:v>46570224</c:v>
                </c:pt>
                <c:pt idx="2295">
                  <c:v>46595541</c:v>
                </c:pt>
                <c:pt idx="2296">
                  <c:v>46612438</c:v>
                </c:pt>
                <c:pt idx="2297">
                  <c:v>46620388</c:v>
                </c:pt>
                <c:pt idx="2298">
                  <c:v>46634314</c:v>
                </c:pt>
                <c:pt idx="2299">
                  <c:v>46637672</c:v>
                </c:pt>
                <c:pt idx="2300">
                  <c:v>46667531</c:v>
                </c:pt>
                <c:pt idx="2301">
                  <c:v>46676120</c:v>
                </c:pt>
                <c:pt idx="2302">
                  <c:v>46727636</c:v>
                </c:pt>
                <c:pt idx="2303">
                  <c:v>46732063</c:v>
                </c:pt>
                <c:pt idx="2304">
                  <c:v>46734758</c:v>
                </c:pt>
                <c:pt idx="2305">
                  <c:v>46737533</c:v>
                </c:pt>
                <c:pt idx="2306">
                  <c:v>46740312</c:v>
                </c:pt>
                <c:pt idx="2307">
                  <c:v>46761486</c:v>
                </c:pt>
                <c:pt idx="2308">
                  <c:v>46769562</c:v>
                </c:pt>
                <c:pt idx="2309">
                  <c:v>46778553</c:v>
                </c:pt>
                <c:pt idx="2310">
                  <c:v>46807738</c:v>
                </c:pt>
                <c:pt idx="2311">
                  <c:v>46819717</c:v>
                </c:pt>
                <c:pt idx="2312">
                  <c:v>46851527</c:v>
                </c:pt>
                <c:pt idx="2313">
                  <c:v>46861585</c:v>
                </c:pt>
                <c:pt idx="2314">
                  <c:v>46865071</c:v>
                </c:pt>
                <c:pt idx="2315">
                  <c:v>46875662</c:v>
                </c:pt>
                <c:pt idx="2316">
                  <c:v>46883635</c:v>
                </c:pt>
                <c:pt idx="2317">
                  <c:v>46887927</c:v>
                </c:pt>
                <c:pt idx="2318">
                  <c:v>46904944</c:v>
                </c:pt>
                <c:pt idx="2319">
                  <c:v>46907494</c:v>
                </c:pt>
                <c:pt idx="2320">
                  <c:v>46908509</c:v>
                </c:pt>
                <c:pt idx="2321">
                  <c:v>46930651</c:v>
                </c:pt>
                <c:pt idx="2322">
                  <c:v>46931465</c:v>
                </c:pt>
                <c:pt idx="2323">
                  <c:v>46935968</c:v>
                </c:pt>
                <c:pt idx="2324">
                  <c:v>46962526</c:v>
                </c:pt>
                <c:pt idx="2325">
                  <c:v>46965774</c:v>
                </c:pt>
                <c:pt idx="2326">
                  <c:v>46967785</c:v>
                </c:pt>
                <c:pt idx="2327">
                  <c:v>46971831</c:v>
                </c:pt>
                <c:pt idx="2328">
                  <c:v>46979618</c:v>
                </c:pt>
                <c:pt idx="2329">
                  <c:v>46985642</c:v>
                </c:pt>
                <c:pt idx="2330">
                  <c:v>47001371</c:v>
                </c:pt>
                <c:pt idx="2331">
                  <c:v>47019311</c:v>
                </c:pt>
                <c:pt idx="2332">
                  <c:v>47040797</c:v>
                </c:pt>
                <c:pt idx="2333">
                  <c:v>47051652</c:v>
                </c:pt>
                <c:pt idx="2334">
                  <c:v>47062151</c:v>
                </c:pt>
                <c:pt idx="2335">
                  <c:v>47086771</c:v>
                </c:pt>
                <c:pt idx="2336">
                  <c:v>47097528</c:v>
                </c:pt>
                <c:pt idx="2337">
                  <c:v>47099932</c:v>
                </c:pt>
                <c:pt idx="2338">
                  <c:v>47132727</c:v>
                </c:pt>
                <c:pt idx="2339">
                  <c:v>47135348</c:v>
                </c:pt>
                <c:pt idx="2340">
                  <c:v>47146002</c:v>
                </c:pt>
                <c:pt idx="2341">
                  <c:v>47169093</c:v>
                </c:pt>
                <c:pt idx="2342">
                  <c:v>47177363</c:v>
                </c:pt>
                <c:pt idx="2343">
                  <c:v>47185565</c:v>
                </c:pt>
                <c:pt idx="2344">
                  <c:v>47203032</c:v>
                </c:pt>
                <c:pt idx="2345">
                  <c:v>47205703</c:v>
                </c:pt>
                <c:pt idx="2346">
                  <c:v>47211995</c:v>
                </c:pt>
                <c:pt idx="2347">
                  <c:v>47217493</c:v>
                </c:pt>
                <c:pt idx="2348">
                  <c:v>47218496</c:v>
                </c:pt>
                <c:pt idx="2349">
                  <c:v>47231988</c:v>
                </c:pt>
                <c:pt idx="2350">
                  <c:v>47236193</c:v>
                </c:pt>
                <c:pt idx="2351">
                  <c:v>47249665</c:v>
                </c:pt>
                <c:pt idx="2352">
                  <c:v>47276222</c:v>
                </c:pt>
                <c:pt idx="2353">
                  <c:v>47278434</c:v>
                </c:pt>
                <c:pt idx="2354">
                  <c:v>47308582</c:v>
                </c:pt>
                <c:pt idx="2355">
                  <c:v>47323931</c:v>
                </c:pt>
                <c:pt idx="2356">
                  <c:v>47356708</c:v>
                </c:pt>
                <c:pt idx="2357">
                  <c:v>47362509</c:v>
                </c:pt>
                <c:pt idx="2358">
                  <c:v>47364217</c:v>
                </c:pt>
                <c:pt idx="2359">
                  <c:v>47366934</c:v>
                </c:pt>
                <c:pt idx="2360">
                  <c:v>47367877</c:v>
                </c:pt>
                <c:pt idx="2361">
                  <c:v>47386343</c:v>
                </c:pt>
                <c:pt idx="2362">
                  <c:v>47403330</c:v>
                </c:pt>
                <c:pt idx="2363">
                  <c:v>47429127</c:v>
                </c:pt>
                <c:pt idx="2364">
                  <c:v>47468239</c:v>
                </c:pt>
                <c:pt idx="2365">
                  <c:v>47475531</c:v>
                </c:pt>
                <c:pt idx="2366">
                  <c:v>47478706</c:v>
                </c:pt>
                <c:pt idx="2367">
                  <c:v>47486595</c:v>
                </c:pt>
                <c:pt idx="2368">
                  <c:v>47502181</c:v>
                </c:pt>
                <c:pt idx="2369">
                  <c:v>47510935</c:v>
                </c:pt>
                <c:pt idx="2370">
                  <c:v>47514208</c:v>
                </c:pt>
                <c:pt idx="2371">
                  <c:v>47521116</c:v>
                </c:pt>
                <c:pt idx="2372">
                  <c:v>47526610</c:v>
                </c:pt>
                <c:pt idx="2373">
                  <c:v>47531406</c:v>
                </c:pt>
                <c:pt idx="2374">
                  <c:v>47551419</c:v>
                </c:pt>
                <c:pt idx="2375">
                  <c:v>47556184</c:v>
                </c:pt>
                <c:pt idx="2376">
                  <c:v>47563426</c:v>
                </c:pt>
                <c:pt idx="2377">
                  <c:v>47602540</c:v>
                </c:pt>
                <c:pt idx="2378">
                  <c:v>47608526</c:v>
                </c:pt>
                <c:pt idx="2379">
                  <c:v>47616336</c:v>
                </c:pt>
                <c:pt idx="2380">
                  <c:v>47623145</c:v>
                </c:pt>
                <c:pt idx="2381">
                  <c:v>47633077</c:v>
                </c:pt>
                <c:pt idx="2382">
                  <c:v>47652319</c:v>
                </c:pt>
                <c:pt idx="2383">
                  <c:v>47655610</c:v>
                </c:pt>
                <c:pt idx="2384">
                  <c:v>47672100</c:v>
                </c:pt>
                <c:pt idx="2385">
                  <c:v>47683180</c:v>
                </c:pt>
                <c:pt idx="2386">
                  <c:v>47687157</c:v>
                </c:pt>
                <c:pt idx="2387">
                  <c:v>47707709</c:v>
                </c:pt>
                <c:pt idx="2388">
                  <c:v>47723058</c:v>
                </c:pt>
                <c:pt idx="2389">
                  <c:v>47741619</c:v>
                </c:pt>
                <c:pt idx="2390">
                  <c:v>47793808</c:v>
                </c:pt>
                <c:pt idx="2391">
                  <c:v>47803685</c:v>
                </c:pt>
                <c:pt idx="2392">
                  <c:v>47819407</c:v>
                </c:pt>
                <c:pt idx="2393">
                  <c:v>47858102</c:v>
                </c:pt>
                <c:pt idx="2394">
                  <c:v>47909487</c:v>
                </c:pt>
                <c:pt idx="2395">
                  <c:v>47912580</c:v>
                </c:pt>
                <c:pt idx="2396">
                  <c:v>47951574</c:v>
                </c:pt>
                <c:pt idx="2397">
                  <c:v>47976199</c:v>
                </c:pt>
                <c:pt idx="2398">
                  <c:v>47977952</c:v>
                </c:pt>
                <c:pt idx="2399">
                  <c:v>47990205</c:v>
                </c:pt>
                <c:pt idx="2400">
                  <c:v>48009543</c:v>
                </c:pt>
                <c:pt idx="2401">
                  <c:v>48010421</c:v>
                </c:pt>
                <c:pt idx="2402">
                  <c:v>48037495</c:v>
                </c:pt>
                <c:pt idx="2403">
                  <c:v>48044611</c:v>
                </c:pt>
                <c:pt idx="2404">
                  <c:v>48049517</c:v>
                </c:pt>
                <c:pt idx="2405">
                  <c:v>48050969</c:v>
                </c:pt>
                <c:pt idx="2406">
                  <c:v>48061898</c:v>
                </c:pt>
                <c:pt idx="2407">
                  <c:v>48065158</c:v>
                </c:pt>
                <c:pt idx="2408">
                  <c:v>48067177</c:v>
                </c:pt>
                <c:pt idx="2409">
                  <c:v>48071536</c:v>
                </c:pt>
                <c:pt idx="2410">
                  <c:v>48083282</c:v>
                </c:pt>
                <c:pt idx="2411">
                  <c:v>48091763</c:v>
                </c:pt>
                <c:pt idx="2412">
                  <c:v>48119719</c:v>
                </c:pt>
                <c:pt idx="2413">
                  <c:v>48137534</c:v>
                </c:pt>
                <c:pt idx="2414">
                  <c:v>48144604</c:v>
                </c:pt>
                <c:pt idx="2415">
                  <c:v>48169284</c:v>
                </c:pt>
                <c:pt idx="2416">
                  <c:v>48187528</c:v>
                </c:pt>
                <c:pt idx="2417">
                  <c:v>48199406</c:v>
                </c:pt>
                <c:pt idx="2418">
                  <c:v>48240679</c:v>
                </c:pt>
                <c:pt idx="2419">
                  <c:v>48252307</c:v>
                </c:pt>
                <c:pt idx="2420">
                  <c:v>48257877</c:v>
                </c:pt>
                <c:pt idx="2421">
                  <c:v>48276389</c:v>
                </c:pt>
                <c:pt idx="2422">
                  <c:v>48286974</c:v>
                </c:pt>
                <c:pt idx="2423">
                  <c:v>48316098</c:v>
                </c:pt>
                <c:pt idx="2424">
                  <c:v>48325142</c:v>
                </c:pt>
                <c:pt idx="2425">
                  <c:v>48328144</c:v>
                </c:pt>
                <c:pt idx="2426">
                  <c:v>48336754</c:v>
                </c:pt>
                <c:pt idx="2427">
                  <c:v>48339546</c:v>
                </c:pt>
                <c:pt idx="2428">
                  <c:v>48352484</c:v>
                </c:pt>
                <c:pt idx="2429">
                  <c:v>48370495</c:v>
                </c:pt>
                <c:pt idx="2430">
                  <c:v>48395626</c:v>
                </c:pt>
                <c:pt idx="2431">
                  <c:v>48401379</c:v>
                </c:pt>
                <c:pt idx="2432">
                  <c:v>48405468</c:v>
                </c:pt>
                <c:pt idx="2433">
                  <c:v>48406329</c:v>
                </c:pt>
                <c:pt idx="2434">
                  <c:v>48412002</c:v>
                </c:pt>
                <c:pt idx="2435">
                  <c:v>48468118</c:v>
                </c:pt>
                <c:pt idx="2436">
                  <c:v>48539421</c:v>
                </c:pt>
                <c:pt idx="2437">
                  <c:v>48583162</c:v>
                </c:pt>
                <c:pt idx="2438">
                  <c:v>48600046</c:v>
                </c:pt>
                <c:pt idx="2439">
                  <c:v>48604655</c:v>
                </c:pt>
                <c:pt idx="2440">
                  <c:v>48626077</c:v>
                </c:pt>
                <c:pt idx="2441">
                  <c:v>48628125</c:v>
                </c:pt>
                <c:pt idx="2442">
                  <c:v>48645998</c:v>
                </c:pt>
                <c:pt idx="2443">
                  <c:v>48649940</c:v>
                </c:pt>
                <c:pt idx="2444">
                  <c:v>48767330</c:v>
                </c:pt>
                <c:pt idx="2445">
                  <c:v>48836818</c:v>
                </c:pt>
                <c:pt idx="2446">
                  <c:v>48849478</c:v>
                </c:pt>
                <c:pt idx="2447">
                  <c:v>48855240</c:v>
                </c:pt>
                <c:pt idx="2448">
                  <c:v>48856333</c:v>
                </c:pt>
                <c:pt idx="2449">
                  <c:v>48885401</c:v>
                </c:pt>
                <c:pt idx="2450">
                  <c:v>48949120</c:v>
                </c:pt>
                <c:pt idx="2451">
                  <c:v>48953747</c:v>
                </c:pt>
                <c:pt idx="2452">
                  <c:v>48959152</c:v>
                </c:pt>
                <c:pt idx="2453">
                  <c:v>49022365</c:v>
                </c:pt>
                <c:pt idx="2454">
                  <c:v>49029187</c:v>
                </c:pt>
                <c:pt idx="2455">
                  <c:v>49036207</c:v>
                </c:pt>
                <c:pt idx="2456">
                  <c:v>49037471</c:v>
                </c:pt>
                <c:pt idx="2457">
                  <c:v>49039305</c:v>
                </c:pt>
                <c:pt idx="2458">
                  <c:v>49043734</c:v>
                </c:pt>
                <c:pt idx="2459">
                  <c:v>49049905</c:v>
                </c:pt>
                <c:pt idx="2460">
                  <c:v>49053519</c:v>
                </c:pt>
                <c:pt idx="2461">
                  <c:v>49068911</c:v>
                </c:pt>
                <c:pt idx="2462">
                  <c:v>49083746</c:v>
                </c:pt>
                <c:pt idx="2463">
                  <c:v>49089129</c:v>
                </c:pt>
                <c:pt idx="2464">
                  <c:v>49093160</c:v>
                </c:pt>
                <c:pt idx="2465">
                  <c:v>49103722</c:v>
                </c:pt>
                <c:pt idx="2466">
                  <c:v>49113411</c:v>
                </c:pt>
                <c:pt idx="2467">
                  <c:v>49115279</c:v>
                </c:pt>
                <c:pt idx="2468">
                  <c:v>49160482</c:v>
                </c:pt>
                <c:pt idx="2469">
                  <c:v>49194316</c:v>
                </c:pt>
                <c:pt idx="2470">
                  <c:v>49248346</c:v>
                </c:pt>
                <c:pt idx="2471">
                  <c:v>49292910</c:v>
                </c:pt>
                <c:pt idx="2472">
                  <c:v>49390586</c:v>
                </c:pt>
                <c:pt idx="2473">
                  <c:v>49466822</c:v>
                </c:pt>
                <c:pt idx="2474">
                  <c:v>49584336</c:v>
                </c:pt>
                <c:pt idx="2475">
                  <c:v>49586928</c:v>
                </c:pt>
                <c:pt idx="2476">
                  <c:v>49593348</c:v>
                </c:pt>
                <c:pt idx="2477">
                  <c:v>49616561</c:v>
                </c:pt>
                <c:pt idx="2478">
                  <c:v>49751344</c:v>
                </c:pt>
                <c:pt idx="2479">
                  <c:v>49884769</c:v>
                </c:pt>
                <c:pt idx="2480">
                  <c:v>49970639</c:v>
                </c:pt>
                <c:pt idx="2481">
                  <c:v>50092825</c:v>
                </c:pt>
                <c:pt idx="2482">
                  <c:v>50144406</c:v>
                </c:pt>
                <c:pt idx="2483">
                  <c:v>50153587</c:v>
                </c:pt>
                <c:pt idx="2484">
                  <c:v>50228800</c:v>
                </c:pt>
                <c:pt idx="2485">
                  <c:v>50296045</c:v>
                </c:pt>
                <c:pt idx="2486">
                  <c:v>50314747</c:v>
                </c:pt>
                <c:pt idx="2487">
                  <c:v>50317246</c:v>
                </c:pt>
                <c:pt idx="2488">
                  <c:v>50417656</c:v>
                </c:pt>
                <c:pt idx="2489">
                  <c:v>50540064</c:v>
                </c:pt>
                <c:pt idx="2490">
                  <c:v>50690163</c:v>
                </c:pt>
                <c:pt idx="2491">
                  <c:v>50736273</c:v>
                </c:pt>
                <c:pt idx="2492">
                  <c:v>50757379</c:v>
                </c:pt>
                <c:pt idx="2493">
                  <c:v>50799491</c:v>
                </c:pt>
                <c:pt idx="2494">
                  <c:v>50972390</c:v>
                </c:pt>
                <c:pt idx="2495">
                  <c:v>51059312</c:v>
                </c:pt>
                <c:pt idx="2496">
                  <c:v>51099879</c:v>
                </c:pt>
                <c:pt idx="2497">
                  <c:v>51149351</c:v>
                </c:pt>
                <c:pt idx="2498">
                  <c:v>51183568</c:v>
                </c:pt>
                <c:pt idx="2499">
                  <c:v>51389694</c:v>
                </c:pt>
                <c:pt idx="2500">
                  <c:v>51599840</c:v>
                </c:pt>
                <c:pt idx="2501">
                  <c:v>51677000</c:v>
                </c:pt>
                <c:pt idx="2502">
                  <c:v>51728402</c:v>
                </c:pt>
                <c:pt idx="2503">
                  <c:v>51787781</c:v>
                </c:pt>
                <c:pt idx="2504">
                  <c:v>51809102</c:v>
                </c:pt>
                <c:pt idx="2505">
                  <c:v>51830660</c:v>
                </c:pt>
                <c:pt idx="2506">
                  <c:v>51978419</c:v>
                </c:pt>
                <c:pt idx="2507">
                  <c:v>52158695</c:v>
                </c:pt>
                <c:pt idx="2508">
                  <c:v>52164277</c:v>
                </c:pt>
                <c:pt idx="2509">
                  <c:v>52165985</c:v>
                </c:pt>
                <c:pt idx="2510">
                  <c:v>52248102</c:v>
                </c:pt>
                <c:pt idx="2511">
                  <c:v>52256452</c:v>
                </c:pt>
                <c:pt idx="2512">
                  <c:v>52261474</c:v>
                </c:pt>
                <c:pt idx="2513">
                  <c:v>52267728</c:v>
                </c:pt>
                <c:pt idx="2514">
                  <c:v>52277424</c:v>
                </c:pt>
                <c:pt idx="2515">
                  <c:v>52281652</c:v>
                </c:pt>
                <c:pt idx="2516">
                  <c:v>52307868</c:v>
                </c:pt>
                <c:pt idx="2517">
                  <c:v>52318609</c:v>
                </c:pt>
                <c:pt idx="2518">
                  <c:v>52325105</c:v>
                </c:pt>
                <c:pt idx="2519">
                  <c:v>52354498</c:v>
                </c:pt>
                <c:pt idx="2520">
                  <c:v>52355728</c:v>
                </c:pt>
                <c:pt idx="2521">
                  <c:v>52362002</c:v>
                </c:pt>
                <c:pt idx="2522">
                  <c:v>52377802</c:v>
                </c:pt>
                <c:pt idx="2523">
                  <c:v>52390959</c:v>
                </c:pt>
                <c:pt idx="2524">
                  <c:v>52393839</c:v>
                </c:pt>
                <c:pt idx="2525">
                  <c:v>52397098</c:v>
                </c:pt>
                <c:pt idx="2526">
                  <c:v>52400062</c:v>
                </c:pt>
                <c:pt idx="2527">
                  <c:v>52409386</c:v>
                </c:pt>
                <c:pt idx="2528">
                  <c:v>52412175</c:v>
                </c:pt>
                <c:pt idx="2529">
                  <c:v>52421672</c:v>
                </c:pt>
                <c:pt idx="2530">
                  <c:v>52434410</c:v>
                </c:pt>
                <c:pt idx="2531">
                  <c:v>52470617</c:v>
                </c:pt>
                <c:pt idx="2532">
                  <c:v>52479017</c:v>
                </c:pt>
                <c:pt idx="2533">
                  <c:v>52480998</c:v>
                </c:pt>
                <c:pt idx="2534">
                  <c:v>52483547</c:v>
                </c:pt>
                <c:pt idx="2535">
                  <c:v>52487422</c:v>
                </c:pt>
                <c:pt idx="2536">
                  <c:v>52490602</c:v>
                </c:pt>
                <c:pt idx="2537">
                  <c:v>52492655</c:v>
                </c:pt>
                <c:pt idx="2538">
                  <c:v>52503482</c:v>
                </c:pt>
                <c:pt idx="2539">
                  <c:v>52512591</c:v>
                </c:pt>
                <c:pt idx="2540">
                  <c:v>52519471</c:v>
                </c:pt>
                <c:pt idx="2541">
                  <c:v>52539208</c:v>
                </c:pt>
                <c:pt idx="2542">
                  <c:v>52558043</c:v>
                </c:pt>
                <c:pt idx="2543">
                  <c:v>52609108</c:v>
                </c:pt>
                <c:pt idx="2544">
                  <c:v>52612325</c:v>
                </c:pt>
                <c:pt idx="2545">
                  <c:v>52621464</c:v>
                </c:pt>
                <c:pt idx="2546">
                  <c:v>52629131</c:v>
                </c:pt>
                <c:pt idx="2547">
                  <c:v>52634066</c:v>
                </c:pt>
                <c:pt idx="2548">
                  <c:v>52655481</c:v>
                </c:pt>
                <c:pt idx="2549">
                  <c:v>52662943</c:v>
                </c:pt>
                <c:pt idx="2550">
                  <c:v>52670020</c:v>
                </c:pt>
                <c:pt idx="2551">
                  <c:v>52671028</c:v>
                </c:pt>
                <c:pt idx="2552">
                  <c:v>52681989</c:v>
                </c:pt>
                <c:pt idx="2553">
                  <c:v>52705619</c:v>
                </c:pt>
                <c:pt idx="2554">
                  <c:v>52709687</c:v>
                </c:pt>
                <c:pt idx="2555">
                  <c:v>52713410</c:v>
                </c:pt>
                <c:pt idx="2556">
                  <c:v>52774136</c:v>
                </c:pt>
                <c:pt idx="2557">
                  <c:v>52807803</c:v>
                </c:pt>
                <c:pt idx="2558">
                  <c:v>52811462</c:v>
                </c:pt>
                <c:pt idx="2559">
                  <c:v>52815558</c:v>
                </c:pt>
                <c:pt idx="2560">
                  <c:v>52856974</c:v>
                </c:pt>
                <c:pt idx="2561">
                  <c:v>52930629</c:v>
                </c:pt>
                <c:pt idx="2562">
                  <c:v>52989429</c:v>
                </c:pt>
                <c:pt idx="2563">
                  <c:v>52998233</c:v>
                </c:pt>
                <c:pt idx="2564">
                  <c:v>53007270</c:v>
                </c:pt>
                <c:pt idx="2565">
                  <c:v>53019812</c:v>
                </c:pt>
                <c:pt idx="2566">
                  <c:v>53047984</c:v>
                </c:pt>
                <c:pt idx="2567">
                  <c:v>53050402</c:v>
                </c:pt>
                <c:pt idx="2568">
                  <c:v>53056250</c:v>
                </c:pt>
                <c:pt idx="2569">
                  <c:v>53058782</c:v>
                </c:pt>
                <c:pt idx="2570">
                  <c:v>53065919</c:v>
                </c:pt>
                <c:pt idx="2571">
                  <c:v>53075855</c:v>
                </c:pt>
                <c:pt idx="2572">
                  <c:v>53123247</c:v>
                </c:pt>
                <c:pt idx="2573">
                  <c:v>53129466</c:v>
                </c:pt>
                <c:pt idx="2574">
                  <c:v>53145400</c:v>
                </c:pt>
                <c:pt idx="2575">
                  <c:v>53149237</c:v>
                </c:pt>
                <c:pt idx="2576">
                  <c:v>53162695</c:v>
                </c:pt>
                <c:pt idx="2577">
                  <c:v>53175918</c:v>
                </c:pt>
                <c:pt idx="2578">
                  <c:v>53179426</c:v>
                </c:pt>
                <c:pt idx="2579">
                  <c:v>53195094</c:v>
                </c:pt>
                <c:pt idx="2580">
                  <c:v>53202360</c:v>
                </c:pt>
                <c:pt idx="2581">
                  <c:v>53210609</c:v>
                </c:pt>
                <c:pt idx="2582">
                  <c:v>53215005</c:v>
                </c:pt>
                <c:pt idx="2583">
                  <c:v>53274097</c:v>
                </c:pt>
                <c:pt idx="2584">
                  <c:v>53282544</c:v>
                </c:pt>
                <c:pt idx="2585">
                  <c:v>53301205</c:v>
                </c:pt>
                <c:pt idx="2586">
                  <c:v>53308057</c:v>
                </c:pt>
                <c:pt idx="2587">
                  <c:v>53312826</c:v>
                </c:pt>
                <c:pt idx="2588">
                  <c:v>53333256</c:v>
                </c:pt>
                <c:pt idx="2589">
                  <c:v>53381701</c:v>
                </c:pt>
                <c:pt idx="2590">
                  <c:v>53390053</c:v>
                </c:pt>
                <c:pt idx="2591">
                  <c:v>53394131</c:v>
                </c:pt>
                <c:pt idx="2592">
                  <c:v>53408356</c:v>
                </c:pt>
                <c:pt idx="2593">
                  <c:v>53421180</c:v>
                </c:pt>
                <c:pt idx="2594">
                  <c:v>53456100</c:v>
                </c:pt>
                <c:pt idx="2595">
                  <c:v>53459847</c:v>
                </c:pt>
                <c:pt idx="2596">
                  <c:v>53469882</c:v>
                </c:pt>
                <c:pt idx="2597">
                  <c:v>53507051</c:v>
                </c:pt>
                <c:pt idx="2598">
                  <c:v>53510080</c:v>
                </c:pt>
                <c:pt idx="2599">
                  <c:v>53518319</c:v>
                </c:pt>
                <c:pt idx="2600">
                  <c:v>53548004</c:v>
                </c:pt>
                <c:pt idx="2601">
                  <c:v>53557139</c:v>
                </c:pt>
                <c:pt idx="2602">
                  <c:v>53561705</c:v>
                </c:pt>
                <c:pt idx="2603">
                  <c:v>53575072</c:v>
                </c:pt>
                <c:pt idx="2604">
                  <c:v>53585352</c:v>
                </c:pt>
                <c:pt idx="2605">
                  <c:v>53592380</c:v>
                </c:pt>
                <c:pt idx="2606">
                  <c:v>53606912</c:v>
                </c:pt>
                <c:pt idx="2607">
                  <c:v>53618775</c:v>
                </c:pt>
                <c:pt idx="2608">
                  <c:v>53621532</c:v>
                </c:pt>
                <c:pt idx="2609">
                  <c:v>53629587</c:v>
                </c:pt>
                <c:pt idx="2610">
                  <c:v>53652401</c:v>
                </c:pt>
                <c:pt idx="2611">
                  <c:v>53663805</c:v>
                </c:pt>
                <c:pt idx="2612">
                  <c:v>53667645</c:v>
                </c:pt>
                <c:pt idx="2613">
                  <c:v>53698746</c:v>
                </c:pt>
                <c:pt idx="2614">
                  <c:v>53714504</c:v>
                </c:pt>
                <c:pt idx="2615">
                  <c:v>53718336</c:v>
                </c:pt>
                <c:pt idx="2616">
                  <c:v>53726659</c:v>
                </c:pt>
                <c:pt idx="2617">
                  <c:v>53735153</c:v>
                </c:pt>
                <c:pt idx="2618">
                  <c:v>53741522</c:v>
                </c:pt>
                <c:pt idx="2619">
                  <c:v>53745034</c:v>
                </c:pt>
                <c:pt idx="2620">
                  <c:v>53781789</c:v>
                </c:pt>
                <c:pt idx="2621">
                  <c:v>53793361</c:v>
                </c:pt>
                <c:pt idx="2622">
                  <c:v>53805488</c:v>
                </c:pt>
                <c:pt idx="2623">
                  <c:v>53811575</c:v>
                </c:pt>
                <c:pt idx="2624">
                  <c:v>53819045</c:v>
                </c:pt>
                <c:pt idx="2625">
                  <c:v>53826063</c:v>
                </c:pt>
                <c:pt idx="2626">
                  <c:v>53834215</c:v>
                </c:pt>
                <c:pt idx="2627">
                  <c:v>53855873</c:v>
                </c:pt>
                <c:pt idx="2628">
                  <c:v>53859245</c:v>
                </c:pt>
                <c:pt idx="2629">
                  <c:v>53860855</c:v>
                </c:pt>
                <c:pt idx="2630">
                  <c:v>53863919</c:v>
                </c:pt>
                <c:pt idx="2631">
                  <c:v>53879028</c:v>
                </c:pt>
                <c:pt idx="2632">
                  <c:v>53886645</c:v>
                </c:pt>
                <c:pt idx="2633">
                  <c:v>53890866</c:v>
                </c:pt>
                <c:pt idx="2634">
                  <c:v>53921207</c:v>
                </c:pt>
                <c:pt idx="2635">
                  <c:v>53953852</c:v>
                </c:pt>
                <c:pt idx="2636">
                  <c:v>53987518</c:v>
                </c:pt>
                <c:pt idx="2637">
                  <c:v>54008166</c:v>
                </c:pt>
                <c:pt idx="2638">
                  <c:v>54017186</c:v>
                </c:pt>
                <c:pt idx="2639">
                  <c:v>54033878</c:v>
                </c:pt>
                <c:pt idx="2640">
                  <c:v>54043969</c:v>
                </c:pt>
                <c:pt idx="2641">
                  <c:v>54047076</c:v>
                </c:pt>
                <c:pt idx="2642">
                  <c:v>54056458</c:v>
                </c:pt>
                <c:pt idx="2643">
                  <c:v>54065452</c:v>
                </c:pt>
                <c:pt idx="2644">
                  <c:v>54073061</c:v>
                </c:pt>
                <c:pt idx="2645">
                  <c:v>54074856</c:v>
                </c:pt>
                <c:pt idx="2646">
                  <c:v>54084789</c:v>
                </c:pt>
                <c:pt idx="2647">
                  <c:v>54090372</c:v>
                </c:pt>
                <c:pt idx="2648">
                  <c:v>54091720</c:v>
                </c:pt>
                <c:pt idx="2649">
                  <c:v>54128632</c:v>
                </c:pt>
                <c:pt idx="2650">
                  <c:v>54147073</c:v>
                </c:pt>
                <c:pt idx="2651">
                  <c:v>54161411</c:v>
                </c:pt>
                <c:pt idx="2652">
                  <c:v>54205531</c:v>
                </c:pt>
                <c:pt idx="2653">
                  <c:v>54208372</c:v>
                </c:pt>
                <c:pt idx="2654">
                  <c:v>54210417</c:v>
                </c:pt>
                <c:pt idx="2655">
                  <c:v>54237001</c:v>
                </c:pt>
                <c:pt idx="2656">
                  <c:v>54270163</c:v>
                </c:pt>
                <c:pt idx="2657">
                  <c:v>54283532</c:v>
                </c:pt>
                <c:pt idx="2658">
                  <c:v>54296742</c:v>
                </c:pt>
                <c:pt idx="2659">
                  <c:v>54312826</c:v>
                </c:pt>
                <c:pt idx="2660">
                  <c:v>54320405</c:v>
                </c:pt>
                <c:pt idx="2661">
                  <c:v>54328482</c:v>
                </c:pt>
                <c:pt idx="2662">
                  <c:v>54329491</c:v>
                </c:pt>
                <c:pt idx="2663">
                  <c:v>54341220</c:v>
                </c:pt>
                <c:pt idx="2664">
                  <c:v>54383975</c:v>
                </c:pt>
                <c:pt idx="2665">
                  <c:v>54386327</c:v>
                </c:pt>
                <c:pt idx="2666">
                  <c:v>54391954</c:v>
                </c:pt>
                <c:pt idx="2667">
                  <c:v>54398688</c:v>
                </c:pt>
                <c:pt idx="2668">
                  <c:v>54404371</c:v>
                </c:pt>
                <c:pt idx="2669">
                  <c:v>54406484</c:v>
                </c:pt>
                <c:pt idx="2670">
                  <c:v>54409821</c:v>
                </c:pt>
                <c:pt idx="2671">
                  <c:v>54420886</c:v>
                </c:pt>
                <c:pt idx="2672">
                  <c:v>54442922</c:v>
                </c:pt>
                <c:pt idx="2673">
                  <c:v>54454729</c:v>
                </c:pt>
                <c:pt idx="2674">
                  <c:v>54469013</c:v>
                </c:pt>
                <c:pt idx="2675">
                  <c:v>54471119</c:v>
                </c:pt>
                <c:pt idx="2676">
                  <c:v>54478469</c:v>
                </c:pt>
                <c:pt idx="2677">
                  <c:v>54483788</c:v>
                </c:pt>
                <c:pt idx="2678">
                  <c:v>54489481</c:v>
                </c:pt>
                <c:pt idx="2679">
                  <c:v>54497394</c:v>
                </c:pt>
                <c:pt idx="2680">
                  <c:v>54506444</c:v>
                </c:pt>
                <c:pt idx="2681">
                  <c:v>54512999</c:v>
                </c:pt>
                <c:pt idx="2682">
                  <c:v>54524753</c:v>
                </c:pt>
                <c:pt idx="2683">
                  <c:v>54530355</c:v>
                </c:pt>
                <c:pt idx="2684">
                  <c:v>54541511</c:v>
                </c:pt>
                <c:pt idx="2685">
                  <c:v>54558324</c:v>
                </c:pt>
                <c:pt idx="2686">
                  <c:v>54562838</c:v>
                </c:pt>
                <c:pt idx="2687">
                  <c:v>54564711</c:v>
                </c:pt>
                <c:pt idx="2688">
                  <c:v>54578272</c:v>
                </c:pt>
                <c:pt idx="2689">
                  <c:v>54582709</c:v>
                </c:pt>
                <c:pt idx="2690">
                  <c:v>54584883</c:v>
                </c:pt>
                <c:pt idx="2691">
                  <c:v>54606209</c:v>
                </c:pt>
                <c:pt idx="2692">
                  <c:v>54613142</c:v>
                </c:pt>
                <c:pt idx="2693">
                  <c:v>54617640</c:v>
                </c:pt>
                <c:pt idx="2694">
                  <c:v>54620843</c:v>
                </c:pt>
                <c:pt idx="2695">
                  <c:v>54622035</c:v>
                </c:pt>
                <c:pt idx="2696">
                  <c:v>54639281</c:v>
                </c:pt>
                <c:pt idx="2697">
                  <c:v>54664157</c:v>
                </c:pt>
                <c:pt idx="2698">
                  <c:v>54668317</c:v>
                </c:pt>
                <c:pt idx="2699">
                  <c:v>54672192</c:v>
                </c:pt>
                <c:pt idx="2700">
                  <c:v>54678298</c:v>
                </c:pt>
                <c:pt idx="2701">
                  <c:v>54683071</c:v>
                </c:pt>
                <c:pt idx="2702">
                  <c:v>54714891</c:v>
                </c:pt>
                <c:pt idx="2703">
                  <c:v>54744993</c:v>
                </c:pt>
                <c:pt idx="2704">
                  <c:v>54756674</c:v>
                </c:pt>
                <c:pt idx="2705">
                  <c:v>54780098</c:v>
                </c:pt>
                <c:pt idx="2706">
                  <c:v>54786358</c:v>
                </c:pt>
                <c:pt idx="2707">
                  <c:v>54789234</c:v>
                </c:pt>
                <c:pt idx="2708">
                  <c:v>54796047</c:v>
                </c:pt>
                <c:pt idx="2709">
                  <c:v>54813801</c:v>
                </c:pt>
                <c:pt idx="2710">
                  <c:v>54815366</c:v>
                </c:pt>
                <c:pt idx="2711">
                  <c:v>54818671</c:v>
                </c:pt>
                <c:pt idx="2712">
                  <c:v>54821251</c:v>
                </c:pt>
                <c:pt idx="2713">
                  <c:v>54827742</c:v>
                </c:pt>
                <c:pt idx="2714">
                  <c:v>54862117</c:v>
                </c:pt>
                <c:pt idx="2715">
                  <c:v>54863216</c:v>
                </c:pt>
                <c:pt idx="2716">
                  <c:v>54872888</c:v>
                </c:pt>
                <c:pt idx="2717">
                  <c:v>54877951</c:v>
                </c:pt>
                <c:pt idx="2718">
                  <c:v>54879841</c:v>
                </c:pt>
                <c:pt idx="2719">
                  <c:v>54887262</c:v>
                </c:pt>
                <c:pt idx="2720">
                  <c:v>54897185</c:v>
                </c:pt>
                <c:pt idx="2721">
                  <c:v>54915620</c:v>
                </c:pt>
                <c:pt idx="2722">
                  <c:v>54926910</c:v>
                </c:pt>
                <c:pt idx="2723">
                  <c:v>54929431</c:v>
                </c:pt>
                <c:pt idx="2724">
                  <c:v>54944234</c:v>
                </c:pt>
                <c:pt idx="2725">
                  <c:v>54945922</c:v>
                </c:pt>
                <c:pt idx="2726">
                  <c:v>54949024</c:v>
                </c:pt>
                <c:pt idx="2727">
                  <c:v>54950006</c:v>
                </c:pt>
                <c:pt idx="2728">
                  <c:v>54960098</c:v>
                </c:pt>
                <c:pt idx="2729">
                  <c:v>54985119</c:v>
                </c:pt>
                <c:pt idx="2730">
                  <c:v>54991732</c:v>
                </c:pt>
                <c:pt idx="2731">
                  <c:v>55012321</c:v>
                </c:pt>
                <c:pt idx="2732">
                  <c:v>55023208</c:v>
                </c:pt>
                <c:pt idx="2733">
                  <c:v>55025696</c:v>
                </c:pt>
                <c:pt idx="2734">
                  <c:v>55071173</c:v>
                </c:pt>
                <c:pt idx="2735">
                  <c:v>55089661</c:v>
                </c:pt>
                <c:pt idx="2736">
                  <c:v>55098655</c:v>
                </c:pt>
                <c:pt idx="2737">
                  <c:v>55136227</c:v>
                </c:pt>
                <c:pt idx="2738">
                  <c:v>55139222</c:v>
                </c:pt>
                <c:pt idx="2739">
                  <c:v>55145513</c:v>
                </c:pt>
                <c:pt idx="2740">
                  <c:v>55147505</c:v>
                </c:pt>
                <c:pt idx="2741">
                  <c:v>55152523</c:v>
                </c:pt>
                <c:pt idx="2742">
                  <c:v>55158353</c:v>
                </c:pt>
                <c:pt idx="2743">
                  <c:v>55172704</c:v>
                </c:pt>
                <c:pt idx="2744">
                  <c:v>55182467</c:v>
                </c:pt>
                <c:pt idx="2745">
                  <c:v>55189683</c:v>
                </c:pt>
                <c:pt idx="2746">
                  <c:v>55198154</c:v>
                </c:pt>
                <c:pt idx="2747">
                  <c:v>55220746</c:v>
                </c:pt>
                <c:pt idx="2748">
                  <c:v>55246968</c:v>
                </c:pt>
                <c:pt idx="2749">
                  <c:v>55248405</c:v>
                </c:pt>
                <c:pt idx="2750">
                  <c:v>55253534</c:v>
                </c:pt>
                <c:pt idx="2751">
                  <c:v>55261837</c:v>
                </c:pt>
                <c:pt idx="2752">
                  <c:v>55282214</c:v>
                </c:pt>
                <c:pt idx="2753">
                  <c:v>55285085</c:v>
                </c:pt>
                <c:pt idx="2754">
                  <c:v>55291929</c:v>
                </c:pt>
                <c:pt idx="2755">
                  <c:v>55315762</c:v>
                </c:pt>
                <c:pt idx="2756">
                  <c:v>55328209</c:v>
                </c:pt>
                <c:pt idx="2757">
                  <c:v>55333393</c:v>
                </c:pt>
                <c:pt idx="2758">
                  <c:v>55334976</c:v>
                </c:pt>
                <c:pt idx="2759">
                  <c:v>55343567</c:v>
                </c:pt>
                <c:pt idx="2760">
                  <c:v>55381960</c:v>
                </c:pt>
                <c:pt idx="2761">
                  <c:v>55400933</c:v>
                </c:pt>
                <c:pt idx="2762">
                  <c:v>55433095</c:v>
                </c:pt>
                <c:pt idx="2763">
                  <c:v>55439785</c:v>
                </c:pt>
                <c:pt idx="2764">
                  <c:v>55451709</c:v>
                </c:pt>
                <c:pt idx="2765">
                  <c:v>55554387</c:v>
                </c:pt>
                <c:pt idx="2766">
                  <c:v>55667882</c:v>
                </c:pt>
                <c:pt idx="2767">
                  <c:v>55678337</c:v>
                </c:pt>
              </c:numCache>
            </c:numRef>
          </c:xVal>
          <c:yVal>
            <c:numRef>
              <c:f>'chr01'!$K$2:$K$2769</c:f>
              <c:numCache>
                <c:formatCode>General</c:formatCode>
                <c:ptCount val="2768"/>
                <c:pt idx="17">
                  <c:v>2.5449963389864401</c:v>
                </c:pt>
                <c:pt idx="19">
                  <c:v>1.9113707967484099</c:v>
                </c:pt>
                <c:pt idx="45">
                  <c:v>3.5272062155848198</c:v>
                </c:pt>
                <c:pt idx="92">
                  <c:v>2.9592237414545899</c:v>
                </c:pt>
                <c:pt idx="96">
                  <c:v>6.12213076650354</c:v>
                </c:pt>
                <c:pt idx="110">
                  <c:v>3.5224324270729102</c:v>
                </c:pt>
                <c:pt idx="120">
                  <c:v>2.5273517429276202</c:v>
                </c:pt>
                <c:pt idx="176">
                  <c:v>4.4277262472202699</c:v>
                </c:pt>
                <c:pt idx="192">
                  <c:v>2.7769285107697099</c:v>
                </c:pt>
                <c:pt idx="193">
                  <c:v>1.9525357560121199</c:v>
                </c:pt>
                <c:pt idx="194">
                  <c:v>3.3190293262542498</c:v>
                </c:pt>
                <c:pt idx="213">
                  <c:v>2.1610337994912299</c:v>
                </c:pt>
                <c:pt idx="214">
                  <c:v>4.8698058031021203</c:v>
                </c:pt>
                <c:pt idx="256">
                  <c:v>3.4621880140254802</c:v>
                </c:pt>
                <c:pt idx="261">
                  <c:v>2.7267783818697899</c:v>
                </c:pt>
                <c:pt idx="304">
                  <c:v>6.1859622009922504</c:v>
                </c:pt>
                <c:pt idx="322">
                  <c:v>-2.1552352322744501</c:v>
                </c:pt>
                <c:pt idx="331">
                  <c:v>2.6656770058414301</c:v>
                </c:pt>
                <c:pt idx="336">
                  <c:v>2.91389321021876</c:v>
                </c:pt>
                <c:pt idx="337">
                  <c:v>-2.8671371522912801</c:v>
                </c:pt>
                <c:pt idx="349">
                  <c:v>3.28237959701034</c:v>
                </c:pt>
                <c:pt idx="404">
                  <c:v>-2.17512204818112</c:v>
                </c:pt>
                <c:pt idx="418">
                  <c:v>-3.33337621641454</c:v>
                </c:pt>
                <c:pt idx="422">
                  <c:v>1.3999790163705399</c:v>
                </c:pt>
                <c:pt idx="432">
                  <c:v>2.7699913340684601</c:v>
                </c:pt>
                <c:pt idx="438">
                  <c:v>2.7638385035769599</c:v>
                </c:pt>
                <c:pt idx="440">
                  <c:v>2.9564644150386798</c:v>
                </c:pt>
                <c:pt idx="446">
                  <c:v>8.5099415106606706</c:v>
                </c:pt>
                <c:pt idx="474">
                  <c:v>2.6074267475467301</c:v>
                </c:pt>
                <c:pt idx="510">
                  <c:v>1.76218756702254</c:v>
                </c:pt>
                <c:pt idx="513">
                  <c:v>6.1909822134690202</c:v>
                </c:pt>
                <c:pt idx="539">
                  <c:v>-2.62372470326111</c:v>
                </c:pt>
                <c:pt idx="560">
                  <c:v>2.0522544461129399</c:v>
                </c:pt>
                <c:pt idx="626">
                  <c:v>-1.32184680504533</c:v>
                </c:pt>
                <c:pt idx="655">
                  <c:v>5.6455161250600296</c:v>
                </c:pt>
                <c:pt idx="761">
                  <c:v>5.7646027224761003</c:v>
                </c:pt>
                <c:pt idx="778">
                  <c:v>-2.1625995852494699</c:v>
                </c:pt>
                <c:pt idx="789">
                  <c:v>3.3103374742002498</c:v>
                </c:pt>
                <c:pt idx="800">
                  <c:v>3.3778617667851698</c:v>
                </c:pt>
                <c:pt idx="842">
                  <c:v>-3.2798897001028799</c:v>
                </c:pt>
                <c:pt idx="849">
                  <c:v>2.6632558850762398</c:v>
                </c:pt>
                <c:pt idx="888">
                  <c:v>2.59977604518809</c:v>
                </c:pt>
                <c:pt idx="905">
                  <c:v>2.1679455375609198</c:v>
                </c:pt>
                <c:pt idx="1012">
                  <c:v>3.5107221707502299</c:v>
                </c:pt>
                <c:pt idx="1021">
                  <c:v>1.95125241114976</c:v>
                </c:pt>
                <c:pt idx="1046">
                  <c:v>3.4035958609405301</c:v>
                </c:pt>
                <c:pt idx="1055">
                  <c:v>3.4760321658373399</c:v>
                </c:pt>
                <c:pt idx="1137">
                  <c:v>2.2719876286985698</c:v>
                </c:pt>
                <c:pt idx="1164">
                  <c:v>4.1692918111504698</c:v>
                </c:pt>
                <c:pt idx="1187">
                  <c:v>-4.03662446243872</c:v>
                </c:pt>
                <c:pt idx="1197">
                  <c:v>-2.3130545020010098</c:v>
                </c:pt>
                <c:pt idx="1211">
                  <c:v>-2.3437872604212302</c:v>
                </c:pt>
                <c:pt idx="1220">
                  <c:v>3.4605089512909499</c:v>
                </c:pt>
                <c:pt idx="1236">
                  <c:v>-3.0458560009575701</c:v>
                </c:pt>
                <c:pt idx="1268">
                  <c:v>-2.5817927131280198</c:v>
                </c:pt>
                <c:pt idx="1311">
                  <c:v>8.8790545719564804</c:v>
                </c:pt>
                <c:pt idx="1318">
                  <c:v>-5.2434588607861699</c:v>
                </c:pt>
                <c:pt idx="1360">
                  <c:v>2.9738930502226402</c:v>
                </c:pt>
                <c:pt idx="1365">
                  <c:v>3.1101576153861199</c:v>
                </c:pt>
                <c:pt idx="1389">
                  <c:v>1.8005280506341099</c:v>
                </c:pt>
                <c:pt idx="1402">
                  <c:v>-2.2523602988891702</c:v>
                </c:pt>
                <c:pt idx="1435">
                  <c:v>4.0204091238473101</c:v>
                </c:pt>
                <c:pt idx="1484">
                  <c:v>6.8879266587627397</c:v>
                </c:pt>
                <c:pt idx="1486">
                  <c:v>2.2574124244381499</c:v>
                </c:pt>
                <c:pt idx="1506">
                  <c:v>-1.9947930216474501</c:v>
                </c:pt>
                <c:pt idx="1535">
                  <c:v>-2.0612989558930801</c:v>
                </c:pt>
                <c:pt idx="1568">
                  <c:v>2.67443621864737</c:v>
                </c:pt>
                <c:pt idx="1572">
                  <c:v>2.4458432631865601</c:v>
                </c:pt>
                <c:pt idx="1581">
                  <c:v>2.4767526611479802</c:v>
                </c:pt>
                <c:pt idx="1600">
                  <c:v>3.4979146823309901</c:v>
                </c:pt>
                <c:pt idx="1601">
                  <c:v>3.9147355656212901</c:v>
                </c:pt>
                <c:pt idx="1604">
                  <c:v>3.7309922945325198</c:v>
                </c:pt>
                <c:pt idx="1606">
                  <c:v>4.0450072232311101</c:v>
                </c:pt>
                <c:pt idx="1609">
                  <c:v>2.35367750685606</c:v>
                </c:pt>
                <c:pt idx="1610">
                  <c:v>3.2991669887635</c:v>
                </c:pt>
                <c:pt idx="1612">
                  <c:v>3.5304064995393198</c:v>
                </c:pt>
                <c:pt idx="1613">
                  <c:v>4.9666129474843803</c:v>
                </c:pt>
                <c:pt idx="1614">
                  <c:v>3.6993048240237001</c:v>
                </c:pt>
                <c:pt idx="1615">
                  <c:v>3.3859261590031098</c:v>
                </c:pt>
                <c:pt idx="1616">
                  <c:v>2.6066082514370601</c:v>
                </c:pt>
                <c:pt idx="1617">
                  <c:v>2.4902506553817898</c:v>
                </c:pt>
                <c:pt idx="1618">
                  <c:v>4.5179971340839202</c:v>
                </c:pt>
                <c:pt idx="1619">
                  <c:v>5.0640258245686001</c:v>
                </c:pt>
                <c:pt idx="1621">
                  <c:v>4.1276333450589204</c:v>
                </c:pt>
                <c:pt idx="1622">
                  <c:v>3.43552503331312</c:v>
                </c:pt>
                <c:pt idx="1623">
                  <c:v>4.2294684319198996</c:v>
                </c:pt>
                <c:pt idx="1627">
                  <c:v>3.9715635625703301</c:v>
                </c:pt>
                <c:pt idx="1628">
                  <c:v>4.0371733910142797</c:v>
                </c:pt>
                <c:pt idx="1630">
                  <c:v>4.6174752138202502</c:v>
                </c:pt>
                <c:pt idx="1632">
                  <c:v>5.1724750206810501</c:v>
                </c:pt>
                <c:pt idx="1634">
                  <c:v>3.8183917213768401</c:v>
                </c:pt>
                <c:pt idx="1635">
                  <c:v>4.5882625328483799</c:v>
                </c:pt>
                <c:pt idx="1636">
                  <c:v>2.6494025949183699</c:v>
                </c:pt>
                <c:pt idx="1638">
                  <c:v>4.2429405629497401</c:v>
                </c:pt>
                <c:pt idx="1639">
                  <c:v>3.13047953492931</c:v>
                </c:pt>
                <c:pt idx="1640">
                  <c:v>2.7567643538531699</c:v>
                </c:pt>
                <c:pt idx="1641">
                  <c:v>3.3899481652455901</c:v>
                </c:pt>
                <c:pt idx="1642">
                  <c:v>3.4102479372942298</c:v>
                </c:pt>
                <c:pt idx="1643">
                  <c:v>3.4449194662805001</c:v>
                </c:pt>
                <c:pt idx="1646">
                  <c:v>3.2098294793118298</c:v>
                </c:pt>
                <c:pt idx="1647">
                  <c:v>2.2450046236644501</c:v>
                </c:pt>
                <c:pt idx="1648">
                  <c:v>3.3299208213136602</c:v>
                </c:pt>
                <c:pt idx="1651">
                  <c:v>3.0672716373192701</c:v>
                </c:pt>
                <c:pt idx="1652">
                  <c:v>3.5226686991920899</c:v>
                </c:pt>
                <c:pt idx="1653">
                  <c:v>3.3815019076572401</c:v>
                </c:pt>
                <c:pt idx="1654">
                  <c:v>2.8979758250249001</c:v>
                </c:pt>
                <c:pt idx="1657">
                  <c:v>2.6473054148097699</c:v>
                </c:pt>
                <c:pt idx="1658">
                  <c:v>3.7541458689848599</c:v>
                </c:pt>
                <c:pt idx="1659">
                  <c:v>3.1932619176478698</c:v>
                </c:pt>
                <c:pt idx="1660">
                  <c:v>3.6481996148067299</c:v>
                </c:pt>
                <c:pt idx="1661">
                  <c:v>2.8749487248235202</c:v>
                </c:pt>
                <c:pt idx="1662">
                  <c:v>3.6627306980687799</c:v>
                </c:pt>
                <c:pt idx="1663">
                  <c:v>5.4933424631419099</c:v>
                </c:pt>
                <c:pt idx="1664">
                  <c:v>4.2646870478769099</c:v>
                </c:pt>
                <c:pt idx="1665">
                  <c:v>4.08608313062643</c:v>
                </c:pt>
                <c:pt idx="1666">
                  <c:v>3.3370001807002998</c:v>
                </c:pt>
                <c:pt idx="1673">
                  <c:v>3.8327493648896498</c:v>
                </c:pt>
                <c:pt idx="1675">
                  <c:v>3.8856436680729098</c:v>
                </c:pt>
                <c:pt idx="1676">
                  <c:v>2.9634150626484401</c:v>
                </c:pt>
                <c:pt idx="1677">
                  <c:v>2.81599582651558</c:v>
                </c:pt>
                <c:pt idx="1678">
                  <c:v>3.1003680370614899</c:v>
                </c:pt>
                <c:pt idx="1679">
                  <c:v>4.5080273064496001</c:v>
                </c:pt>
                <c:pt idx="1680">
                  <c:v>3.1380647372267001</c:v>
                </c:pt>
                <c:pt idx="1681">
                  <c:v>5.0651375279683197</c:v>
                </c:pt>
                <c:pt idx="1682">
                  <c:v>2.7970787616720298</c:v>
                </c:pt>
                <c:pt idx="1712">
                  <c:v>3.8489269292512098</c:v>
                </c:pt>
                <c:pt idx="1736">
                  <c:v>2.5325204424659602</c:v>
                </c:pt>
                <c:pt idx="1757">
                  <c:v>2.1520931505616798</c:v>
                </c:pt>
                <c:pt idx="1771">
                  <c:v>2.5531946625073898</c:v>
                </c:pt>
                <c:pt idx="1805">
                  <c:v>3.8386156042568298</c:v>
                </c:pt>
                <c:pt idx="1806">
                  <c:v>2.7980376748648599</c:v>
                </c:pt>
                <c:pt idx="1807">
                  <c:v>3.1479482598319102</c:v>
                </c:pt>
                <c:pt idx="1836">
                  <c:v>-2.1142012458367501</c:v>
                </c:pt>
                <c:pt idx="1845">
                  <c:v>-6.0792813111906998</c:v>
                </c:pt>
                <c:pt idx="1862">
                  <c:v>6.4900003703469498</c:v>
                </c:pt>
                <c:pt idx="1881">
                  <c:v>3.8336774769387301</c:v>
                </c:pt>
                <c:pt idx="1892">
                  <c:v>3.6049843583490402</c:v>
                </c:pt>
                <c:pt idx="1902">
                  <c:v>1.90996294956905</c:v>
                </c:pt>
                <c:pt idx="1988">
                  <c:v>2.0526726813910599</c:v>
                </c:pt>
                <c:pt idx="1991">
                  <c:v>1.69797460776555</c:v>
                </c:pt>
                <c:pt idx="2007">
                  <c:v>3.8142775491712602</c:v>
                </c:pt>
                <c:pt idx="2032">
                  <c:v>2.58283056687862</c:v>
                </c:pt>
                <c:pt idx="2038">
                  <c:v>-3.3699007389910101</c:v>
                </c:pt>
                <c:pt idx="2054">
                  <c:v>2.6863034684826799</c:v>
                </c:pt>
                <c:pt idx="2063">
                  <c:v>4.2494307560178601</c:v>
                </c:pt>
                <c:pt idx="2091">
                  <c:v>-3.3638324125811998</c:v>
                </c:pt>
                <c:pt idx="2092">
                  <c:v>3.7802998987099499</c:v>
                </c:pt>
                <c:pt idx="2122">
                  <c:v>5.2968085844899297</c:v>
                </c:pt>
                <c:pt idx="2129">
                  <c:v>3.2340559150388</c:v>
                </c:pt>
                <c:pt idx="2130">
                  <c:v>2.3942414137039099</c:v>
                </c:pt>
                <c:pt idx="2174">
                  <c:v>5.74726142633072</c:v>
                </c:pt>
                <c:pt idx="2179">
                  <c:v>-5.2305804566842902</c:v>
                </c:pt>
                <c:pt idx="2201">
                  <c:v>4.0759205520383102</c:v>
                </c:pt>
                <c:pt idx="2229">
                  <c:v>6.2902499144980997</c:v>
                </c:pt>
                <c:pt idx="2284">
                  <c:v>2.15717612787595</c:v>
                </c:pt>
                <c:pt idx="2342">
                  <c:v>2.7395170100172201</c:v>
                </c:pt>
                <c:pt idx="2356">
                  <c:v>-4.3038654802065803</c:v>
                </c:pt>
                <c:pt idx="2380">
                  <c:v>8.5720296395700295</c:v>
                </c:pt>
                <c:pt idx="2389">
                  <c:v>-2.2275896553650099</c:v>
                </c:pt>
                <c:pt idx="2390">
                  <c:v>3.6386316145672701</c:v>
                </c:pt>
                <c:pt idx="2413">
                  <c:v>-2.0807924335769901</c:v>
                </c:pt>
                <c:pt idx="2427">
                  <c:v>-2.7110037313693098</c:v>
                </c:pt>
                <c:pt idx="2435">
                  <c:v>-2.2879653463080398</c:v>
                </c:pt>
                <c:pt idx="2466">
                  <c:v>-2.4143692795974299</c:v>
                </c:pt>
                <c:pt idx="2472">
                  <c:v>6.7030137873136599</c:v>
                </c:pt>
                <c:pt idx="2476">
                  <c:v>3.2805433064591201</c:v>
                </c:pt>
                <c:pt idx="2561">
                  <c:v>1.67803224627513</c:v>
                </c:pt>
                <c:pt idx="2562">
                  <c:v>3.6819984091256699</c:v>
                </c:pt>
                <c:pt idx="2581">
                  <c:v>3.1600757731501901</c:v>
                </c:pt>
                <c:pt idx="2610">
                  <c:v>2.4594009619697399</c:v>
                </c:pt>
                <c:pt idx="2628">
                  <c:v>3.1352070506077201</c:v>
                </c:pt>
                <c:pt idx="2648">
                  <c:v>2.5778185909002298</c:v>
                </c:pt>
                <c:pt idx="2665">
                  <c:v>-2.1276123591335598</c:v>
                </c:pt>
                <c:pt idx="2692">
                  <c:v>3.4286419044066401</c:v>
                </c:pt>
                <c:pt idx="2707">
                  <c:v>3.24899117468614</c:v>
                </c:pt>
                <c:pt idx="2717">
                  <c:v>2.2408918598139498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620544"/>
        <c:axId val="69292544"/>
      </c:scatterChart>
      <c:valAx>
        <c:axId val="172620544"/>
        <c:scaling>
          <c:orientation val="minMax"/>
          <c:max val="57000000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altLang="ko-KR" sz="1200">
                    <a:latin typeface="Arial" pitchFamily="34" charset="0"/>
                    <a:cs typeface="Arial" pitchFamily="34" charset="0"/>
                  </a:rPr>
                  <a:t>Position</a:t>
                </a:r>
                <a:r>
                  <a:rPr lang="en-US" altLang="ko-KR" sz="1200" baseline="0">
                    <a:latin typeface="Arial" pitchFamily="34" charset="0"/>
                    <a:cs typeface="Arial" pitchFamily="34" charset="0"/>
                  </a:rPr>
                  <a:t> on </a:t>
                </a:r>
                <a:r>
                  <a:rPr lang="en-US" altLang="ko-KR" sz="1200">
                    <a:latin typeface="Arial" pitchFamily="34" charset="0"/>
                    <a:cs typeface="Arial" pitchFamily="34" charset="0"/>
                  </a:rPr>
                  <a:t>Chromosome</a:t>
                </a:r>
                <a:r>
                  <a:rPr lang="en-US" altLang="ko-KR" sz="1200" baseline="0">
                    <a:latin typeface="Arial" pitchFamily="34" charset="0"/>
                    <a:cs typeface="Arial" pitchFamily="34" charset="0"/>
                  </a:rPr>
                  <a:t> 1 (bp)</a:t>
                </a:r>
                <a:endParaRPr lang="ko-KR" altLang="en-US" sz="120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39227664857472933"/>
              <c:y val="0.94656071799169472"/>
            </c:manualLayout>
          </c:layout>
          <c:overlay val="0"/>
        </c:title>
        <c:numFmt formatCode="#,##0_);[Red]\(#,##0\)" sourceLinked="0"/>
        <c:majorTickMark val="out"/>
        <c:minorTickMark val="none"/>
        <c:tickLblPos val="low"/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69292544"/>
        <c:crosses val="autoZero"/>
        <c:crossBetween val="midCat"/>
      </c:valAx>
      <c:valAx>
        <c:axId val="69292544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altLang="ko-KR" sz="1200">
                    <a:latin typeface="Arial" pitchFamily="34" charset="0"/>
                    <a:cs typeface="Arial" pitchFamily="34" charset="0"/>
                  </a:rPr>
                  <a:t>Log2 Fold Change</a:t>
                </a:r>
                <a:endParaRPr lang="ko-KR" altLang="en-US" sz="120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1.327180210387083E-2"/>
              <c:y val="0.299715101895557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172620544"/>
        <c:crosses val="autoZero"/>
        <c:crossBetween val="midCat"/>
      </c:valAx>
      <c:spPr>
        <a:ln>
          <a:solidFill>
            <a:schemeClr val="bg1">
              <a:lumMod val="65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CC9FE-ECD9-43DE-873E-34905509CDFF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0A519A-5635-40CC-BF12-DFAFA97D60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1195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A519A-5635-40CC-BF12-DFAFA97D6065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7057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2744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962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69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346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751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132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546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534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452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293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0025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8CE47-C129-40E6-B4ED-DD8D85D19E3C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A6995-D328-4626-9FBC-ABC96EA8D4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593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차트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4137287"/>
              </p:ext>
            </p:extLst>
          </p:nvPr>
        </p:nvGraphicFramePr>
        <p:xfrm>
          <a:off x="5226" y="741437"/>
          <a:ext cx="9138774" cy="4919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타원 5"/>
          <p:cNvSpPr/>
          <p:nvPr/>
        </p:nvSpPr>
        <p:spPr>
          <a:xfrm>
            <a:off x="3906088" y="1749549"/>
            <a:ext cx="231096" cy="136815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197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11</Words>
  <Application>Microsoft Office PowerPoint</Application>
  <PresentationFormat>화면 슬라이드 쇼(4:3)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Mi-Jeong</dc:creator>
  <cp:lastModifiedBy>Mi-Jeong</cp:lastModifiedBy>
  <cp:revision>15</cp:revision>
  <dcterms:created xsi:type="dcterms:W3CDTF">2012-12-06T20:55:49Z</dcterms:created>
  <dcterms:modified xsi:type="dcterms:W3CDTF">2013-10-30T19:40:14Z</dcterms:modified>
</cp:coreProperties>
</file>