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67" autoAdjust="0"/>
  </p:normalViewPr>
  <p:slideViewPr>
    <p:cSldViewPr showGuides="1">
      <p:cViewPr>
        <p:scale>
          <a:sx n="55" d="100"/>
          <a:sy n="55" d="100"/>
        </p:scale>
        <p:origin x="-1770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tton_Fiber_Transcritpome_AD1\mapped%20by%20Mi-Jeong\KCS_new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012997375328084"/>
          <c:y val="3.5584998990510805E-2"/>
          <c:w val="0.84020695013123359"/>
          <c:h val="0.611126337573188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Sheet1!$E$26</c:f>
              <c:strCache>
                <c:ptCount val="1"/>
                <c:pt idx="0">
                  <c:v>wild 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Sheet1!$E$38:$E$47</c:f>
                <c:numCache>
                  <c:formatCode>General</c:formatCode>
                  <c:ptCount val="10"/>
                  <c:pt idx="0">
                    <c:v>14.417497741579165</c:v>
                  </c:pt>
                  <c:pt idx="1">
                    <c:v>41.06589847960435</c:v>
                  </c:pt>
                  <c:pt idx="2">
                    <c:v>0.58180585816892305</c:v>
                  </c:pt>
                  <c:pt idx="3">
                    <c:v>2.2665518206105872</c:v>
                  </c:pt>
                  <c:pt idx="4">
                    <c:v>62.237549943280044</c:v>
                  </c:pt>
                  <c:pt idx="5">
                    <c:v>4.8972867877976691</c:v>
                  </c:pt>
                  <c:pt idx="6">
                    <c:v>12.841640076056247</c:v>
                  </c:pt>
                  <c:pt idx="7">
                    <c:v>5.8631019648568445</c:v>
                  </c:pt>
                  <c:pt idx="8">
                    <c:v>0.78517571105436645</c:v>
                  </c:pt>
                  <c:pt idx="9">
                    <c:v>1.5657975177420131</c:v>
                  </c:pt>
                </c:numCache>
              </c:numRef>
            </c:plus>
            <c:minus>
              <c:numRef>
                <c:f>Sheet1!$E$38:$E$47</c:f>
                <c:numCache>
                  <c:formatCode>General</c:formatCode>
                  <c:ptCount val="10"/>
                  <c:pt idx="0">
                    <c:v>14.417497741579165</c:v>
                  </c:pt>
                  <c:pt idx="1">
                    <c:v>41.06589847960435</c:v>
                  </c:pt>
                  <c:pt idx="2">
                    <c:v>0.58180585816892305</c:v>
                  </c:pt>
                  <c:pt idx="3">
                    <c:v>2.2665518206105872</c:v>
                  </c:pt>
                  <c:pt idx="4">
                    <c:v>62.237549943280044</c:v>
                  </c:pt>
                  <c:pt idx="5">
                    <c:v>4.8972867877976691</c:v>
                  </c:pt>
                  <c:pt idx="6">
                    <c:v>12.841640076056247</c:v>
                  </c:pt>
                  <c:pt idx="7">
                    <c:v>5.8631019648568445</c:v>
                  </c:pt>
                  <c:pt idx="8">
                    <c:v>0.78517571105436645</c:v>
                  </c:pt>
                  <c:pt idx="9">
                    <c:v>1.5657975177420131</c:v>
                  </c:pt>
                </c:numCache>
              </c:numRef>
            </c:minus>
          </c:errBars>
          <c:cat>
            <c:strRef>
              <c:f>Sheet1!$D$27:$D$36</c:f>
              <c:strCache>
                <c:ptCount val="10"/>
                <c:pt idx="0">
                  <c:v>Gorai.011G165200.KCS2</c:v>
                </c:pt>
                <c:pt idx="1">
                  <c:v>Gorai.006G245000.KCS2</c:v>
                </c:pt>
                <c:pt idx="2">
                  <c:v>Gorai.005G244100.KCS4</c:v>
                </c:pt>
                <c:pt idx="3">
                  <c:v>Gorai.009G201600.KCS4</c:v>
                </c:pt>
                <c:pt idx="4">
                  <c:v>Gorai.002G218500.KCS6*</c:v>
                </c:pt>
                <c:pt idx="5">
                  <c:v>Gorai.001G107300.KCS12</c:v>
                </c:pt>
                <c:pt idx="6">
                  <c:v>Gorai.009G102300.KCS12</c:v>
                </c:pt>
                <c:pt idx="7">
                  <c:v>Gorai.011G249200.KCS19</c:v>
                </c:pt>
                <c:pt idx="8">
                  <c:v>Gorai.011G249000.KCS19</c:v>
                </c:pt>
                <c:pt idx="9">
                  <c:v>Gorai.011G249100.KCS19</c:v>
                </c:pt>
              </c:strCache>
            </c:strRef>
          </c:cat>
          <c:val>
            <c:numRef>
              <c:f>Sheet1!$E$27:$E$36</c:f>
              <c:numCache>
                <c:formatCode>General</c:formatCode>
                <c:ptCount val="10"/>
                <c:pt idx="0">
                  <c:v>62.034293443556102</c:v>
                </c:pt>
                <c:pt idx="1">
                  <c:v>209.80091744071336</c:v>
                </c:pt>
                <c:pt idx="2">
                  <c:v>3.2852062044150769</c:v>
                </c:pt>
                <c:pt idx="3">
                  <c:v>16.637978584640191</c:v>
                </c:pt>
                <c:pt idx="4">
                  <c:v>285.93666729744172</c:v>
                </c:pt>
                <c:pt idx="5">
                  <c:v>26.138145348109411</c:v>
                </c:pt>
                <c:pt idx="6">
                  <c:v>125.76322140980957</c:v>
                </c:pt>
                <c:pt idx="7">
                  <c:v>71.974636497470314</c:v>
                </c:pt>
                <c:pt idx="8">
                  <c:v>15.274007324130929</c:v>
                </c:pt>
                <c:pt idx="9">
                  <c:v>30.795798525430872</c:v>
                </c:pt>
              </c:numCache>
            </c:numRef>
          </c:val>
        </c:ser>
        <c:ser>
          <c:idx val="1"/>
          <c:order val="1"/>
          <c:tx>
            <c:strRef>
              <c:f>Sheet1!$F$26</c:f>
              <c:strCache>
                <c:ptCount val="1"/>
                <c:pt idx="0">
                  <c:v>dom 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Sheet1!$F$38:$F$47</c:f>
                <c:numCache>
                  <c:formatCode>General</c:formatCode>
                  <c:ptCount val="10"/>
                  <c:pt idx="0">
                    <c:v>2.1898806360193572</c:v>
                  </c:pt>
                  <c:pt idx="1">
                    <c:v>53.270713698725302</c:v>
                  </c:pt>
                  <c:pt idx="2">
                    <c:v>1.1165941284977619</c:v>
                  </c:pt>
                  <c:pt idx="3">
                    <c:v>1.2097898603425912</c:v>
                  </c:pt>
                  <c:pt idx="4">
                    <c:v>28.22765078205537</c:v>
                  </c:pt>
                  <c:pt idx="5">
                    <c:v>3.8514129701465025</c:v>
                  </c:pt>
                  <c:pt idx="6">
                    <c:v>42.751566644698741</c:v>
                  </c:pt>
                  <c:pt idx="7">
                    <c:v>4.5589224801268546</c:v>
                  </c:pt>
                  <c:pt idx="8">
                    <c:v>2.1488071775528952</c:v>
                  </c:pt>
                  <c:pt idx="9">
                    <c:v>2.5054209244603753</c:v>
                  </c:pt>
                </c:numCache>
              </c:numRef>
            </c:plus>
            <c:minus>
              <c:numRef>
                <c:f>Sheet1!$F$38:$F$47</c:f>
                <c:numCache>
                  <c:formatCode>General</c:formatCode>
                  <c:ptCount val="10"/>
                  <c:pt idx="0">
                    <c:v>2.1898806360193572</c:v>
                  </c:pt>
                  <c:pt idx="1">
                    <c:v>53.270713698725302</c:v>
                  </c:pt>
                  <c:pt idx="2">
                    <c:v>1.1165941284977619</c:v>
                  </c:pt>
                  <c:pt idx="3">
                    <c:v>1.2097898603425912</c:v>
                  </c:pt>
                  <c:pt idx="4">
                    <c:v>28.22765078205537</c:v>
                  </c:pt>
                  <c:pt idx="5">
                    <c:v>3.8514129701465025</c:v>
                  </c:pt>
                  <c:pt idx="6">
                    <c:v>42.751566644698741</c:v>
                  </c:pt>
                  <c:pt idx="7">
                    <c:v>4.5589224801268546</c:v>
                  </c:pt>
                  <c:pt idx="8">
                    <c:v>2.1488071775528952</c:v>
                  </c:pt>
                  <c:pt idx="9">
                    <c:v>2.5054209244603753</c:v>
                  </c:pt>
                </c:numCache>
              </c:numRef>
            </c:minus>
          </c:errBars>
          <c:cat>
            <c:strRef>
              <c:f>Sheet1!$D$27:$D$36</c:f>
              <c:strCache>
                <c:ptCount val="10"/>
                <c:pt idx="0">
                  <c:v>Gorai.011G165200.KCS2</c:v>
                </c:pt>
                <c:pt idx="1">
                  <c:v>Gorai.006G245000.KCS2</c:v>
                </c:pt>
                <c:pt idx="2">
                  <c:v>Gorai.005G244100.KCS4</c:v>
                </c:pt>
                <c:pt idx="3">
                  <c:v>Gorai.009G201600.KCS4</c:v>
                </c:pt>
                <c:pt idx="4">
                  <c:v>Gorai.002G218500.KCS6*</c:v>
                </c:pt>
                <c:pt idx="5">
                  <c:v>Gorai.001G107300.KCS12</c:v>
                </c:pt>
                <c:pt idx="6">
                  <c:v>Gorai.009G102300.KCS12</c:v>
                </c:pt>
                <c:pt idx="7">
                  <c:v>Gorai.011G249200.KCS19</c:v>
                </c:pt>
                <c:pt idx="8">
                  <c:v>Gorai.011G249000.KCS19</c:v>
                </c:pt>
                <c:pt idx="9">
                  <c:v>Gorai.011G249100.KCS19</c:v>
                </c:pt>
              </c:strCache>
            </c:strRef>
          </c:cat>
          <c:val>
            <c:numRef>
              <c:f>Sheet1!$F$27:$F$36</c:f>
              <c:numCache>
                <c:formatCode>General</c:formatCode>
                <c:ptCount val="10"/>
                <c:pt idx="0">
                  <c:v>203.34420318798621</c:v>
                </c:pt>
                <c:pt idx="1">
                  <c:v>425.98908063499937</c:v>
                </c:pt>
                <c:pt idx="2">
                  <c:v>10.512513330184575</c:v>
                </c:pt>
                <c:pt idx="3">
                  <c:v>25.31368041198153</c:v>
                </c:pt>
                <c:pt idx="4">
                  <c:v>805.21774855005742</c:v>
                </c:pt>
                <c:pt idx="5">
                  <c:v>36.687701465186002</c:v>
                </c:pt>
                <c:pt idx="6">
                  <c:v>406.06029314028609</c:v>
                </c:pt>
                <c:pt idx="7">
                  <c:v>160.18489895093256</c:v>
                </c:pt>
                <c:pt idx="8">
                  <c:v>30.600459388347886</c:v>
                </c:pt>
                <c:pt idx="9">
                  <c:v>42.80560139204151</c:v>
                </c:pt>
              </c:numCache>
            </c:numRef>
          </c:val>
        </c:ser>
        <c:ser>
          <c:idx val="2"/>
          <c:order val="2"/>
          <c:tx>
            <c:strRef>
              <c:f>Sheet1!$G$26</c:f>
              <c:strCache>
                <c:ptCount val="1"/>
                <c:pt idx="0">
                  <c:v>wild 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Sheet1!$G$38:$G$47</c:f>
                <c:numCache>
                  <c:formatCode>General</c:formatCode>
                  <c:ptCount val="10"/>
                  <c:pt idx="0">
                    <c:v>15.181047057000212</c:v>
                  </c:pt>
                  <c:pt idx="1">
                    <c:v>63.082062139631695</c:v>
                  </c:pt>
                  <c:pt idx="2">
                    <c:v>4.0011248438712519</c:v>
                  </c:pt>
                  <c:pt idx="3">
                    <c:v>2.7371141000914632</c:v>
                  </c:pt>
                  <c:pt idx="4">
                    <c:v>44.689391582250295</c:v>
                  </c:pt>
                  <c:pt idx="5">
                    <c:v>2.0117846462421074</c:v>
                  </c:pt>
                  <c:pt idx="6">
                    <c:v>7.1950642047075188</c:v>
                  </c:pt>
                  <c:pt idx="7">
                    <c:v>1.4798977952025265</c:v>
                  </c:pt>
                  <c:pt idx="8">
                    <c:v>0.49583918842427599</c:v>
                  </c:pt>
                  <c:pt idx="9">
                    <c:v>0.91901130891570226</c:v>
                  </c:pt>
                </c:numCache>
              </c:numRef>
            </c:plus>
            <c:minus>
              <c:numRef>
                <c:f>Sheet1!$G$38:$G$47</c:f>
                <c:numCache>
                  <c:formatCode>General</c:formatCode>
                  <c:ptCount val="10"/>
                  <c:pt idx="0">
                    <c:v>15.181047057000212</c:v>
                  </c:pt>
                  <c:pt idx="1">
                    <c:v>63.082062139631695</c:v>
                  </c:pt>
                  <c:pt idx="2">
                    <c:v>4.0011248438712519</c:v>
                  </c:pt>
                  <c:pt idx="3">
                    <c:v>2.7371141000914632</c:v>
                  </c:pt>
                  <c:pt idx="4">
                    <c:v>44.689391582250295</c:v>
                  </c:pt>
                  <c:pt idx="5">
                    <c:v>2.0117846462421074</c:v>
                  </c:pt>
                  <c:pt idx="6">
                    <c:v>7.1950642047075188</c:v>
                  </c:pt>
                  <c:pt idx="7">
                    <c:v>1.4798977952025265</c:v>
                  </c:pt>
                  <c:pt idx="8">
                    <c:v>0.49583918842427599</c:v>
                  </c:pt>
                  <c:pt idx="9">
                    <c:v>0.91901130891570226</c:v>
                  </c:pt>
                </c:numCache>
              </c:numRef>
            </c:minus>
          </c:errBars>
          <c:cat>
            <c:strRef>
              <c:f>Sheet1!$D$27:$D$36</c:f>
              <c:strCache>
                <c:ptCount val="10"/>
                <c:pt idx="0">
                  <c:v>Gorai.011G165200.KCS2</c:v>
                </c:pt>
                <c:pt idx="1">
                  <c:v>Gorai.006G245000.KCS2</c:v>
                </c:pt>
                <c:pt idx="2">
                  <c:v>Gorai.005G244100.KCS4</c:v>
                </c:pt>
                <c:pt idx="3">
                  <c:v>Gorai.009G201600.KCS4</c:v>
                </c:pt>
                <c:pt idx="4">
                  <c:v>Gorai.002G218500.KCS6*</c:v>
                </c:pt>
                <c:pt idx="5">
                  <c:v>Gorai.001G107300.KCS12</c:v>
                </c:pt>
                <c:pt idx="6">
                  <c:v>Gorai.009G102300.KCS12</c:v>
                </c:pt>
                <c:pt idx="7">
                  <c:v>Gorai.011G249200.KCS19</c:v>
                </c:pt>
                <c:pt idx="8">
                  <c:v>Gorai.011G249000.KCS19</c:v>
                </c:pt>
                <c:pt idx="9">
                  <c:v>Gorai.011G249100.KCS19</c:v>
                </c:pt>
              </c:strCache>
            </c:strRef>
          </c:cat>
          <c:val>
            <c:numRef>
              <c:f>Sheet1!$G$27:$G$36</c:f>
              <c:numCache>
                <c:formatCode>General</c:formatCode>
                <c:ptCount val="10"/>
                <c:pt idx="0">
                  <c:v>68.633709527554544</c:v>
                </c:pt>
                <c:pt idx="1">
                  <c:v>247.54082091696392</c:v>
                </c:pt>
                <c:pt idx="2">
                  <c:v>6.7682907451638199</c:v>
                </c:pt>
                <c:pt idx="3">
                  <c:v>21.787545200829602</c:v>
                </c:pt>
                <c:pt idx="4">
                  <c:v>153.36071594832629</c:v>
                </c:pt>
                <c:pt idx="5">
                  <c:v>6.6298250054192023</c:v>
                </c:pt>
                <c:pt idx="6">
                  <c:v>40.265800414018585</c:v>
                </c:pt>
                <c:pt idx="7">
                  <c:v>4.7925465008586432</c:v>
                </c:pt>
                <c:pt idx="8">
                  <c:v>1.2307682195045406</c:v>
                </c:pt>
                <c:pt idx="9">
                  <c:v>2.7863249980280953</c:v>
                </c:pt>
              </c:numCache>
            </c:numRef>
          </c:val>
        </c:ser>
        <c:ser>
          <c:idx val="3"/>
          <c:order val="3"/>
          <c:tx>
            <c:strRef>
              <c:f>Sheet1!$H$26</c:f>
              <c:strCache>
                <c:ptCount val="1"/>
                <c:pt idx="0">
                  <c:v>dom 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Sheet1!$H$38:$H$47</c:f>
                <c:numCache>
                  <c:formatCode>General</c:formatCode>
                  <c:ptCount val="10"/>
                  <c:pt idx="0">
                    <c:v>17.562945727741226</c:v>
                  </c:pt>
                  <c:pt idx="1">
                    <c:v>130.76193512823014</c:v>
                  </c:pt>
                  <c:pt idx="2">
                    <c:v>0.80167878982032925</c:v>
                  </c:pt>
                  <c:pt idx="3">
                    <c:v>3.2800654373758369</c:v>
                  </c:pt>
                  <c:pt idx="4">
                    <c:v>71.091647127435394</c:v>
                  </c:pt>
                  <c:pt idx="5">
                    <c:v>5.3172274615655111</c:v>
                  </c:pt>
                  <c:pt idx="6">
                    <c:v>45.758410828225266</c:v>
                  </c:pt>
                  <c:pt idx="7">
                    <c:v>16.736814779611933</c:v>
                  </c:pt>
                  <c:pt idx="8">
                    <c:v>4.9204178388119608</c:v>
                  </c:pt>
                  <c:pt idx="9">
                    <c:v>4.5924805121475085</c:v>
                  </c:pt>
                </c:numCache>
              </c:numRef>
            </c:plus>
            <c:minus>
              <c:numRef>
                <c:f>Sheet1!$H$38:$H$47</c:f>
                <c:numCache>
                  <c:formatCode>General</c:formatCode>
                  <c:ptCount val="10"/>
                  <c:pt idx="0">
                    <c:v>17.562945727741226</c:v>
                  </c:pt>
                  <c:pt idx="1">
                    <c:v>130.76193512823014</c:v>
                  </c:pt>
                  <c:pt idx="2">
                    <c:v>0.80167878982032925</c:v>
                  </c:pt>
                  <c:pt idx="3">
                    <c:v>3.2800654373758369</c:v>
                  </c:pt>
                  <c:pt idx="4">
                    <c:v>71.091647127435394</c:v>
                  </c:pt>
                  <c:pt idx="5">
                    <c:v>5.3172274615655111</c:v>
                  </c:pt>
                  <c:pt idx="6">
                    <c:v>45.758410828225266</c:v>
                  </c:pt>
                  <c:pt idx="7">
                    <c:v>16.736814779611933</c:v>
                  </c:pt>
                  <c:pt idx="8">
                    <c:v>4.9204178388119608</c:v>
                  </c:pt>
                  <c:pt idx="9">
                    <c:v>4.5924805121475085</c:v>
                  </c:pt>
                </c:numCache>
              </c:numRef>
            </c:minus>
          </c:errBars>
          <c:cat>
            <c:strRef>
              <c:f>Sheet1!$D$27:$D$36</c:f>
              <c:strCache>
                <c:ptCount val="10"/>
                <c:pt idx="0">
                  <c:v>Gorai.011G165200.KCS2</c:v>
                </c:pt>
                <c:pt idx="1">
                  <c:v>Gorai.006G245000.KCS2</c:v>
                </c:pt>
                <c:pt idx="2">
                  <c:v>Gorai.005G244100.KCS4</c:v>
                </c:pt>
                <c:pt idx="3">
                  <c:v>Gorai.009G201600.KCS4</c:v>
                </c:pt>
                <c:pt idx="4">
                  <c:v>Gorai.002G218500.KCS6*</c:v>
                </c:pt>
                <c:pt idx="5">
                  <c:v>Gorai.001G107300.KCS12</c:v>
                </c:pt>
                <c:pt idx="6">
                  <c:v>Gorai.009G102300.KCS12</c:v>
                </c:pt>
                <c:pt idx="7">
                  <c:v>Gorai.011G249200.KCS19</c:v>
                </c:pt>
                <c:pt idx="8">
                  <c:v>Gorai.011G249000.KCS19</c:v>
                </c:pt>
                <c:pt idx="9">
                  <c:v>Gorai.011G249100.KCS19</c:v>
                </c:pt>
              </c:strCache>
            </c:strRef>
          </c:cat>
          <c:val>
            <c:numRef>
              <c:f>Sheet1!$H$27:$H$36</c:f>
              <c:numCache>
                <c:formatCode>General</c:formatCode>
                <c:ptCount val="10"/>
                <c:pt idx="0">
                  <c:v>89.860384528264376</c:v>
                </c:pt>
                <c:pt idx="1">
                  <c:v>340.01718534380694</c:v>
                </c:pt>
                <c:pt idx="2">
                  <c:v>1.642505900458644</c:v>
                </c:pt>
                <c:pt idx="3">
                  <c:v>17.144204718020468</c:v>
                </c:pt>
                <c:pt idx="4">
                  <c:v>239.82093037249956</c:v>
                </c:pt>
                <c:pt idx="5">
                  <c:v>14.306678555852951</c:v>
                </c:pt>
                <c:pt idx="6">
                  <c:v>98.836637049643201</c:v>
                </c:pt>
                <c:pt idx="7">
                  <c:v>35.683009202448901</c:v>
                </c:pt>
                <c:pt idx="8">
                  <c:v>8.904096351050125</c:v>
                </c:pt>
                <c:pt idx="9">
                  <c:v>8.3814051749732812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91473408"/>
        <c:axId val="44559744"/>
      </c:barChart>
      <c:catAx>
        <c:axId val="9147340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700"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44559744"/>
        <c:crosses val="autoZero"/>
        <c:auto val="1"/>
        <c:lblAlgn val="ctr"/>
        <c:lblOffset val="100"/>
        <c:noMultiLvlLbl val="0"/>
      </c:catAx>
      <c:valAx>
        <c:axId val="44559744"/>
        <c:scaling>
          <c:orientation val="minMax"/>
          <c:max val="9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Expression level (RPKM)</a:t>
                </a:r>
                <a:endParaRPr lang="ko-KR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4.1179680043183294E-2"/>
              <c:y val="0.1463403492832626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9147340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6530577090208871"/>
          <c:y val="6.0365939834443778E-2"/>
          <c:w val="8.6480310430653601E-2"/>
          <c:h val="0.20939632545931758"/>
        </c:manualLayout>
      </c:layout>
      <c:overlay val="0"/>
      <c:spPr>
        <a:noFill/>
        <a:ln>
          <a:noFill/>
        </a:ln>
      </c:spPr>
      <c:txPr>
        <a:bodyPr/>
        <a:lstStyle/>
        <a:p>
          <a:pPr>
            <a:defRPr sz="900">
              <a:latin typeface="Arial" pitchFamily="34" charset="0"/>
              <a:cs typeface="Arial" pitchFamily="34" charset="0"/>
            </a:defRPr>
          </a:pPr>
          <a:endParaRPr lang="ko-KR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D84D-3619-405E-A6B2-063A7AF950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02F1-0808-43DB-8384-19F4A87B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7677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D84D-3619-405E-A6B2-063A7AF950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02F1-0808-43DB-8384-19F4A87B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0621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D84D-3619-405E-A6B2-063A7AF950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02F1-0808-43DB-8384-19F4A87B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8984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D84D-3619-405E-A6B2-063A7AF950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02F1-0808-43DB-8384-19F4A87B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1033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D84D-3619-405E-A6B2-063A7AF950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02F1-0808-43DB-8384-19F4A87B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743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D84D-3619-405E-A6B2-063A7AF950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02F1-0808-43DB-8384-19F4A87B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0024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D84D-3619-405E-A6B2-063A7AF950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02F1-0808-43DB-8384-19F4A87B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1805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D84D-3619-405E-A6B2-063A7AF950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02F1-0808-43DB-8384-19F4A87B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1607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D84D-3619-405E-A6B2-063A7AF950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02F1-0808-43DB-8384-19F4A87B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2331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D84D-3619-405E-A6B2-063A7AF950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02F1-0808-43DB-8384-19F4A87B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80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ED84D-3619-405E-A6B2-063A7AF950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02F1-0808-43DB-8384-19F4A87B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1208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ED84D-3619-405E-A6B2-063A7AF9509A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302F1-0808-43DB-8384-19F4A87B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739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" name="그룹 1043"/>
          <p:cNvGrpSpPr>
            <a:grpSpLocks noChangeAspect="1"/>
          </p:cNvGrpSpPr>
          <p:nvPr/>
        </p:nvGrpSpPr>
        <p:grpSpPr>
          <a:xfrm>
            <a:off x="1547664" y="404666"/>
            <a:ext cx="3867750" cy="2889814"/>
            <a:chOff x="1928813" y="530226"/>
            <a:chExt cx="5607857" cy="5953408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5727702" y="530226"/>
              <a:ext cx="1699731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Gorai.006G245000 KCS2</a:t>
              </a:r>
              <a:r>
                <a:rPr kumimoji="1" lang="en-US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*</a:t>
              </a:r>
              <a:endParaRPr kumimoji="1" lang="ko-KR" altLang="ko-KR" sz="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5300663" y="608013"/>
              <a:ext cx="422275" cy="109538"/>
            </a:xfrm>
            <a:custGeom>
              <a:avLst/>
              <a:gdLst>
                <a:gd name="T0" fmla="*/ 0 w 266"/>
                <a:gd name="T1" fmla="*/ 69 h 69"/>
                <a:gd name="T2" fmla="*/ 0 w 266"/>
                <a:gd name="T3" fmla="*/ 0 h 69"/>
                <a:gd name="T4" fmla="*/ 266 w 266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69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5727702" y="758825"/>
              <a:ext cx="164511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Gorai.011G165200 KCS2</a:t>
              </a: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5300663" y="727076"/>
              <a:ext cx="422275" cy="109538"/>
            </a:xfrm>
            <a:custGeom>
              <a:avLst/>
              <a:gdLst>
                <a:gd name="T0" fmla="*/ 0 w 266"/>
                <a:gd name="T1" fmla="*/ 0 h 69"/>
                <a:gd name="T2" fmla="*/ 0 w 266"/>
                <a:gd name="T3" fmla="*/ 69 h 69"/>
                <a:gd name="T4" fmla="*/ 266 w 26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0"/>
                  </a:moveTo>
                  <a:lnTo>
                    <a:pt x="0" y="69"/>
                  </a:lnTo>
                  <a:lnTo>
                    <a:pt x="266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879976" y="722313"/>
              <a:ext cx="420688" cy="166688"/>
            </a:xfrm>
            <a:custGeom>
              <a:avLst/>
              <a:gdLst>
                <a:gd name="T0" fmla="*/ 0 w 265"/>
                <a:gd name="T1" fmla="*/ 105 h 105"/>
                <a:gd name="T2" fmla="*/ 0 w 265"/>
                <a:gd name="T3" fmla="*/ 0 h 105"/>
                <a:gd name="T4" fmla="*/ 265 w 265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" h="105">
                  <a:moveTo>
                    <a:pt x="0" y="105"/>
                  </a:moveTo>
                  <a:lnTo>
                    <a:pt x="0" y="0"/>
                  </a:lnTo>
                  <a:lnTo>
                    <a:pt x="265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5727702" y="987427"/>
              <a:ext cx="164511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Gorai.006G069800 KCS2</a:t>
              </a:r>
              <a:endParaRPr kumimoji="1" lang="ko-KR" altLang="ko-K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879976" y="898526"/>
              <a:ext cx="842963" cy="166688"/>
            </a:xfrm>
            <a:custGeom>
              <a:avLst/>
              <a:gdLst>
                <a:gd name="T0" fmla="*/ 0 w 531"/>
                <a:gd name="T1" fmla="*/ 0 h 105"/>
                <a:gd name="T2" fmla="*/ 0 w 531"/>
                <a:gd name="T3" fmla="*/ 105 h 105"/>
                <a:gd name="T4" fmla="*/ 531 w 531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1" h="105">
                  <a:moveTo>
                    <a:pt x="0" y="0"/>
                  </a:moveTo>
                  <a:lnTo>
                    <a:pt x="0" y="105"/>
                  </a:lnTo>
                  <a:lnTo>
                    <a:pt x="531" y="105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457701" y="893763"/>
              <a:ext cx="422275" cy="280988"/>
            </a:xfrm>
            <a:custGeom>
              <a:avLst/>
              <a:gdLst>
                <a:gd name="T0" fmla="*/ 0 w 266"/>
                <a:gd name="T1" fmla="*/ 177 h 177"/>
                <a:gd name="T2" fmla="*/ 0 w 266"/>
                <a:gd name="T3" fmla="*/ 0 h 177"/>
                <a:gd name="T4" fmla="*/ 266 w 266"/>
                <a:gd name="T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177">
                  <a:moveTo>
                    <a:pt x="0" y="177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5727702" y="1216026"/>
              <a:ext cx="172376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Gorai.010G066800 KCS11</a:t>
              </a:r>
              <a:endParaRPr kumimoji="1" lang="ko-KR" altLang="ko-K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879976" y="1293813"/>
              <a:ext cx="842963" cy="166688"/>
            </a:xfrm>
            <a:custGeom>
              <a:avLst/>
              <a:gdLst>
                <a:gd name="T0" fmla="*/ 0 w 531"/>
                <a:gd name="T1" fmla="*/ 105 h 105"/>
                <a:gd name="T2" fmla="*/ 0 w 531"/>
                <a:gd name="T3" fmla="*/ 0 h 105"/>
                <a:gd name="T4" fmla="*/ 531 w 531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1" h="105">
                  <a:moveTo>
                    <a:pt x="0" y="105"/>
                  </a:moveTo>
                  <a:lnTo>
                    <a:pt x="0" y="0"/>
                  </a:lnTo>
                  <a:lnTo>
                    <a:pt x="531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5727702" y="1444625"/>
              <a:ext cx="172376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Gorai.004G278700 KCS11</a:t>
              </a:r>
              <a:endParaRPr kumimoji="1" lang="ko-KR" altLang="ko-K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300663" y="1522413"/>
              <a:ext cx="422275" cy="109538"/>
            </a:xfrm>
            <a:custGeom>
              <a:avLst/>
              <a:gdLst>
                <a:gd name="T0" fmla="*/ 0 w 266"/>
                <a:gd name="T1" fmla="*/ 69 h 69"/>
                <a:gd name="T2" fmla="*/ 0 w 266"/>
                <a:gd name="T3" fmla="*/ 0 h 69"/>
                <a:gd name="T4" fmla="*/ 266 w 266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69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5727702" y="1673226"/>
              <a:ext cx="172376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Gorai.009G021000 KCS11</a:t>
              </a:r>
              <a:endParaRPr kumimoji="1" lang="ko-KR" altLang="ko-K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5300663" y="1641476"/>
              <a:ext cx="422275" cy="109538"/>
            </a:xfrm>
            <a:custGeom>
              <a:avLst/>
              <a:gdLst>
                <a:gd name="T0" fmla="*/ 0 w 266"/>
                <a:gd name="T1" fmla="*/ 0 h 69"/>
                <a:gd name="T2" fmla="*/ 0 w 266"/>
                <a:gd name="T3" fmla="*/ 69 h 69"/>
                <a:gd name="T4" fmla="*/ 266 w 26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0"/>
                  </a:moveTo>
                  <a:lnTo>
                    <a:pt x="0" y="69"/>
                  </a:lnTo>
                  <a:lnTo>
                    <a:pt x="266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879976" y="1470026"/>
              <a:ext cx="420688" cy="166688"/>
            </a:xfrm>
            <a:custGeom>
              <a:avLst/>
              <a:gdLst>
                <a:gd name="T0" fmla="*/ 0 w 265"/>
                <a:gd name="T1" fmla="*/ 0 h 105"/>
                <a:gd name="T2" fmla="*/ 0 w 265"/>
                <a:gd name="T3" fmla="*/ 105 h 105"/>
                <a:gd name="T4" fmla="*/ 265 w 265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" h="105">
                  <a:moveTo>
                    <a:pt x="0" y="0"/>
                  </a:moveTo>
                  <a:lnTo>
                    <a:pt x="0" y="105"/>
                  </a:lnTo>
                  <a:lnTo>
                    <a:pt x="265" y="105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457701" y="1184276"/>
              <a:ext cx="422275" cy="280988"/>
            </a:xfrm>
            <a:custGeom>
              <a:avLst/>
              <a:gdLst>
                <a:gd name="T0" fmla="*/ 0 w 266"/>
                <a:gd name="T1" fmla="*/ 0 h 177"/>
                <a:gd name="T2" fmla="*/ 0 w 266"/>
                <a:gd name="T3" fmla="*/ 177 h 177"/>
                <a:gd name="T4" fmla="*/ 266 w 266"/>
                <a:gd name="T5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177">
                  <a:moveTo>
                    <a:pt x="0" y="0"/>
                  </a:moveTo>
                  <a:lnTo>
                    <a:pt x="0" y="177"/>
                  </a:lnTo>
                  <a:lnTo>
                    <a:pt x="266" y="177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037013" y="1179513"/>
              <a:ext cx="420688" cy="481013"/>
            </a:xfrm>
            <a:custGeom>
              <a:avLst/>
              <a:gdLst>
                <a:gd name="T0" fmla="*/ 0 w 265"/>
                <a:gd name="T1" fmla="*/ 303 h 303"/>
                <a:gd name="T2" fmla="*/ 0 w 265"/>
                <a:gd name="T3" fmla="*/ 0 h 303"/>
                <a:gd name="T4" fmla="*/ 265 w 265"/>
                <a:gd name="T5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" h="303">
                  <a:moveTo>
                    <a:pt x="0" y="303"/>
                  </a:moveTo>
                  <a:lnTo>
                    <a:pt x="0" y="0"/>
                  </a:lnTo>
                  <a:lnTo>
                    <a:pt x="265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5727702" y="1901826"/>
              <a:ext cx="164511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Gorai.004G149300 KCS1</a:t>
              </a:r>
              <a:endParaRPr kumimoji="1" lang="ko-KR" altLang="ko-K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879976" y="1979613"/>
              <a:ext cx="842963" cy="166688"/>
            </a:xfrm>
            <a:custGeom>
              <a:avLst/>
              <a:gdLst>
                <a:gd name="T0" fmla="*/ 0 w 531"/>
                <a:gd name="T1" fmla="*/ 105 h 105"/>
                <a:gd name="T2" fmla="*/ 0 w 531"/>
                <a:gd name="T3" fmla="*/ 0 h 105"/>
                <a:gd name="T4" fmla="*/ 531 w 531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1" h="105">
                  <a:moveTo>
                    <a:pt x="0" y="105"/>
                  </a:moveTo>
                  <a:lnTo>
                    <a:pt x="0" y="0"/>
                  </a:lnTo>
                  <a:lnTo>
                    <a:pt x="531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5727702" y="2130427"/>
              <a:ext cx="164511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Gorai.001G150900 KCS1</a:t>
              </a:r>
              <a:endParaRPr kumimoji="1" lang="ko-KR" altLang="ko-K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5300663" y="2208213"/>
              <a:ext cx="422275" cy="109538"/>
            </a:xfrm>
            <a:custGeom>
              <a:avLst/>
              <a:gdLst>
                <a:gd name="T0" fmla="*/ 0 w 266"/>
                <a:gd name="T1" fmla="*/ 69 h 69"/>
                <a:gd name="T2" fmla="*/ 0 w 266"/>
                <a:gd name="T3" fmla="*/ 0 h 69"/>
                <a:gd name="T4" fmla="*/ 266 w 266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69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5727702" y="2359026"/>
              <a:ext cx="164511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Gorai.008G129800 KCS1</a:t>
              </a:r>
              <a:endParaRPr kumimoji="1" lang="ko-KR" altLang="ko-K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300663" y="2327276"/>
              <a:ext cx="422275" cy="109538"/>
            </a:xfrm>
            <a:custGeom>
              <a:avLst/>
              <a:gdLst>
                <a:gd name="T0" fmla="*/ 0 w 266"/>
                <a:gd name="T1" fmla="*/ 0 h 69"/>
                <a:gd name="T2" fmla="*/ 0 w 266"/>
                <a:gd name="T3" fmla="*/ 69 h 69"/>
                <a:gd name="T4" fmla="*/ 266 w 26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0"/>
                  </a:moveTo>
                  <a:lnTo>
                    <a:pt x="0" y="69"/>
                  </a:lnTo>
                  <a:lnTo>
                    <a:pt x="266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4879976" y="2155826"/>
              <a:ext cx="420688" cy="166688"/>
            </a:xfrm>
            <a:custGeom>
              <a:avLst/>
              <a:gdLst>
                <a:gd name="T0" fmla="*/ 0 w 265"/>
                <a:gd name="T1" fmla="*/ 0 h 105"/>
                <a:gd name="T2" fmla="*/ 0 w 265"/>
                <a:gd name="T3" fmla="*/ 105 h 105"/>
                <a:gd name="T4" fmla="*/ 265 w 265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" h="105">
                  <a:moveTo>
                    <a:pt x="0" y="0"/>
                  </a:moveTo>
                  <a:lnTo>
                    <a:pt x="0" y="105"/>
                  </a:lnTo>
                  <a:lnTo>
                    <a:pt x="265" y="105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4037013" y="1670051"/>
              <a:ext cx="842963" cy="481013"/>
            </a:xfrm>
            <a:custGeom>
              <a:avLst/>
              <a:gdLst>
                <a:gd name="T0" fmla="*/ 0 w 531"/>
                <a:gd name="T1" fmla="*/ 0 h 303"/>
                <a:gd name="T2" fmla="*/ 0 w 531"/>
                <a:gd name="T3" fmla="*/ 303 h 303"/>
                <a:gd name="T4" fmla="*/ 531 w 531"/>
                <a:gd name="T5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1" h="303">
                  <a:moveTo>
                    <a:pt x="0" y="0"/>
                  </a:moveTo>
                  <a:lnTo>
                    <a:pt x="0" y="303"/>
                  </a:lnTo>
                  <a:lnTo>
                    <a:pt x="531" y="303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3614738" y="1665288"/>
              <a:ext cx="422275" cy="495300"/>
            </a:xfrm>
            <a:custGeom>
              <a:avLst/>
              <a:gdLst>
                <a:gd name="T0" fmla="*/ 0 w 266"/>
                <a:gd name="T1" fmla="*/ 312 h 312"/>
                <a:gd name="T2" fmla="*/ 0 w 266"/>
                <a:gd name="T3" fmla="*/ 0 h 312"/>
                <a:gd name="T4" fmla="*/ 266 w 266"/>
                <a:gd name="T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312">
                  <a:moveTo>
                    <a:pt x="0" y="312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5727702" y="2587626"/>
              <a:ext cx="172376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Gorai.013G221500 KCS10</a:t>
              </a:r>
              <a:endParaRPr kumimoji="1" lang="ko-KR" altLang="ko-K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614738" y="2170113"/>
              <a:ext cx="2108200" cy="495300"/>
            </a:xfrm>
            <a:custGeom>
              <a:avLst/>
              <a:gdLst>
                <a:gd name="T0" fmla="*/ 0 w 1328"/>
                <a:gd name="T1" fmla="*/ 0 h 312"/>
                <a:gd name="T2" fmla="*/ 0 w 1328"/>
                <a:gd name="T3" fmla="*/ 312 h 312"/>
                <a:gd name="T4" fmla="*/ 1328 w 1328"/>
                <a:gd name="T5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8" h="312">
                  <a:moveTo>
                    <a:pt x="0" y="0"/>
                  </a:moveTo>
                  <a:lnTo>
                    <a:pt x="0" y="312"/>
                  </a:lnTo>
                  <a:lnTo>
                    <a:pt x="1328" y="312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3194051" y="2165351"/>
              <a:ext cx="420688" cy="552450"/>
            </a:xfrm>
            <a:custGeom>
              <a:avLst/>
              <a:gdLst>
                <a:gd name="T0" fmla="*/ 0 w 265"/>
                <a:gd name="T1" fmla="*/ 348 h 348"/>
                <a:gd name="T2" fmla="*/ 0 w 265"/>
                <a:gd name="T3" fmla="*/ 0 h 348"/>
                <a:gd name="T4" fmla="*/ 265 w 265"/>
                <a:gd name="T5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" h="348">
                  <a:moveTo>
                    <a:pt x="0" y="348"/>
                  </a:moveTo>
                  <a:lnTo>
                    <a:pt x="0" y="0"/>
                  </a:lnTo>
                  <a:lnTo>
                    <a:pt x="265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5727702" y="2816227"/>
              <a:ext cx="164511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Gorai.005G108000 KCS4</a:t>
              </a:r>
              <a:endParaRPr kumimoji="1" lang="ko-KR" altLang="ko-K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5300663" y="2894013"/>
              <a:ext cx="422275" cy="109538"/>
            </a:xfrm>
            <a:custGeom>
              <a:avLst/>
              <a:gdLst>
                <a:gd name="T0" fmla="*/ 0 w 266"/>
                <a:gd name="T1" fmla="*/ 69 h 69"/>
                <a:gd name="T2" fmla="*/ 0 w 266"/>
                <a:gd name="T3" fmla="*/ 0 h 69"/>
                <a:gd name="T4" fmla="*/ 266 w 266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69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37"/>
            <p:cNvSpPr>
              <a:spLocks noChangeArrowheads="1"/>
            </p:cNvSpPr>
            <p:nvPr/>
          </p:nvSpPr>
          <p:spPr bwMode="auto">
            <a:xfrm>
              <a:off x="5727702" y="3044826"/>
              <a:ext cx="164511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Gorai.009G201600 KCS4</a:t>
              </a: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5300663" y="3013076"/>
              <a:ext cx="422275" cy="109538"/>
            </a:xfrm>
            <a:custGeom>
              <a:avLst/>
              <a:gdLst>
                <a:gd name="T0" fmla="*/ 0 w 266"/>
                <a:gd name="T1" fmla="*/ 0 h 69"/>
                <a:gd name="T2" fmla="*/ 0 w 266"/>
                <a:gd name="T3" fmla="*/ 69 h 69"/>
                <a:gd name="T4" fmla="*/ 266 w 26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0"/>
                  </a:moveTo>
                  <a:lnTo>
                    <a:pt x="0" y="69"/>
                  </a:lnTo>
                  <a:lnTo>
                    <a:pt x="266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4037013" y="3008313"/>
              <a:ext cx="1263650" cy="266700"/>
            </a:xfrm>
            <a:custGeom>
              <a:avLst/>
              <a:gdLst>
                <a:gd name="T0" fmla="*/ 0 w 796"/>
                <a:gd name="T1" fmla="*/ 168 h 168"/>
                <a:gd name="T2" fmla="*/ 0 w 796"/>
                <a:gd name="T3" fmla="*/ 0 h 168"/>
                <a:gd name="T4" fmla="*/ 796 w 796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6" h="168">
                  <a:moveTo>
                    <a:pt x="0" y="168"/>
                  </a:moveTo>
                  <a:lnTo>
                    <a:pt x="0" y="0"/>
                  </a:lnTo>
                  <a:lnTo>
                    <a:pt x="79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>
              <a:off x="5727702" y="3273425"/>
              <a:ext cx="164511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Gorai.005G244100 KCS4</a:t>
              </a: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4457701" y="3351213"/>
              <a:ext cx="1265238" cy="195263"/>
            </a:xfrm>
            <a:custGeom>
              <a:avLst/>
              <a:gdLst>
                <a:gd name="T0" fmla="*/ 0 w 797"/>
                <a:gd name="T1" fmla="*/ 123 h 123"/>
                <a:gd name="T2" fmla="*/ 0 w 797"/>
                <a:gd name="T3" fmla="*/ 0 h 123"/>
                <a:gd name="T4" fmla="*/ 797 w 797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7" h="123">
                  <a:moveTo>
                    <a:pt x="0" y="123"/>
                  </a:moveTo>
                  <a:lnTo>
                    <a:pt x="0" y="0"/>
                  </a:lnTo>
                  <a:lnTo>
                    <a:pt x="797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42"/>
            <p:cNvSpPr>
              <a:spLocks noChangeArrowheads="1"/>
            </p:cNvSpPr>
            <p:nvPr/>
          </p:nvSpPr>
          <p:spPr bwMode="auto">
            <a:xfrm>
              <a:off x="5727702" y="3502027"/>
              <a:ext cx="164511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Gorai.002G005500 KCS9</a:t>
              </a:r>
              <a:endParaRPr kumimoji="1" lang="ko-KR" altLang="ko-K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4879976" y="3579813"/>
              <a:ext cx="842963" cy="166688"/>
            </a:xfrm>
            <a:custGeom>
              <a:avLst/>
              <a:gdLst>
                <a:gd name="T0" fmla="*/ 0 w 531"/>
                <a:gd name="T1" fmla="*/ 105 h 105"/>
                <a:gd name="T2" fmla="*/ 0 w 531"/>
                <a:gd name="T3" fmla="*/ 0 h 105"/>
                <a:gd name="T4" fmla="*/ 531 w 531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1" h="105">
                  <a:moveTo>
                    <a:pt x="0" y="105"/>
                  </a:moveTo>
                  <a:lnTo>
                    <a:pt x="0" y="0"/>
                  </a:lnTo>
                  <a:lnTo>
                    <a:pt x="531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44"/>
            <p:cNvSpPr>
              <a:spLocks noChangeArrowheads="1"/>
            </p:cNvSpPr>
            <p:nvPr/>
          </p:nvSpPr>
          <p:spPr bwMode="auto">
            <a:xfrm>
              <a:off x="5727702" y="3730626"/>
              <a:ext cx="164511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Gorai.002G005600 KCS4</a:t>
              </a:r>
              <a:endParaRPr kumimoji="1" lang="ko-KR" altLang="ko-K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5300663" y="3808413"/>
              <a:ext cx="422275" cy="109538"/>
            </a:xfrm>
            <a:custGeom>
              <a:avLst/>
              <a:gdLst>
                <a:gd name="T0" fmla="*/ 0 w 266"/>
                <a:gd name="T1" fmla="*/ 69 h 69"/>
                <a:gd name="T2" fmla="*/ 0 w 266"/>
                <a:gd name="T3" fmla="*/ 0 h 69"/>
                <a:gd name="T4" fmla="*/ 266 w 266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69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6"/>
            <p:cNvSpPr>
              <a:spLocks noChangeArrowheads="1"/>
            </p:cNvSpPr>
            <p:nvPr/>
          </p:nvSpPr>
          <p:spPr bwMode="auto">
            <a:xfrm>
              <a:off x="5727702" y="3959225"/>
              <a:ext cx="164511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Gorai.002G005700 KCS4</a:t>
              </a:r>
              <a:endParaRPr kumimoji="1" lang="ko-KR" altLang="ko-K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5300663" y="3927476"/>
              <a:ext cx="422275" cy="109538"/>
            </a:xfrm>
            <a:custGeom>
              <a:avLst/>
              <a:gdLst>
                <a:gd name="T0" fmla="*/ 0 w 266"/>
                <a:gd name="T1" fmla="*/ 0 h 69"/>
                <a:gd name="T2" fmla="*/ 0 w 266"/>
                <a:gd name="T3" fmla="*/ 69 h 69"/>
                <a:gd name="T4" fmla="*/ 266 w 26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0"/>
                  </a:moveTo>
                  <a:lnTo>
                    <a:pt x="0" y="69"/>
                  </a:lnTo>
                  <a:lnTo>
                    <a:pt x="266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4879976" y="3756026"/>
              <a:ext cx="420688" cy="166688"/>
            </a:xfrm>
            <a:custGeom>
              <a:avLst/>
              <a:gdLst>
                <a:gd name="T0" fmla="*/ 0 w 265"/>
                <a:gd name="T1" fmla="*/ 0 h 105"/>
                <a:gd name="T2" fmla="*/ 0 w 265"/>
                <a:gd name="T3" fmla="*/ 105 h 105"/>
                <a:gd name="T4" fmla="*/ 265 w 265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" h="105">
                  <a:moveTo>
                    <a:pt x="0" y="0"/>
                  </a:moveTo>
                  <a:lnTo>
                    <a:pt x="0" y="105"/>
                  </a:lnTo>
                  <a:lnTo>
                    <a:pt x="265" y="105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4457701" y="3556001"/>
              <a:ext cx="422275" cy="195263"/>
            </a:xfrm>
            <a:custGeom>
              <a:avLst/>
              <a:gdLst>
                <a:gd name="T0" fmla="*/ 0 w 266"/>
                <a:gd name="T1" fmla="*/ 0 h 123"/>
                <a:gd name="T2" fmla="*/ 0 w 266"/>
                <a:gd name="T3" fmla="*/ 123 h 123"/>
                <a:gd name="T4" fmla="*/ 266 w 266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123">
                  <a:moveTo>
                    <a:pt x="0" y="0"/>
                  </a:moveTo>
                  <a:lnTo>
                    <a:pt x="0" y="123"/>
                  </a:lnTo>
                  <a:lnTo>
                    <a:pt x="266" y="123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4037013" y="3284538"/>
              <a:ext cx="420688" cy="266700"/>
            </a:xfrm>
            <a:custGeom>
              <a:avLst/>
              <a:gdLst>
                <a:gd name="T0" fmla="*/ 0 w 265"/>
                <a:gd name="T1" fmla="*/ 0 h 168"/>
                <a:gd name="T2" fmla="*/ 0 w 265"/>
                <a:gd name="T3" fmla="*/ 168 h 168"/>
                <a:gd name="T4" fmla="*/ 265 w 265"/>
                <a:gd name="T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" h="168">
                  <a:moveTo>
                    <a:pt x="0" y="0"/>
                  </a:moveTo>
                  <a:lnTo>
                    <a:pt x="0" y="168"/>
                  </a:lnTo>
                  <a:lnTo>
                    <a:pt x="265" y="168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3194051" y="2727326"/>
              <a:ext cx="842963" cy="552450"/>
            </a:xfrm>
            <a:custGeom>
              <a:avLst/>
              <a:gdLst>
                <a:gd name="T0" fmla="*/ 0 w 531"/>
                <a:gd name="T1" fmla="*/ 0 h 348"/>
                <a:gd name="T2" fmla="*/ 0 w 531"/>
                <a:gd name="T3" fmla="*/ 348 h 348"/>
                <a:gd name="T4" fmla="*/ 531 w 531"/>
                <a:gd name="T5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1" h="348">
                  <a:moveTo>
                    <a:pt x="0" y="0"/>
                  </a:moveTo>
                  <a:lnTo>
                    <a:pt x="0" y="348"/>
                  </a:lnTo>
                  <a:lnTo>
                    <a:pt x="531" y="348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2771776" y="2722563"/>
              <a:ext cx="422275" cy="766763"/>
            </a:xfrm>
            <a:custGeom>
              <a:avLst/>
              <a:gdLst>
                <a:gd name="T0" fmla="*/ 0 w 266"/>
                <a:gd name="T1" fmla="*/ 483 h 483"/>
                <a:gd name="T2" fmla="*/ 0 w 266"/>
                <a:gd name="T3" fmla="*/ 0 h 483"/>
                <a:gd name="T4" fmla="*/ 266 w 266"/>
                <a:gd name="T5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483">
                  <a:moveTo>
                    <a:pt x="0" y="483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5727702" y="4187827"/>
              <a:ext cx="164511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Gorai.002G218500 KCS6</a:t>
              </a:r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2771776" y="3498851"/>
              <a:ext cx="2951163" cy="766763"/>
            </a:xfrm>
            <a:custGeom>
              <a:avLst/>
              <a:gdLst>
                <a:gd name="T0" fmla="*/ 0 w 1859"/>
                <a:gd name="T1" fmla="*/ 0 h 483"/>
                <a:gd name="T2" fmla="*/ 0 w 1859"/>
                <a:gd name="T3" fmla="*/ 483 h 483"/>
                <a:gd name="T4" fmla="*/ 1859 w 1859"/>
                <a:gd name="T5" fmla="*/ 483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59" h="483">
                  <a:moveTo>
                    <a:pt x="0" y="0"/>
                  </a:moveTo>
                  <a:lnTo>
                    <a:pt x="0" y="483"/>
                  </a:lnTo>
                  <a:lnTo>
                    <a:pt x="1859" y="483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2351088" y="3494088"/>
              <a:ext cx="420688" cy="552450"/>
            </a:xfrm>
            <a:custGeom>
              <a:avLst/>
              <a:gdLst>
                <a:gd name="T0" fmla="*/ 0 w 265"/>
                <a:gd name="T1" fmla="*/ 348 h 348"/>
                <a:gd name="T2" fmla="*/ 0 w 265"/>
                <a:gd name="T3" fmla="*/ 0 h 348"/>
                <a:gd name="T4" fmla="*/ 265 w 265"/>
                <a:gd name="T5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" h="348">
                  <a:moveTo>
                    <a:pt x="0" y="348"/>
                  </a:moveTo>
                  <a:lnTo>
                    <a:pt x="0" y="0"/>
                  </a:lnTo>
                  <a:lnTo>
                    <a:pt x="265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>
              <a:off x="5727702" y="4416426"/>
              <a:ext cx="164511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Gorai.007G009500 KCS6</a:t>
              </a:r>
              <a:endParaRPr kumimoji="1" lang="ko-KR" altLang="ko-K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5300663" y="4494213"/>
              <a:ext cx="422275" cy="109538"/>
            </a:xfrm>
            <a:custGeom>
              <a:avLst/>
              <a:gdLst>
                <a:gd name="T0" fmla="*/ 0 w 266"/>
                <a:gd name="T1" fmla="*/ 69 h 69"/>
                <a:gd name="T2" fmla="*/ 0 w 266"/>
                <a:gd name="T3" fmla="*/ 0 h 69"/>
                <a:gd name="T4" fmla="*/ 266 w 266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69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5727702" y="4645027"/>
              <a:ext cx="164511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Gorai.006G065600 KCS6</a:t>
              </a:r>
              <a:endParaRPr kumimoji="1" lang="ko-KR" altLang="ko-K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5300663" y="4613276"/>
              <a:ext cx="422275" cy="109538"/>
            </a:xfrm>
            <a:custGeom>
              <a:avLst/>
              <a:gdLst>
                <a:gd name="T0" fmla="*/ 0 w 266"/>
                <a:gd name="T1" fmla="*/ 0 h 69"/>
                <a:gd name="T2" fmla="*/ 0 w 266"/>
                <a:gd name="T3" fmla="*/ 69 h 69"/>
                <a:gd name="T4" fmla="*/ 266 w 26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0"/>
                  </a:moveTo>
                  <a:lnTo>
                    <a:pt x="0" y="69"/>
                  </a:lnTo>
                  <a:lnTo>
                    <a:pt x="266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2351088" y="4056063"/>
              <a:ext cx="2949575" cy="552450"/>
            </a:xfrm>
            <a:custGeom>
              <a:avLst/>
              <a:gdLst>
                <a:gd name="T0" fmla="*/ 0 w 1858"/>
                <a:gd name="T1" fmla="*/ 0 h 348"/>
                <a:gd name="T2" fmla="*/ 0 w 1858"/>
                <a:gd name="T3" fmla="*/ 348 h 348"/>
                <a:gd name="T4" fmla="*/ 1858 w 1858"/>
                <a:gd name="T5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58" h="348">
                  <a:moveTo>
                    <a:pt x="0" y="0"/>
                  </a:moveTo>
                  <a:lnTo>
                    <a:pt x="0" y="348"/>
                  </a:lnTo>
                  <a:lnTo>
                    <a:pt x="1858" y="348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1928813" y="4051301"/>
              <a:ext cx="422275" cy="681038"/>
            </a:xfrm>
            <a:custGeom>
              <a:avLst/>
              <a:gdLst>
                <a:gd name="T0" fmla="*/ 0 w 266"/>
                <a:gd name="T1" fmla="*/ 429 h 429"/>
                <a:gd name="T2" fmla="*/ 0 w 266"/>
                <a:gd name="T3" fmla="*/ 0 h 429"/>
                <a:gd name="T4" fmla="*/ 266 w 266"/>
                <a:gd name="T5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429">
                  <a:moveTo>
                    <a:pt x="0" y="429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62"/>
            <p:cNvSpPr>
              <a:spLocks noChangeArrowheads="1"/>
            </p:cNvSpPr>
            <p:nvPr/>
          </p:nvSpPr>
          <p:spPr bwMode="auto">
            <a:xfrm>
              <a:off x="5727702" y="4873626"/>
              <a:ext cx="1754351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Gorai.001G107300 KCS12</a:t>
              </a:r>
              <a:endParaRPr kumimoji="1" lang="ko-KR" altLang="ko-KR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5300663" y="4951413"/>
              <a:ext cx="422275" cy="109538"/>
            </a:xfrm>
            <a:custGeom>
              <a:avLst/>
              <a:gdLst>
                <a:gd name="T0" fmla="*/ 0 w 266"/>
                <a:gd name="T1" fmla="*/ 69 h 69"/>
                <a:gd name="T2" fmla="*/ 0 w 266"/>
                <a:gd name="T3" fmla="*/ 0 h 69"/>
                <a:gd name="T4" fmla="*/ 266 w 266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69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4" name="Rectangle 64"/>
            <p:cNvSpPr>
              <a:spLocks noChangeArrowheads="1"/>
            </p:cNvSpPr>
            <p:nvPr/>
          </p:nvSpPr>
          <p:spPr bwMode="auto">
            <a:xfrm>
              <a:off x="5727699" y="5102226"/>
              <a:ext cx="1808968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Gorai.009G102300 KCS12</a:t>
              </a:r>
              <a:r>
                <a:rPr kumimoji="1" lang="en-US" altLang="ko-KR" sz="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*</a:t>
              </a:r>
              <a:endParaRPr kumimoji="1" lang="ko-KR" altLang="ko-KR" sz="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1025" name="Freeform 65"/>
            <p:cNvSpPr>
              <a:spLocks/>
            </p:cNvSpPr>
            <p:nvPr/>
          </p:nvSpPr>
          <p:spPr bwMode="auto">
            <a:xfrm>
              <a:off x="5300663" y="5070476"/>
              <a:ext cx="422275" cy="109538"/>
            </a:xfrm>
            <a:custGeom>
              <a:avLst/>
              <a:gdLst>
                <a:gd name="T0" fmla="*/ 0 w 266"/>
                <a:gd name="T1" fmla="*/ 0 h 69"/>
                <a:gd name="T2" fmla="*/ 0 w 266"/>
                <a:gd name="T3" fmla="*/ 69 h 69"/>
                <a:gd name="T4" fmla="*/ 266 w 26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0"/>
                  </a:moveTo>
                  <a:lnTo>
                    <a:pt x="0" y="69"/>
                  </a:lnTo>
                  <a:lnTo>
                    <a:pt x="266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7" name="Freeform 66"/>
            <p:cNvSpPr>
              <a:spLocks/>
            </p:cNvSpPr>
            <p:nvPr/>
          </p:nvSpPr>
          <p:spPr bwMode="auto">
            <a:xfrm>
              <a:off x="4037013" y="5065713"/>
              <a:ext cx="1263650" cy="352425"/>
            </a:xfrm>
            <a:custGeom>
              <a:avLst/>
              <a:gdLst>
                <a:gd name="T0" fmla="*/ 0 w 796"/>
                <a:gd name="T1" fmla="*/ 222 h 222"/>
                <a:gd name="T2" fmla="*/ 0 w 796"/>
                <a:gd name="T3" fmla="*/ 0 h 222"/>
                <a:gd name="T4" fmla="*/ 796 w 796"/>
                <a:gd name="T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6" h="222">
                  <a:moveTo>
                    <a:pt x="0" y="222"/>
                  </a:moveTo>
                  <a:lnTo>
                    <a:pt x="0" y="0"/>
                  </a:lnTo>
                  <a:lnTo>
                    <a:pt x="79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Rectangle 67"/>
            <p:cNvSpPr>
              <a:spLocks noChangeArrowheads="1"/>
            </p:cNvSpPr>
            <p:nvPr/>
          </p:nvSpPr>
          <p:spPr bwMode="auto">
            <a:xfrm>
              <a:off x="5727702" y="5330827"/>
              <a:ext cx="172376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Gorai.010G202800 KCS19</a:t>
              </a:r>
              <a:endParaRPr kumimoji="1" lang="ko-KR" altLang="ko-K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1029" name="Freeform 68"/>
            <p:cNvSpPr>
              <a:spLocks/>
            </p:cNvSpPr>
            <p:nvPr/>
          </p:nvSpPr>
          <p:spPr bwMode="auto">
            <a:xfrm>
              <a:off x="5300663" y="5408613"/>
              <a:ext cx="422275" cy="109538"/>
            </a:xfrm>
            <a:custGeom>
              <a:avLst/>
              <a:gdLst>
                <a:gd name="T0" fmla="*/ 0 w 266"/>
                <a:gd name="T1" fmla="*/ 69 h 69"/>
                <a:gd name="T2" fmla="*/ 0 w 266"/>
                <a:gd name="T3" fmla="*/ 0 h 69"/>
                <a:gd name="T4" fmla="*/ 266 w 266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69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69"/>
            <p:cNvSpPr>
              <a:spLocks noChangeArrowheads="1"/>
            </p:cNvSpPr>
            <p:nvPr/>
          </p:nvSpPr>
          <p:spPr bwMode="auto">
            <a:xfrm>
              <a:off x="5727702" y="5559426"/>
              <a:ext cx="1723764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Gorai.011G245100 KCS19</a:t>
              </a:r>
              <a:endParaRPr kumimoji="1" lang="ko-KR" altLang="ko-K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1031" name="Freeform 70"/>
            <p:cNvSpPr>
              <a:spLocks/>
            </p:cNvSpPr>
            <p:nvPr/>
          </p:nvSpPr>
          <p:spPr bwMode="auto">
            <a:xfrm>
              <a:off x="5300663" y="5527676"/>
              <a:ext cx="422275" cy="109538"/>
            </a:xfrm>
            <a:custGeom>
              <a:avLst/>
              <a:gdLst>
                <a:gd name="T0" fmla="*/ 0 w 266"/>
                <a:gd name="T1" fmla="*/ 0 h 69"/>
                <a:gd name="T2" fmla="*/ 0 w 266"/>
                <a:gd name="T3" fmla="*/ 69 h 69"/>
                <a:gd name="T4" fmla="*/ 266 w 26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0"/>
                  </a:moveTo>
                  <a:lnTo>
                    <a:pt x="0" y="69"/>
                  </a:lnTo>
                  <a:lnTo>
                    <a:pt x="266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Freeform 71"/>
            <p:cNvSpPr>
              <a:spLocks/>
            </p:cNvSpPr>
            <p:nvPr/>
          </p:nvSpPr>
          <p:spPr bwMode="auto">
            <a:xfrm>
              <a:off x="4457701" y="5522913"/>
              <a:ext cx="842963" cy="252413"/>
            </a:xfrm>
            <a:custGeom>
              <a:avLst/>
              <a:gdLst>
                <a:gd name="T0" fmla="*/ 0 w 531"/>
                <a:gd name="T1" fmla="*/ 159 h 159"/>
                <a:gd name="T2" fmla="*/ 0 w 531"/>
                <a:gd name="T3" fmla="*/ 0 h 159"/>
                <a:gd name="T4" fmla="*/ 531 w 531"/>
                <a:gd name="T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1" h="159">
                  <a:moveTo>
                    <a:pt x="0" y="159"/>
                  </a:moveTo>
                  <a:lnTo>
                    <a:pt x="0" y="0"/>
                  </a:lnTo>
                  <a:lnTo>
                    <a:pt x="531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72"/>
            <p:cNvSpPr>
              <a:spLocks noChangeArrowheads="1"/>
            </p:cNvSpPr>
            <p:nvPr/>
          </p:nvSpPr>
          <p:spPr bwMode="auto">
            <a:xfrm>
              <a:off x="5727702" y="5788026"/>
              <a:ext cx="1808968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Gorai.011G249200 KCS19</a:t>
              </a:r>
              <a:r>
                <a:rPr kumimoji="1" lang="en-US" altLang="ko-KR" sz="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*</a:t>
              </a:r>
              <a:endParaRPr kumimoji="1" lang="ko-KR" altLang="ko-KR" sz="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1034" name="Freeform 73"/>
            <p:cNvSpPr>
              <a:spLocks/>
            </p:cNvSpPr>
            <p:nvPr/>
          </p:nvSpPr>
          <p:spPr bwMode="auto">
            <a:xfrm>
              <a:off x="4879976" y="5865813"/>
              <a:ext cx="842963" cy="166688"/>
            </a:xfrm>
            <a:custGeom>
              <a:avLst/>
              <a:gdLst>
                <a:gd name="T0" fmla="*/ 0 w 531"/>
                <a:gd name="T1" fmla="*/ 105 h 105"/>
                <a:gd name="T2" fmla="*/ 0 w 531"/>
                <a:gd name="T3" fmla="*/ 0 h 105"/>
                <a:gd name="T4" fmla="*/ 531 w 531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1" h="105">
                  <a:moveTo>
                    <a:pt x="0" y="105"/>
                  </a:moveTo>
                  <a:lnTo>
                    <a:pt x="0" y="0"/>
                  </a:lnTo>
                  <a:lnTo>
                    <a:pt x="531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5" name="Rectangle 74"/>
            <p:cNvSpPr>
              <a:spLocks noChangeArrowheads="1"/>
            </p:cNvSpPr>
            <p:nvPr/>
          </p:nvSpPr>
          <p:spPr bwMode="auto">
            <a:xfrm>
              <a:off x="5727701" y="6016627"/>
              <a:ext cx="1778382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Gorai.011G249000 KCS19</a:t>
              </a:r>
              <a:r>
                <a:rPr kumimoji="1" lang="en-US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*</a:t>
              </a:r>
              <a:endParaRPr kumimoji="1" lang="ko-KR" altLang="ko-KR" sz="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1036" name="Freeform 75"/>
            <p:cNvSpPr>
              <a:spLocks/>
            </p:cNvSpPr>
            <p:nvPr/>
          </p:nvSpPr>
          <p:spPr bwMode="auto">
            <a:xfrm>
              <a:off x="5300663" y="6094413"/>
              <a:ext cx="422275" cy="109538"/>
            </a:xfrm>
            <a:custGeom>
              <a:avLst/>
              <a:gdLst>
                <a:gd name="T0" fmla="*/ 0 w 266"/>
                <a:gd name="T1" fmla="*/ 69 h 69"/>
                <a:gd name="T2" fmla="*/ 0 w 266"/>
                <a:gd name="T3" fmla="*/ 0 h 69"/>
                <a:gd name="T4" fmla="*/ 266 w 266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69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Rectangle 76"/>
            <p:cNvSpPr>
              <a:spLocks noChangeArrowheads="1"/>
            </p:cNvSpPr>
            <p:nvPr/>
          </p:nvSpPr>
          <p:spPr bwMode="auto">
            <a:xfrm>
              <a:off x="5727701" y="6245226"/>
              <a:ext cx="1778382" cy="23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 Gorai.011G249100 KCS19</a:t>
              </a:r>
              <a:r>
                <a:rPr kumimoji="1" lang="en-US" altLang="ko-KR" sz="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굴림" pitchFamily="50" charset="-127"/>
                  <a:cs typeface="Arial" pitchFamily="34" charset="0"/>
                </a:rPr>
                <a:t>*</a:t>
              </a:r>
              <a:endParaRPr kumimoji="1" lang="ko-KR" altLang="ko-KR" sz="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sp>
          <p:nvSpPr>
            <p:cNvPr id="1038" name="Freeform 77"/>
            <p:cNvSpPr>
              <a:spLocks/>
            </p:cNvSpPr>
            <p:nvPr/>
          </p:nvSpPr>
          <p:spPr bwMode="auto">
            <a:xfrm>
              <a:off x="5300663" y="6213476"/>
              <a:ext cx="422275" cy="109538"/>
            </a:xfrm>
            <a:custGeom>
              <a:avLst/>
              <a:gdLst>
                <a:gd name="T0" fmla="*/ 0 w 266"/>
                <a:gd name="T1" fmla="*/ 0 h 69"/>
                <a:gd name="T2" fmla="*/ 0 w 266"/>
                <a:gd name="T3" fmla="*/ 69 h 69"/>
                <a:gd name="T4" fmla="*/ 266 w 26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69">
                  <a:moveTo>
                    <a:pt x="0" y="0"/>
                  </a:moveTo>
                  <a:lnTo>
                    <a:pt x="0" y="69"/>
                  </a:lnTo>
                  <a:lnTo>
                    <a:pt x="266" y="6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Freeform 78"/>
            <p:cNvSpPr>
              <a:spLocks/>
            </p:cNvSpPr>
            <p:nvPr/>
          </p:nvSpPr>
          <p:spPr bwMode="auto">
            <a:xfrm>
              <a:off x="4879976" y="6042026"/>
              <a:ext cx="420688" cy="166688"/>
            </a:xfrm>
            <a:custGeom>
              <a:avLst/>
              <a:gdLst>
                <a:gd name="T0" fmla="*/ 0 w 265"/>
                <a:gd name="T1" fmla="*/ 0 h 105"/>
                <a:gd name="T2" fmla="*/ 0 w 265"/>
                <a:gd name="T3" fmla="*/ 105 h 105"/>
                <a:gd name="T4" fmla="*/ 265 w 265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" h="105">
                  <a:moveTo>
                    <a:pt x="0" y="0"/>
                  </a:moveTo>
                  <a:lnTo>
                    <a:pt x="0" y="105"/>
                  </a:lnTo>
                  <a:lnTo>
                    <a:pt x="265" y="105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0" name="Freeform 79"/>
            <p:cNvSpPr>
              <a:spLocks/>
            </p:cNvSpPr>
            <p:nvPr/>
          </p:nvSpPr>
          <p:spPr bwMode="auto">
            <a:xfrm>
              <a:off x="4457701" y="5784851"/>
              <a:ext cx="422275" cy="252413"/>
            </a:xfrm>
            <a:custGeom>
              <a:avLst/>
              <a:gdLst>
                <a:gd name="T0" fmla="*/ 0 w 266"/>
                <a:gd name="T1" fmla="*/ 0 h 159"/>
                <a:gd name="T2" fmla="*/ 0 w 266"/>
                <a:gd name="T3" fmla="*/ 159 h 159"/>
                <a:gd name="T4" fmla="*/ 266 w 266"/>
                <a:gd name="T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159">
                  <a:moveTo>
                    <a:pt x="0" y="0"/>
                  </a:moveTo>
                  <a:lnTo>
                    <a:pt x="0" y="159"/>
                  </a:lnTo>
                  <a:lnTo>
                    <a:pt x="266" y="15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1" name="Freeform 80"/>
            <p:cNvSpPr>
              <a:spLocks/>
            </p:cNvSpPr>
            <p:nvPr/>
          </p:nvSpPr>
          <p:spPr bwMode="auto">
            <a:xfrm>
              <a:off x="4037013" y="5427663"/>
              <a:ext cx="420688" cy="352425"/>
            </a:xfrm>
            <a:custGeom>
              <a:avLst/>
              <a:gdLst>
                <a:gd name="T0" fmla="*/ 0 w 265"/>
                <a:gd name="T1" fmla="*/ 0 h 222"/>
                <a:gd name="T2" fmla="*/ 0 w 265"/>
                <a:gd name="T3" fmla="*/ 222 h 222"/>
                <a:gd name="T4" fmla="*/ 265 w 265"/>
                <a:gd name="T5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" h="222">
                  <a:moveTo>
                    <a:pt x="0" y="0"/>
                  </a:moveTo>
                  <a:lnTo>
                    <a:pt x="0" y="222"/>
                  </a:lnTo>
                  <a:lnTo>
                    <a:pt x="265" y="222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Freeform 81"/>
            <p:cNvSpPr>
              <a:spLocks/>
            </p:cNvSpPr>
            <p:nvPr/>
          </p:nvSpPr>
          <p:spPr bwMode="auto">
            <a:xfrm>
              <a:off x="1928813" y="4741863"/>
              <a:ext cx="2108200" cy="681038"/>
            </a:xfrm>
            <a:custGeom>
              <a:avLst/>
              <a:gdLst>
                <a:gd name="T0" fmla="*/ 0 w 1328"/>
                <a:gd name="T1" fmla="*/ 0 h 429"/>
                <a:gd name="T2" fmla="*/ 0 w 1328"/>
                <a:gd name="T3" fmla="*/ 429 h 429"/>
                <a:gd name="T4" fmla="*/ 1328 w 1328"/>
                <a:gd name="T5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8" h="429">
                  <a:moveTo>
                    <a:pt x="0" y="0"/>
                  </a:moveTo>
                  <a:lnTo>
                    <a:pt x="0" y="429"/>
                  </a:lnTo>
                  <a:lnTo>
                    <a:pt x="1328" y="429"/>
                  </a:lnTo>
                </a:path>
              </a:pathLst>
            </a:custGeom>
            <a:noFill/>
            <a:ln w="6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8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395536" y="75541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A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64004" y="368950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B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9" name="차트 8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2085088"/>
              </p:ext>
            </p:extLst>
          </p:nvPr>
        </p:nvGraphicFramePr>
        <p:xfrm>
          <a:off x="364004" y="3771006"/>
          <a:ext cx="8080903" cy="2898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" name="직선 화살표 연결선 2"/>
          <p:cNvCxnSpPr/>
          <p:nvPr/>
        </p:nvCxnSpPr>
        <p:spPr>
          <a:xfrm flipH="1">
            <a:off x="5383138" y="567730"/>
            <a:ext cx="235248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564105" y="458202"/>
            <a:ext cx="13612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i="1" dirty="0" smtClean="0">
                <a:latin typeface="Arial" pitchFamily="34" charset="0"/>
                <a:cs typeface="Arial" pitchFamily="34" charset="0"/>
              </a:rPr>
              <a:t>GhKCS2</a:t>
            </a:r>
            <a:r>
              <a:rPr lang="en-US" altLang="ko-KR" sz="800" dirty="0" smtClean="0">
                <a:latin typeface="Arial" pitchFamily="34" charset="0"/>
                <a:cs typeface="Arial" pitchFamily="34" charset="0"/>
              </a:rPr>
              <a:t> (Qin et al. 2007)</a:t>
            </a:r>
            <a:endParaRPr lang="ko-KR" alt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686028" y="2564904"/>
            <a:ext cx="13612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i="1" dirty="0" smtClean="0">
                <a:latin typeface="Arial" pitchFamily="34" charset="0"/>
                <a:cs typeface="Arial" pitchFamily="34" charset="0"/>
              </a:rPr>
              <a:t>GhKCS6</a:t>
            </a:r>
            <a:r>
              <a:rPr lang="en-US" altLang="ko-KR" sz="800" dirty="0" smtClean="0">
                <a:latin typeface="Arial" pitchFamily="34" charset="0"/>
                <a:cs typeface="Arial" pitchFamily="34" charset="0"/>
              </a:rPr>
              <a:t> (Qin et al. 2007)</a:t>
            </a:r>
            <a:endParaRPr lang="ko-KR" alt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587154" y="2123331"/>
            <a:ext cx="1418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i="1" dirty="0" smtClean="0">
                <a:latin typeface="Arial" pitchFamily="34" charset="0"/>
                <a:cs typeface="Arial" pitchFamily="34" charset="0"/>
              </a:rPr>
              <a:t>GhKCS13</a:t>
            </a:r>
            <a:r>
              <a:rPr lang="en-US" altLang="ko-KR" sz="800" dirty="0" smtClean="0">
                <a:latin typeface="Arial" pitchFamily="34" charset="0"/>
                <a:cs typeface="Arial" pitchFamily="34" charset="0"/>
              </a:rPr>
              <a:t> (Qin et al. 2007)</a:t>
            </a:r>
            <a:endParaRPr lang="ko-KR" altLang="en-US" sz="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3" name="직선 화살표 연결선 92"/>
          <p:cNvCxnSpPr/>
          <p:nvPr/>
        </p:nvCxnSpPr>
        <p:spPr>
          <a:xfrm flipH="1">
            <a:off x="5399531" y="2228847"/>
            <a:ext cx="235248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직선 화살표 연결선 93"/>
          <p:cNvCxnSpPr/>
          <p:nvPr/>
        </p:nvCxnSpPr>
        <p:spPr>
          <a:xfrm flipH="1">
            <a:off x="5515033" y="2667071"/>
            <a:ext cx="235248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62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114</Words>
  <Application>Microsoft Office PowerPoint</Application>
  <PresentationFormat>화면 슬라이드 쇼(4:3)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Mi-Jeong</dc:creator>
  <cp:lastModifiedBy>Mi-Jeong</cp:lastModifiedBy>
  <cp:revision>22</cp:revision>
  <dcterms:created xsi:type="dcterms:W3CDTF">2012-12-04T18:38:33Z</dcterms:created>
  <dcterms:modified xsi:type="dcterms:W3CDTF">2013-10-30T19:40:41Z</dcterms:modified>
</cp:coreProperties>
</file>