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letter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63" autoAdjust="0"/>
  </p:normalViewPr>
  <p:slideViewPr>
    <p:cSldViewPr showGuides="1">
      <p:cViewPr>
        <p:scale>
          <a:sx n="32" d="100"/>
          <a:sy n="32" d="100"/>
        </p:scale>
        <p:origin x="-2664" y="-6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85D8B-656D-494D-8457-85DF7FC9C2FF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33ED5-1100-4F32-97DF-7D78C9AE72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120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33ED5-1100-4F32-97DF-7D78C9AE72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160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485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51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77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7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2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064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37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536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183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227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261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71FC-3CB1-435B-9793-58E65CE6BE53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3B915-135B-47A8-A5CB-39184154D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345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/>
          <p:cNvGrpSpPr/>
          <p:nvPr/>
        </p:nvGrpSpPr>
        <p:grpSpPr>
          <a:xfrm>
            <a:off x="754136" y="413386"/>
            <a:ext cx="5699200" cy="8191062"/>
            <a:chOff x="908720" y="82104"/>
            <a:chExt cx="5699200" cy="8191062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720" y="82104"/>
              <a:ext cx="4269105" cy="8165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직선 화살표 연결선 2"/>
            <p:cNvCxnSpPr/>
            <p:nvPr/>
          </p:nvCxnSpPr>
          <p:spPr>
            <a:xfrm flipH="1">
              <a:off x="4784274" y="5333438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화살표 연결선 3"/>
            <p:cNvCxnSpPr/>
            <p:nvPr/>
          </p:nvCxnSpPr>
          <p:spPr>
            <a:xfrm flipH="1">
              <a:off x="4784274" y="5156326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화살표 연결선 4"/>
            <p:cNvCxnSpPr/>
            <p:nvPr/>
          </p:nvCxnSpPr>
          <p:spPr>
            <a:xfrm flipH="1">
              <a:off x="4790713" y="6223846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화살표 연결선 5"/>
            <p:cNvCxnSpPr/>
            <p:nvPr/>
          </p:nvCxnSpPr>
          <p:spPr>
            <a:xfrm flipH="1">
              <a:off x="4790713" y="5863806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H="1">
              <a:off x="5131297" y="5680878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화살표 연결선 7"/>
            <p:cNvCxnSpPr/>
            <p:nvPr/>
          </p:nvCxnSpPr>
          <p:spPr>
            <a:xfrm flipH="1">
              <a:off x="5203444" y="3569901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화살표 연결선 8"/>
            <p:cNvCxnSpPr/>
            <p:nvPr/>
          </p:nvCxnSpPr>
          <p:spPr>
            <a:xfrm flipH="1">
              <a:off x="5193716" y="3383061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화살표 연결선 9"/>
            <p:cNvCxnSpPr/>
            <p:nvPr/>
          </p:nvCxnSpPr>
          <p:spPr>
            <a:xfrm flipH="1">
              <a:off x="5137875" y="7972256"/>
              <a:ext cx="3600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화살표 연결선 10"/>
            <p:cNvCxnSpPr/>
            <p:nvPr/>
          </p:nvCxnSpPr>
          <p:spPr>
            <a:xfrm flipH="1">
              <a:off x="4774546" y="1252005"/>
              <a:ext cx="36004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>
            <a:xfrm flipH="1">
              <a:off x="4771396" y="1438845"/>
              <a:ext cx="36004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직사각형 1"/>
            <p:cNvSpPr/>
            <p:nvPr/>
          </p:nvSpPr>
          <p:spPr>
            <a:xfrm>
              <a:off x="5661248" y="5536862"/>
              <a:ext cx="144016" cy="273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05264" y="6382992"/>
              <a:ext cx="802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Group A</a:t>
              </a:r>
              <a:endParaRPr lang="ko-KR" altLang="en-US" sz="1200" b="1" dirty="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5661248" y="4410574"/>
              <a:ext cx="144016" cy="6550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05264" y="4548067"/>
              <a:ext cx="802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Group D</a:t>
              </a:r>
              <a:endParaRPr lang="ko-KR" altLang="en-US" sz="1200" b="1" dirty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5661248" y="3165202"/>
              <a:ext cx="144016" cy="1160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05264" y="3599085"/>
              <a:ext cx="802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Group B</a:t>
              </a:r>
              <a:endParaRPr lang="ko-KR" altLang="en-US" sz="1200" b="1" dirty="0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661248" y="138820"/>
              <a:ext cx="144016" cy="29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05264" y="1371431"/>
              <a:ext cx="802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Group C</a:t>
              </a:r>
              <a:endParaRPr lang="ko-KR" altLang="en-US" sz="1200" b="1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661248" y="5147694"/>
              <a:ext cx="144016" cy="3055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5264" y="5139539"/>
              <a:ext cx="7112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AtFLA4</a:t>
              </a:r>
              <a:endParaRPr lang="ko-KR" altLang="en-US" sz="12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912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10</Words>
  <Application>Microsoft Office PowerPoint</Application>
  <PresentationFormat>Letter 용지(8.5x11in)</PresentationFormat>
  <Paragraphs>6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17</cp:revision>
  <dcterms:created xsi:type="dcterms:W3CDTF">2013-07-29T18:49:53Z</dcterms:created>
  <dcterms:modified xsi:type="dcterms:W3CDTF">2013-10-30T19:41:05Z</dcterms:modified>
</cp:coreProperties>
</file>