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6" autoAdjust="0"/>
  </p:normalViewPr>
  <p:slideViewPr>
    <p:cSldViewPr showGuides="1">
      <p:cViewPr>
        <p:scale>
          <a:sx n="59" d="100"/>
          <a:sy n="59" d="100"/>
        </p:scale>
        <p:origin x="-1602" y="-174"/>
      </p:cViewPr>
      <p:guideLst>
        <p:guide orient="horz" pos="3838"/>
        <p:guide orient="horz" pos="2251"/>
        <p:guide orient="horz" pos="346"/>
        <p:guide pos="2880"/>
        <p:guide pos="3243"/>
        <p:guide pos="5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profili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profili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profil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75504202039891"/>
          <c:y val="3.7197851054190247E-2"/>
          <c:w val="0.81405045867637893"/>
          <c:h val="0.85156176458438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prf!$B$24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prf!$B$32:$B$40</c:f>
                <c:numCache>
                  <c:formatCode>General</c:formatCode>
                  <c:ptCount val="9"/>
                  <c:pt idx="0">
                    <c:v>2.8033356629867803</c:v>
                  </c:pt>
                  <c:pt idx="1">
                    <c:v>48.963089602377565</c:v>
                  </c:pt>
                  <c:pt idx="2">
                    <c:v>38.241923798121597</c:v>
                  </c:pt>
                  <c:pt idx="3">
                    <c:v>19.116935570335439</c:v>
                  </c:pt>
                  <c:pt idx="4">
                    <c:v>6.0297955328252311</c:v>
                  </c:pt>
                  <c:pt idx="5">
                    <c:v>1.2599069264525709</c:v>
                  </c:pt>
                  <c:pt idx="6">
                    <c:v>1.6961874213112977</c:v>
                  </c:pt>
                  <c:pt idx="7">
                    <c:v>3.2772900766227207E-2</c:v>
                  </c:pt>
                  <c:pt idx="8">
                    <c:v>3.4081552809907704E-2</c:v>
                  </c:pt>
                </c:numCache>
              </c:numRef>
            </c:plus>
            <c:minus>
              <c:numRef>
                <c:f>prf!$B$32:$B$40</c:f>
                <c:numCache>
                  <c:formatCode>General</c:formatCode>
                  <c:ptCount val="9"/>
                  <c:pt idx="0">
                    <c:v>2.8033356629867803</c:v>
                  </c:pt>
                  <c:pt idx="1">
                    <c:v>48.963089602377565</c:v>
                  </c:pt>
                  <c:pt idx="2">
                    <c:v>38.241923798121597</c:v>
                  </c:pt>
                  <c:pt idx="3">
                    <c:v>19.116935570335439</c:v>
                  </c:pt>
                  <c:pt idx="4">
                    <c:v>6.0297955328252311</c:v>
                  </c:pt>
                  <c:pt idx="5">
                    <c:v>1.2599069264525709</c:v>
                  </c:pt>
                  <c:pt idx="6">
                    <c:v>1.6961874213112977</c:v>
                  </c:pt>
                  <c:pt idx="7">
                    <c:v>3.2772900766227207E-2</c:v>
                  </c:pt>
                  <c:pt idx="8">
                    <c:v>3.4081552809907704E-2</c:v>
                  </c:pt>
                </c:numCache>
              </c:numRef>
            </c:minus>
          </c:errBars>
          <c:cat>
            <c:strRef>
              <c:f>prf!$A$25:$A$29</c:f>
              <c:strCache>
                <c:ptCount val="5"/>
                <c:pt idx="0">
                  <c:v>PRF1</c:v>
                </c:pt>
                <c:pt idx="1">
                  <c:v>PRF2</c:v>
                </c:pt>
                <c:pt idx="2">
                  <c:v>PRF3</c:v>
                </c:pt>
                <c:pt idx="3">
                  <c:v>PRF4</c:v>
                </c:pt>
                <c:pt idx="4">
                  <c:v>PRF5</c:v>
                </c:pt>
              </c:strCache>
            </c:strRef>
          </c:cat>
          <c:val>
            <c:numRef>
              <c:f>prf!$B$25:$B$29</c:f>
              <c:numCache>
                <c:formatCode>General</c:formatCode>
                <c:ptCount val="5"/>
                <c:pt idx="0">
                  <c:v>5.2065900435413868</c:v>
                </c:pt>
                <c:pt idx="1">
                  <c:v>232.02207816522809</c:v>
                </c:pt>
                <c:pt idx="2">
                  <c:v>265.98569727943044</c:v>
                </c:pt>
                <c:pt idx="3">
                  <c:v>136.01006708166125</c:v>
                </c:pt>
                <c:pt idx="4">
                  <c:v>43.921229301513691</c:v>
                </c:pt>
              </c:numCache>
            </c:numRef>
          </c:val>
        </c:ser>
        <c:ser>
          <c:idx val="1"/>
          <c:order val="1"/>
          <c:tx>
            <c:strRef>
              <c:f>prf!$C$24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prf!$C$32:$C$40</c:f>
                <c:numCache>
                  <c:formatCode>General</c:formatCode>
                  <c:ptCount val="9"/>
                  <c:pt idx="0">
                    <c:v>134.64968783453858</c:v>
                  </c:pt>
                  <c:pt idx="1">
                    <c:v>7.7439466454967469</c:v>
                  </c:pt>
                  <c:pt idx="2">
                    <c:v>28.841935071667301</c:v>
                  </c:pt>
                  <c:pt idx="3">
                    <c:v>13.819048394275566</c:v>
                  </c:pt>
                  <c:pt idx="4">
                    <c:v>0.4544097777780905</c:v>
                  </c:pt>
                  <c:pt idx="5">
                    <c:v>0.55652345312089857</c:v>
                  </c:pt>
                  <c:pt idx="6">
                    <c:v>0.7528871634216695</c:v>
                  </c:pt>
                  <c:pt idx="7">
                    <c:v>2.2642731489414775E-2</c:v>
                  </c:pt>
                  <c:pt idx="8">
                    <c:v>2.8263228200536956E-2</c:v>
                  </c:pt>
                </c:numCache>
              </c:numRef>
            </c:plus>
            <c:minus>
              <c:numRef>
                <c:f>prf!$C$32:$C$40</c:f>
                <c:numCache>
                  <c:formatCode>General</c:formatCode>
                  <c:ptCount val="9"/>
                  <c:pt idx="0">
                    <c:v>134.64968783453858</c:v>
                  </c:pt>
                  <c:pt idx="1">
                    <c:v>7.7439466454967469</c:v>
                  </c:pt>
                  <c:pt idx="2">
                    <c:v>28.841935071667301</c:v>
                  </c:pt>
                  <c:pt idx="3">
                    <c:v>13.819048394275566</c:v>
                  </c:pt>
                  <c:pt idx="4">
                    <c:v>0.4544097777780905</c:v>
                  </c:pt>
                  <c:pt idx="5">
                    <c:v>0.55652345312089857</c:v>
                  </c:pt>
                  <c:pt idx="6">
                    <c:v>0.7528871634216695</c:v>
                  </c:pt>
                  <c:pt idx="7">
                    <c:v>2.2642731489414775E-2</c:v>
                  </c:pt>
                  <c:pt idx="8">
                    <c:v>2.8263228200536956E-2</c:v>
                  </c:pt>
                </c:numCache>
              </c:numRef>
            </c:minus>
          </c:errBars>
          <c:cat>
            <c:strRef>
              <c:f>prf!$A$25:$A$29</c:f>
              <c:strCache>
                <c:ptCount val="5"/>
                <c:pt idx="0">
                  <c:v>PRF1</c:v>
                </c:pt>
                <c:pt idx="1">
                  <c:v>PRF2</c:v>
                </c:pt>
                <c:pt idx="2">
                  <c:v>PRF3</c:v>
                </c:pt>
                <c:pt idx="3">
                  <c:v>PRF4</c:v>
                </c:pt>
                <c:pt idx="4">
                  <c:v>PRF5</c:v>
                </c:pt>
              </c:strCache>
            </c:strRef>
          </c:cat>
          <c:val>
            <c:numRef>
              <c:f>prf!$C$25:$C$29</c:f>
              <c:numCache>
                <c:formatCode>General</c:formatCode>
                <c:ptCount val="5"/>
                <c:pt idx="0">
                  <c:v>624.9757935467336</c:v>
                </c:pt>
                <c:pt idx="1">
                  <c:v>230.29508257331076</c:v>
                </c:pt>
                <c:pt idx="2">
                  <c:v>342.42212765701254</c:v>
                </c:pt>
                <c:pt idx="3">
                  <c:v>182.07185672593289</c:v>
                </c:pt>
                <c:pt idx="4">
                  <c:v>29.131512233331069</c:v>
                </c:pt>
              </c:numCache>
            </c:numRef>
          </c:val>
        </c:ser>
        <c:ser>
          <c:idx val="2"/>
          <c:order val="2"/>
          <c:tx>
            <c:strRef>
              <c:f>prf!$D$24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prf!$D$32:$D$40</c:f>
                <c:numCache>
                  <c:formatCode>General</c:formatCode>
                  <c:ptCount val="9"/>
                  <c:pt idx="0">
                    <c:v>12.392793444567131</c:v>
                  </c:pt>
                  <c:pt idx="1">
                    <c:v>32.57304216299768</c:v>
                  </c:pt>
                  <c:pt idx="2">
                    <c:v>17.347052395523505</c:v>
                  </c:pt>
                  <c:pt idx="3">
                    <c:v>12.313833657581604</c:v>
                  </c:pt>
                  <c:pt idx="4">
                    <c:v>8.1069033666192052</c:v>
                  </c:pt>
                  <c:pt idx="5">
                    <c:v>0.80978960323064442</c:v>
                  </c:pt>
                  <c:pt idx="6">
                    <c:v>1.4640806586836705</c:v>
                  </c:pt>
                  <c:pt idx="7">
                    <c:v>5.0149475833050565E-2</c:v>
                  </c:pt>
                  <c:pt idx="8">
                    <c:v>6.5945439582609372E-2</c:v>
                  </c:pt>
                </c:numCache>
              </c:numRef>
            </c:plus>
            <c:minus>
              <c:numRef>
                <c:f>prf!$D$32:$D$40</c:f>
                <c:numCache>
                  <c:formatCode>General</c:formatCode>
                  <c:ptCount val="9"/>
                  <c:pt idx="0">
                    <c:v>12.392793444567131</c:v>
                  </c:pt>
                  <c:pt idx="1">
                    <c:v>32.57304216299768</c:v>
                  </c:pt>
                  <c:pt idx="2">
                    <c:v>17.347052395523505</c:v>
                  </c:pt>
                  <c:pt idx="3">
                    <c:v>12.313833657581604</c:v>
                  </c:pt>
                  <c:pt idx="4">
                    <c:v>8.1069033666192052</c:v>
                  </c:pt>
                  <c:pt idx="5">
                    <c:v>0.80978960323064442</c:v>
                  </c:pt>
                  <c:pt idx="6">
                    <c:v>1.4640806586836705</c:v>
                  </c:pt>
                  <c:pt idx="7">
                    <c:v>5.0149475833050565E-2</c:v>
                  </c:pt>
                  <c:pt idx="8">
                    <c:v>6.5945439582609372E-2</c:v>
                  </c:pt>
                </c:numCache>
              </c:numRef>
            </c:minus>
          </c:errBars>
          <c:cat>
            <c:strRef>
              <c:f>prf!$A$25:$A$29</c:f>
              <c:strCache>
                <c:ptCount val="5"/>
                <c:pt idx="0">
                  <c:v>PRF1</c:v>
                </c:pt>
                <c:pt idx="1">
                  <c:v>PRF2</c:v>
                </c:pt>
                <c:pt idx="2">
                  <c:v>PRF3</c:v>
                </c:pt>
                <c:pt idx="3">
                  <c:v>PRF4</c:v>
                </c:pt>
                <c:pt idx="4">
                  <c:v>PRF5</c:v>
                </c:pt>
              </c:strCache>
            </c:strRef>
          </c:cat>
          <c:val>
            <c:numRef>
              <c:f>prf!$D$25:$D$29</c:f>
              <c:numCache>
                <c:formatCode>General</c:formatCode>
                <c:ptCount val="5"/>
                <c:pt idx="0">
                  <c:v>30.881703548355254</c:v>
                </c:pt>
                <c:pt idx="1">
                  <c:v>227.27782642063761</c:v>
                </c:pt>
                <c:pt idx="2">
                  <c:v>217.40088110194225</c:v>
                </c:pt>
                <c:pt idx="3">
                  <c:v>67.453344897287849</c:v>
                </c:pt>
                <c:pt idx="4">
                  <c:v>62.993145280579917</c:v>
                </c:pt>
              </c:numCache>
            </c:numRef>
          </c:val>
        </c:ser>
        <c:ser>
          <c:idx val="3"/>
          <c:order val="3"/>
          <c:tx>
            <c:strRef>
              <c:f>prf!$E$24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prf!$E$32:$E$40</c:f>
                <c:numCache>
                  <c:formatCode>General</c:formatCode>
                  <c:ptCount val="9"/>
                  <c:pt idx="0">
                    <c:v>138.03155653483665</c:v>
                  </c:pt>
                  <c:pt idx="1">
                    <c:v>54.188979810902474</c:v>
                  </c:pt>
                  <c:pt idx="2">
                    <c:v>42.371807730784717</c:v>
                  </c:pt>
                  <c:pt idx="3">
                    <c:v>36.736494800561111</c:v>
                  </c:pt>
                  <c:pt idx="4">
                    <c:v>8.2073679593748867</c:v>
                  </c:pt>
                  <c:pt idx="5">
                    <c:v>0.83915239771590855</c:v>
                  </c:pt>
                  <c:pt idx="6">
                    <c:v>3.3300964746842627</c:v>
                  </c:pt>
                  <c:pt idx="7">
                    <c:v>3.5797468228080075E-2</c:v>
                  </c:pt>
                  <c:pt idx="8">
                    <c:v>4.1714644812511456E-2</c:v>
                  </c:pt>
                </c:numCache>
              </c:numRef>
            </c:plus>
            <c:minus>
              <c:numRef>
                <c:f>prf!$E$32:$E$40</c:f>
                <c:numCache>
                  <c:formatCode>General</c:formatCode>
                  <c:ptCount val="9"/>
                  <c:pt idx="0">
                    <c:v>138.03155653483665</c:v>
                  </c:pt>
                  <c:pt idx="1">
                    <c:v>54.188979810902474</c:v>
                  </c:pt>
                  <c:pt idx="2">
                    <c:v>42.371807730784717</c:v>
                  </c:pt>
                  <c:pt idx="3">
                    <c:v>36.736494800561111</c:v>
                  </c:pt>
                  <c:pt idx="4">
                    <c:v>8.2073679593748867</c:v>
                  </c:pt>
                  <c:pt idx="5">
                    <c:v>0.83915239771590855</c:v>
                  </c:pt>
                  <c:pt idx="6">
                    <c:v>3.3300964746842627</c:v>
                  </c:pt>
                  <c:pt idx="7">
                    <c:v>3.5797468228080075E-2</c:v>
                  </c:pt>
                  <c:pt idx="8">
                    <c:v>4.1714644812511456E-2</c:v>
                  </c:pt>
                </c:numCache>
              </c:numRef>
            </c:minus>
          </c:errBars>
          <c:cat>
            <c:strRef>
              <c:f>prf!$A$25:$A$29</c:f>
              <c:strCache>
                <c:ptCount val="5"/>
                <c:pt idx="0">
                  <c:v>PRF1</c:v>
                </c:pt>
                <c:pt idx="1">
                  <c:v>PRF2</c:v>
                </c:pt>
                <c:pt idx="2">
                  <c:v>PRF3</c:v>
                </c:pt>
                <c:pt idx="3">
                  <c:v>PRF4</c:v>
                </c:pt>
                <c:pt idx="4">
                  <c:v>PRF5</c:v>
                </c:pt>
              </c:strCache>
            </c:strRef>
          </c:cat>
          <c:val>
            <c:numRef>
              <c:f>prf!$E$25:$E$29</c:f>
              <c:numCache>
                <c:formatCode>General</c:formatCode>
                <c:ptCount val="5"/>
                <c:pt idx="0">
                  <c:v>521.91993117348488</c:v>
                </c:pt>
                <c:pt idx="1">
                  <c:v>191.181444263033</c:v>
                </c:pt>
                <c:pt idx="2">
                  <c:v>217.81248546365774</c:v>
                </c:pt>
                <c:pt idx="3">
                  <c:v>93.832358278288893</c:v>
                </c:pt>
                <c:pt idx="4">
                  <c:v>32.291823803635594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69354240"/>
        <c:axId val="80871424"/>
      </c:barChart>
      <c:catAx>
        <c:axId val="169354240"/>
        <c:scaling>
          <c:orientation val="minMax"/>
        </c:scaling>
        <c:delete val="0"/>
        <c:axPos val="b"/>
        <c:majorTickMark val="none"/>
        <c:minorTickMark val="none"/>
        <c:tickLblPos val="nextTo"/>
        <c:crossAx val="80871424"/>
        <c:crosses val="autoZero"/>
        <c:auto val="1"/>
        <c:lblAlgn val="ctr"/>
        <c:lblOffset val="100"/>
        <c:noMultiLvlLbl val="0"/>
      </c:catAx>
      <c:valAx>
        <c:axId val="80871424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altLang="ko-KR" sz="1200"/>
                  <a:t>Expression level (RPKM)</a:t>
                </a:r>
                <a:endParaRPr lang="ko-KR" altLang="en-US" sz="1200"/>
              </a:p>
            </c:rich>
          </c:tx>
          <c:layout>
            <c:manualLayout>
              <c:xMode val="edge"/>
              <c:yMode val="edge"/>
              <c:x val="0"/>
              <c:y val="0.170303549092495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93542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14667031950832"/>
          <c:y val="3.7209631588912745E-2"/>
          <c:w val="0.84319748627145541"/>
          <c:h val="0.846400483415285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tubulin!$C$16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tubulin!$C$23:$C$27</c:f>
                <c:numCache>
                  <c:formatCode>General</c:formatCode>
                  <c:ptCount val="5"/>
                  <c:pt idx="0">
                    <c:v>13.294085037817103</c:v>
                  </c:pt>
                  <c:pt idx="1">
                    <c:v>15.486902474674975</c:v>
                  </c:pt>
                  <c:pt idx="2">
                    <c:v>14.616871177160476</c:v>
                  </c:pt>
                  <c:pt idx="3">
                    <c:v>10.335382080680464</c:v>
                  </c:pt>
                  <c:pt idx="4">
                    <c:v>61.324235656370028</c:v>
                  </c:pt>
                </c:numCache>
              </c:numRef>
            </c:plus>
            <c:minus>
              <c:numRef>
                <c:f>tubulin!$C$23:$C$27</c:f>
                <c:numCache>
                  <c:formatCode>General</c:formatCode>
                  <c:ptCount val="5"/>
                  <c:pt idx="0">
                    <c:v>13.294085037817103</c:v>
                  </c:pt>
                  <c:pt idx="1">
                    <c:v>15.486902474674975</c:v>
                  </c:pt>
                  <c:pt idx="2">
                    <c:v>14.616871177160476</c:v>
                  </c:pt>
                  <c:pt idx="3">
                    <c:v>10.335382080680464</c:v>
                  </c:pt>
                  <c:pt idx="4">
                    <c:v>61.324235656370028</c:v>
                  </c:pt>
                </c:numCache>
              </c:numRef>
            </c:minus>
          </c:errBars>
          <c:cat>
            <c:strRef>
              <c:f>tubulin!$B$17:$B$21</c:f>
              <c:strCache>
                <c:ptCount val="5"/>
                <c:pt idx="0">
                  <c:v>TUB1</c:v>
                </c:pt>
                <c:pt idx="1">
                  <c:v>TUB6</c:v>
                </c:pt>
                <c:pt idx="2">
                  <c:v>TUB6'</c:v>
                </c:pt>
                <c:pt idx="3">
                  <c:v>TUB8</c:v>
                </c:pt>
                <c:pt idx="4">
                  <c:v>TUA3</c:v>
                </c:pt>
              </c:strCache>
            </c:strRef>
          </c:cat>
          <c:val>
            <c:numRef>
              <c:f>tubulin!$C$17:$C$21</c:f>
              <c:numCache>
                <c:formatCode>General</c:formatCode>
                <c:ptCount val="5"/>
                <c:pt idx="0">
                  <c:v>131.73061131325966</c:v>
                </c:pt>
                <c:pt idx="1">
                  <c:v>58.966949548232193</c:v>
                </c:pt>
                <c:pt idx="2">
                  <c:v>173.9342538899636</c:v>
                </c:pt>
                <c:pt idx="3">
                  <c:v>89.021286356106742</c:v>
                </c:pt>
                <c:pt idx="4">
                  <c:v>565.07392822033535</c:v>
                </c:pt>
              </c:numCache>
            </c:numRef>
          </c:val>
        </c:ser>
        <c:ser>
          <c:idx val="1"/>
          <c:order val="1"/>
          <c:tx>
            <c:strRef>
              <c:f>tubulin!$D$16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tubulin!$D$23:$D$27</c:f>
                <c:numCache>
                  <c:formatCode>General</c:formatCode>
                  <c:ptCount val="5"/>
                  <c:pt idx="0">
                    <c:v>40.949844433590705</c:v>
                  </c:pt>
                  <c:pt idx="1">
                    <c:v>50.301066043490167</c:v>
                  </c:pt>
                  <c:pt idx="2">
                    <c:v>71.891314389786331</c:v>
                  </c:pt>
                  <c:pt idx="3">
                    <c:v>24.260444069582071</c:v>
                  </c:pt>
                  <c:pt idx="4">
                    <c:v>218.45163341465471</c:v>
                  </c:pt>
                </c:numCache>
              </c:numRef>
            </c:plus>
            <c:minus>
              <c:numRef>
                <c:f>tubulin!$D$23:$D$27</c:f>
                <c:numCache>
                  <c:formatCode>General</c:formatCode>
                  <c:ptCount val="5"/>
                  <c:pt idx="0">
                    <c:v>40.949844433590705</c:v>
                  </c:pt>
                  <c:pt idx="1">
                    <c:v>50.301066043490167</c:v>
                  </c:pt>
                  <c:pt idx="2">
                    <c:v>71.891314389786331</c:v>
                  </c:pt>
                  <c:pt idx="3">
                    <c:v>24.260444069582071</c:v>
                  </c:pt>
                  <c:pt idx="4">
                    <c:v>218.45163341465471</c:v>
                  </c:pt>
                </c:numCache>
              </c:numRef>
            </c:minus>
          </c:errBars>
          <c:cat>
            <c:strRef>
              <c:f>tubulin!$B$17:$B$21</c:f>
              <c:strCache>
                <c:ptCount val="5"/>
                <c:pt idx="0">
                  <c:v>TUB1</c:v>
                </c:pt>
                <c:pt idx="1">
                  <c:v>TUB6</c:v>
                </c:pt>
                <c:pt idx="2">
                  <c:v>TUB6'</c:v>
                </c:pt>
                <c:pt idx="3">
                  <c:v>TUB8</c:v>
                </c:pt>
                <c:pt idx="4">
                  <c:v>TUA3</c:v>
                </c:pt>
              </c:strCache>
            </c:strRef>
          </c:cat>
          <c:val>
            <c:numRef>
              <c:f>tubulin!$D$17:$D$21</c:f>
              <c:numCache>
                <c:formatCode>General</c:formatCode>
                <c:ptCount val="5"/>
                <c:pt idx="0">
                  <c:v>190.54175906059422</c:v>
                </c:pt>
                <c:pt idx="1">
                  <c:v>205.72113000798862</c:v>
                </c:pt>
                <c:pt idx="2">
                  <c:v>304.68224012904955</c:v>
                </c:pt>
                <c:pt idx="3">
                  <c:v>118.04019108279631</c:v>
                </c:pt>
                <c:pt idx="4">
                  <c:v>1002.8236561956452</c:v>
                </c:pt>
              </c:numCache>
            </c:numRef>
          </c:val>
        </c:ser>
        <c:ser>
          <c:idx val="2"/>
          <c:order val="2"/>
          <c:tx>
            <c:strRef>
              <c:f>tubulin!$E$16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tubulin!$E$23:$E$27</c:f>
                <c:numCache>
                  <c:formatCode>General</c:formatCode>
                  <c:ptCount val="5"/>
                  <c:pt idx="0">
                    <c:v>5.0634999896918469</c:v>
                  </c:pt>
                  <c:pt idx="1">
                    <c:v>53.782905540868221</c:v>
                  </c:pt>
                  <c:pt idx="2">
                    <c:v>85.529673237910231</c:v>
                  </c:pt>
                  <c:pt idx="3">
                    <c:v>3.0897552826732211</c:v>
                  </c:pt>
                  <c:pt idx="4">
                    <c:v>60.077125559348794</c:v>
                  </c:pt>
                </c:numCache>
              </c:numRef>
            </c:plus>
            <c:minus>
              <c:numRef>
                <c:f>tubulin!$E$23:$E$27</c:f>
                <c:numCache>
                  <c:formatCode>General</c:formatCode>
                  <c:ptCount val="5"/>
                  <c:pt idx="0">
                    <c:v>5.0634999896918469</c:v>
                  </c:pt>
                  <c:pt idx="1">
                    <c:v>53.782905540868221</c:v>
                  </c:pt>
                  <c:pt idx="2">
                    <c:v>85.529673237910231</c:v>
                  </c:pt>
                  <c:pt idx="3">
                    <c:v>3.0897552826732211</c:v>
                  </c:pt>
                  <c:pt idx="4">
                    <c:v>60.077125559348794</c:v>
                  </c:pt>
                </c:numCache>
              </c:numRef>
            </c:minus>
          </c:errBars>
          <c:cat>
            <c:strRef>
              <c:f>tubulin!$B$17:$B$21</c:f>
              <c:strCache>
                <c:ptCount val="5"/>
                <c:pt idx="0">
                  <c:v>TUB1</c:v>
                </c:pt>
                <c:pt idx="1">
                  <c:v>TUB6</c:v>
                </c:pt>
                <c:pt idx="2">
                  <c:v>TUB6'</c:v>
                </c:pt>
                <c:pt idx="3">
                  <c:v>TUB8</c:v>
                </c:pt>
                <c:pt idx="4">
                  <c:v>TUA3</c:v>
                </c:pt>
              </c:strCache>
            </c:strRef>
          </c:cat>
          <c:val>
            <c:numRef>
              <c:f>tubulin!$E$17:$E$21</c:f>
              <c:numCache>
                <c:formatCode>General</c:formatCode>
                <c:ptCount val="5"/>
                <c:pt idx="0">
                  <c:v>133.74266806671997</c:v>
                </c:pt>
                <c:pt idx="1">
                  <c:v>434.68110282915512</c:v>
                </c:pt>
                <c:pt idx="2">
                  <c:v>635.35085311875071</c:v>
                </c:pt>
                <c:pt idx="3">
                  <c:v>60.588470519064174</c:v>
                </c:pt>
                <c:pt idx="4">
                  <c:v>392.40268495594546</c:v>
                </c:pt>
              </c:numCache>
            </c:numRef>
          </c:val>
        </c:ser>
        <c:ser>
          <c:idx val="3"/>
          <c:order val="3"/>
          <c:tx>
            <c:strRef>
              <c:f>tubulin!$F$16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tubulin!$F$23:$F$27</c:f>
                <c:numCache>
                  <c:formatCode>General</c:formatCode>
                  <c:ptCount val="5"/>
                  <c:pt idx="0">
                    <c:v>27.315655319056216</c:v>
                  </c:pt>
                  <c:pt idx="1">
                    <c:v>82.535884368705794</c:v>
                  </c:pt>
                  <c:pt idx="2">
                    <c:v>94.436199311844277</c:v>
                  </c:pt>
                  <c:pt idx="3">
                    <c:v>13.259796010484052</c:v>
                  </c:pt>
                  <c:pt idx="4">
                    <c:v>122.84217873733675</c:v>
                  </c:pt>
                </c:numCache>
              </c:numRef>
            </c:plus>
            <c:minus>
              <c:numRef>
                <c:f>tubulin!$F$23:$F$27</c:f>
                <c:numCache>
                  <c:formatCode>General</c:formatCode>
                  <c:ptCount val="5"/>
                  <c:pt idx="0">
                    <c:v>27.315655319056216</c:v>
                  </c:pt>
                  <c:pt idx="1">
                    <c:v>82.535884368705794</c:v>
                  </c:pt>
                  <c:pt idx="2">
                    <c:v>94.436199311844277</c:v>
                  </c:pt>
                  <c:pt idx="3">
                    <c:v>13.259796010484052</c:v>
                  </c:pt>
                  <c:pt idx="4">
                    <c:v>122.84217873733675</c:v>
                  </c:pt>
                </c:numCache>
              </c:numRef>
            </c:minus>
          </c:errBars>
          <c:cat>
            <c:strRef>
              <c:f>tubulin!$B$17:$B$21</c:f>
              <c:strCache>
                <c:ptCount val="5"/>
                <c:pt idx="0">
                  <c:v>TUB1</c:v>
                </c:pt>
                <c:pt idx="1">
                  <c:v>TUB6</c:v>
                </c:pt>
                <c:pt idx="2">
                  <c:v>TUB6'</c:v>
                </c:pt>
                <c:pt idx="3">
                  <c:v>TUB8</c:v>
                </c:pt>
                <c:pt idx="4">
                  <c:v>TUA3</c:v>
                </c:pt>
              </c:strCache>
            </c:strRef>
          </c:cat>
          <c:val>
            <c:numRef>
              <c:f>tubulin!$F$17:$F$21</c:f>
              <c:numCache>
                <c:formatCode>General</c:formatCode>
                <c:ptCount val="5"/>
                <c:pt idx="0">
                  <c:v>97.008338026272483</c:v>
                </c:pt>
                <c:pt idx="1">
                  <c:v>251.31724777514296</c:v>
                </c:pt>
                <c:pt idx="2">
                  <c:v>386.03042376019329</c:v>
                </c:pt>
                <c:pt idx="3">
                  <c:v>38.50809033776904</c:v>
                </c:pt>
                <c:pt idx="4">
                  <c:v>379.03603358697393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211776"/>
        <c:axId val="172620544"/>
      </c:barChart>
      <c:catAx>
        <c:axId val="91211776"/>
        <c:scaling>
          <c:orientation val="minMax"/>
        </c:scaling>
        <c:delete val="0"/>
        <c:axPos val="b"/>
        <c:majorTickMark val="out"/>
        <c:minorTickMark val="none"/>
        <c:tickLblPos val="nextTo"/>
        <c:crossAx val="172620544"/>
        <c:crosses val="autoZero"/>
        <c:auto val="1"/>
        <c:lblAlgn val="ctr"/>
        <c:lblOffset val="100"/>
        <c:noMultiLvlLbl val="0"/>
      </c:catAx>
      <c:valAx>
        <c:axId val="172620544"/>
        <c:scaling>
          <c:orientation val="minMax"/>
          <c:max val="13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91211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719249171270304E-2"/>
          <c:y val="3.2907928929305962E-2"/>
          <c:w val="0.65814444461477106"/>
          <c:h val="0.85070222549797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villin!$B$11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villin!$B$17:$B$19</c:f>
                <c:numCache>
                  <c:formatCode>General</c:formatCode>
                  <c:ptCount val="3"/>
                  <c:pt idx="0">
                    <c:v>1.9078230347258911</c:v>
                  </c:pt>
                  <c:pt idx="1">
                    <c:v>2.5532932494859581</c:v>
                  </c:pt>
                  <c:pt idx="2">
                    <c:v>2.867673663869283</c:v>
                  </c:pt>
                </c:numCache>
              </c:numRef>
            </c:plus>
            <c:minus>
              <c:numRef>
                <c:f>villin!$B$17:$B$19</c:f>
                <c:numCache>
                  <c:formatCode>General</c:formatCode>
                  <c:ptCount val="3"/>
                  <c:pt idx="0">
                    <c:v>1.9078230347258911</c:v>
                  </c:pt>
                  <c:pt idx="1">
                    <c:v>2.5532932494859581</c:v>
                  </c:pt>
                  <c:pt idx="2">
                    <c:v>2.867673663869283</c:v>
                  </c:pt>
                </c:numCache>
              </c:numRef>
            </c:minus>
          </c:errBars>
          <c:cat>
            <c:strRef>
              <c:f>villin!$A$12:$A$14</c:f>
              <c:strCache>
                <c:ptCount val="3"/>
                <c:pt idx="0">
                  <c:v>villin 2</c:v>
                </c:pt>
                <c:pt idx="1">
                  <c:v>villin 2'</c:v>
                </c:pt>
                <c:pt idx="2">
                  <c:v>villin 4</c:v>
                </c:pt>
              </c:strCache>
            </c:strRef>
          </c:cat>
          <c:val>
            <c:numRef>
              <c:f>villin!$B$12:$B$14</c:f>
              <c:numCache>
                <c:formatCode>General</c:formatCode>
                <c:ptCount val="3"/>
                <c:pt idx="0">
                  <c:v>11.354831174108671</c:v>
                </c:pt>
                <c:pt idx="1">
                  <c:v>19.641008010448608</c:v>
                </c:pt>
                <c:pt idx="2">
                  <c:v>14.148247605484491</c:v>
                </c:pt>
              </c:numCache>
            </c:numRef>
          </c:val>
        </c:ser>
        <c:ser>
          <c:idx val="1"/>
          <c:order val="1"/>
          <c:tx>
            <c:strRef>
              <c:f>villin!$C$11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villin!$C$17:$C$19</c:f>
                <c:numCache>
                  <c:formatCode>General</c:formatCode>
                  <c:ptCount val="3"/>
                  <c:pt idx="0">
                    <c:v>0.64023489962995295</c:v>
                  </c:pt>
                  <c:pt idx="1">
                    <c:v>1.0157916477615636</c:v>
                  </c:pt>
                  <c:pt idx="2">
                    <c:v>1.2301879222456127</c:v>
                  </c:pt>
                </c:numCache>
              </c:numRef>
            </c:plus>
            <c:minus>
              <c:numRef>
                <c:f>villin!$C$17:$C$19</c:f>
                <c:numCache>
                  <c:formatCode>General</c:formatCode>
                  <c:ptCount val="3"/>
                  <c:pt idx="0">
                    <c:v>0.64023489962995295</c:v>
                  </c:pt>
                  <c:pt idx="1">
                    <c:v>1.0157916477615636</c:v>
                  </c:pt>
                  <c:pt idx="2">
                    <c:v>1.2301879222456127</c:v>
                  </c:pt>
                </c:numCache>
              </c:numRef>
            </c:minus>
          </c:errBars>
          <c:cat>
            <c:strRef>
              <c:f>villin!$A$12:$A$14</c:f>
              <c:strCache>
                <c:ptCount val="3"/>
                <c:pt idx="0">
                  <c:v>villin 2</c:v>
                </c:pt>
                <c:pt idx="1">
                  <c:v>villin 2'</c:v>
                </c:pt>
                <c:pt idx="2">
                  <c:v>villin 4</c:v>
                </c:pt>
              </c:strCache>
            </c:strRef>
          </c:cat>
          <c:val>
            <c:numRef>
              <c:f>villin!$C$12:$C$14</c:f>
              <c:numCache>
                <c:formatCode>General</c:formatCode>
                <c:ptCount val="3"/>
                <c:pt idx="0">
                  <c:v>23.155136855365743</c:v>
                </c:pt>
                <c:pt idx="1">
                  <c:v>33.254432615025237</c:v>
                </c:pt>
                <c:pt idx="2">
                  <c:v>22.693636124593695</c:v>
                </c:pt>
              </c:numCache>
            </c:numRef>
          </c:val>
        </c:ser>
        <c:ser>
          <c:idx val="2"/>
          <c:order val="2"/>
          <c:tx>
            <c:strRef>
              <c:f>villin!$D$11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villin!$D$17:$D$19</c:f>
                <c:numCache>
                  <c:formatCode>General</c:formatCode>
                  <c:ptCount val="3"/>
                  <c:pt idx="0">
                    <c:v>1.2022577942341979</c:v>
                  </c:pt>
                  <c:pt idx="1">
                    <c:v>2.0779658674042714</c:v>
                  </c:pt>
                  <c:pt idx="2">
                    <c:v>1.654935824579244</c:v>
                  </c:pt>
                </c:numCache>
              </c:numRef>
            </c:plus>
            <c:minus>
              <c:numRef>
                <c:f>villin!$D$17:$D$19</c:f>
                <c:numCache>
                  <c:formatCode>General</c:formatCode>
                  <c:ptCount val="3"/>
                  <c:pt idx="0">
                    <c:v>1.2022577942341979</c:v>
                  </c:pt>
                  <c:pt idx="1">
                    <c:v>2.0779658674042714</c:v>
                  </c:pt>
                  <c:pt idx="2">
                    <c:v>1.654935824579244</c:v>
                  </c:pt>
                </c:numCache>
              </c:numRef>
            </c:minus>
          </c:errBars>
          <c:cat>
            <c:strRef>
              <c:f>villin!$A$12:$A$14</c:f>
              <c:strCache>
                <c:ptCount val="3"/>
                <c:pt idx="0">
                  <c:v>villin 2</c:v>
                </c:pt>
                <c:pt idx="1">
                  <c:v>villin 2'</c:v>
                </c:pt>
                <c:pt idx="2">
                  <c:v>villin 4</c:v>
                </c:pt>
              </c:strCache>
            </c:strRef>
          </c:cat>
          <c:val>
            <c:numRef>
              <c:f>villin!$D$12:$D$14</c:f>
              <c:numCache>
                <c:formatCode>General</c:formatCode>
                <c:ptCount val="3"/>
                <c:pt idx="0">
                  <c:v>6.9930670437720321</c:v>
                </c:pt>
                <c:pt idx="1">
                  <c:v>16.734877198254154</c:v>
                </c:pt>
                <c:pt idx="2">
                  <c:v>9.4660587265041336</c:v>
                </c:pt>
              </c:numCache>
            </c:numRef>
          </c:val>
        </c:ser>
        <c:ser>
          <c:idx val="3"/>
          <c:order val="3"/>
          <c:tx>
            <c:strRef>
              <c:f>villin!$E$11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villin!$E$17:$E$19</c:f>
                <c:numCache>
                  <c:formatCode>General</c:formatCode>
                  <c:ptCount val="3"/>
                  <c:pt idx="0">
                    <c:v>1.1878779428421613</c:v>
                  </c:pt>
                  <c:pt idx="1">
                    <c:v>1.8743471473801958</c:v>
                  </c:pt>
                  <c:pt idx="2">
                    <c:v>1.416824434682332</c:v>
                  </c:pt>
                </c:numCache>
              </c:numRef>
            </c:plus>
            <c:minus>
              <c:numRef>
                <c:f>villin!$E$17:$E$19</c:f>
                <c:numCache>
                  <c:formatCode>General</c:formatCode>
                  <c:ptCount val="3"/>
                  <c:pt idx="0">
                    <c:v>1.1878779428421613</c:v>
                  </c:pt>
                  <c:pt idx="1">
                    <c:v>1.8743471473801958</c:v>
                  </c:pt>
                  <c:pt idx="2">
                    <c:v>1.416824434682332</c:v>
                  </c:pt>
                </c:numCache>
              </c:numRef>
            </c:minus>
          </c:errBars>
          <c:cat>
            <c:strRef>
              <c:f>villin!$A$12:$A$14</c:f>
              <c:strCache>
                <c:ptCount val="3"/>
                <c:pt idx="0">
                  <c:v>villin 2</c:v>
                </c:pt>
                <c:pt idx="1">
                  <c:v>villin 2'</c:v>
                </c:pt>
                <c:pt idx="2">
                  <c:v>villin 4</c:v>
                </c:pt>
              </c:strCache>
            </c:strRef>
          </c:cat>
          <c:val>
            <c:numRef>
              <c:f>villin!$E$12:$E$14</c:f>
              <c:numCache>
                <c:formatCode>General</c:formatCode>
                <c:ptCount val="3"/>
                <c:pt idx="0">
                  <c:v>7.7897685699226358</c:v>
                </c:pt>
                <c:pt idx="1">
                  <c:v>14.628147863913409</c:v>
                </c:pt>
                <c:pt idx="2">
                  <c:v>9.2830709148021171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91212288"/>
        <c:axId val="80874304"/>
      </c:barChart>
      <c:catAx>
        <c:axId val="91212288"/>
        <c:scaling>
          <c:orientation val="minMax"/>
        </c:scaling>
        <c:delete val="0"/>
        <c:axPos val="b"/>
        <c:majorTickMark val="none"/>
        <c:minorTickMark val="none"/>
        <c:tickLblPos val="nextTo"/>
        <c:crossAx val="80874304"/>
        <c:crosses val="autoZero"/>
        <c:auto val="1"/>
        <c:lblAlgn val="ctr"/>
        <c:lblOffset val="100"/>
        <c:noMultiLvlLbl val="0"/>
      </c:catAx>
      <c:valAx>
        <c:axId val="80874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12122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005133085533251"/>
          <c:y val="3.0617533011237239E-2"/>
          <c:w val="0.20328184750870948"/>
          <c:h val="0.34347199904617648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3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922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44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52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0651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88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02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33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460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73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AD756-F929-4C18-BECC-802859A142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2B67B-716D-4784-9654-1A3C5A2C94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125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338272"/>
              </p:ext>
            </p:extLst>
          </p:nvPr>
        </p:nvGraphicFramePr>
        <p:xfrm>
          <a:off x="275402" y="322554"/>
          <a:ext cx="4468830" cy="2953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5882" y="347224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355595" y="64275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218016"/>
              </p:ext>
            </p:extLst>
          </p:nvPr>
        </p:nvGraphicFramePr>
        <p:xfrm>
          <a:off x="438068" y="3407734"/>
          <a:ext cx="4277948" cy="295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016094" y="3460485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6489" y="5539632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574826" y="506502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848587" y="5310759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131342" y="537190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9114581"/>
              </p:ext>
            </p:extLst>
          </p:nvPr>
        </p:nvGraphicFramePr>
        <p:xfrm>
          <a:off x="4913197" y="3429000"/>
          <a:ext cx="3979283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508104" y="4335421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380205" y="368492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7252511" y="432370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*</a:t>
            </a:r>
            <a:endParaRPr lang="ko-KR" alt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154919" y="104891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smtClean="0">
                <a:latin typeface="Arial" pitchFamily="34" charset="0"/>
                <a:cs typeface="Arial" pitchFamily="34" charset="0"/>
              </a:rPr>
              <a:t>PROFILIN</a:t>
            </a:r>
            <a:endParaRPr lang="ko-KR" alt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18659" y="3201235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smtClean="0">
                <a:latin typeface="Arial" pitchFamily="34" charset="0"/>
                <a:cs typeface="Arial" pitchFamily="34" charset="0"/>
              </a:rPr>
              <a:t>VILLIN</a:t>
            </a:r>
            <a:endParaRPr lang="ko-KR" alt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8385" y="321076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smtClean="0">
                <a:latin typeface="Arial" pitchFamily="34" charset="0"/>
                <a:cs typeface="Arial" pitchFamily="34" charset="0"/>
              </a:rPr>
              <a:t>TUBULIN</a:t>
            </a:r>
            <a:endParaRPr lang="ko-KR" altLang="en-US" sz="1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09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18</Words>
  <Application>Microsoft Office PowerPoint</Application>
  <PresentationFormat>화면 슬라이드 쇼(4:3)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17</cp:revision>
  <dcterms:created xsi:type="dcterms:W3CDTF">2013-04-26T17:45:56Z</dcterms:created>
  <dcterms:modified xsi:type="dcterms:W3CDTF">2013-10-30T19:41:17Z</dcterms:modified>
</cp:coreProperties>
</file>