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4" d="100"/>
          <a:sy n="64" d="100"/>
        </p:scale>
        <p:origin x="-1530" y="-102"/>
      </p:cViewPr>
      <p:guideLst>
        <p:guide orient="horz" pos="300"/>
        <p:guide orient="horz" pos="3657"/>
        <p:guide orient="horz" pos="2478"/>
        <p:guide orient="horz" pos="1480"/>
        <p:guide pos="2880"/>
        <p:guide pos="11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tton_Fiber_Transcritpome_AD1\manuscript\phenylpropanoi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tton_Fiber_Transcritpome_AD1\manuscript\phenylpropanoi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tton_Fiber_Transcritpome_AD1\manuscript\phenylpropanoi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tton_Fiber_Transcritpome_AD1\manuscript\phenylpropanoi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1200" b="0" i="1"/>
            </a:pPr>
            <a:r>
              <a:rPr lang="en-US" sz="1200" b="0" i="1"/>
              <a:t>MYB3</a:t>
            </a:r>
            <a:endParaRPr lang="ko-KR" sz="1200" b="0" i="1"/>
          </a:p>
        </c:rich>
      </c:tx>
      <c:layout>
        <c:manualLayout>
          <c:xMode val="edge"/>
          <c:yMode val="edge"/>
          <c:x val="0.44194042219744734"/>
          <c:y val="6.754899708113240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9775720216693244E-2"/>
          <c:y val="0.1759190519117993"/>
          <c:w val="0.91459953681030093"/>
          <c:h val="0.737740309113084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'MYB3'!$D$13</c:f>
              <c:strCache>
                <c:ptCount val="1"/>
                <c:pt idx="0">
                  <c:v>wild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'MYB3'!$D$19:$D$22</c:f>
                <c:numCache>
                  <c:formatCode>General</c:formatCode>
                  <c:ptCount val="4"/>
                  <c:pt idx="0">
                    <c:v>6.1609472990246541</c:v>
                  </c:pt>
                  <c:pt idx="1">
                    <c:v>0.27464084879126999</c:v>
                  </c:pt>
                  <c:pt idx="2">
                    <c:v>8.4570003330339052</c:v>
                  </c:pt>
                  <c:pt idx="3">
                    <c:v>5.6211298542051598</c:v>
                  </c:pt>
                </c:numCache>
              </c:numRef>
            </c:plus>
            <c:minus>
              <c:numRef>
                <c:f>'MYB3'!$D$19:$D$22</c:f>
                <c:numCache>
                  <c:formatCode>General</c:formatCode>
                  <c:ptCount val="4"/>
                  <c:pt idx="0">
                    <c:v>6.1609472990246541</c:v>
                  </c:pt>
                  <c:pt idx="1">
                    <c:v>0.27464084879126999</c:v>
                  </c:pt>
                  <c:pt idx="2">
                    <c:v>8.4570003330339052</c:v>
                  </c:pt>
                  <c:pt idx="3">
                    <c:v>5.6211298542051598</c:v>
                  </c:pt>
                </c:numCache>
              </c:numRef>
            </c:minus>
          </c:errBars>
          <c:cat>
            <c:strRef>
              <c:f>'MYB3'!$C$14:$C$17</c:f>
              <c:strCache>
                <c:ptCount val="4"/>
                <c:pt idx="0">
                  <c:v>Gorai.004G044000.1</c:v>
                </c:pt>
                <c:pt idx="1">
                  <c:v>Gorai.004G150800.1</c:v>
                </c:pt>
                <c:pt idx="2">
                  <c:v>Gorai.006G192400.1</c:v>
                </c:pt>
                <c:pt idx="3">
                  <c:v>Gorai.009G288900.1</c:v>
                </c:pt>
              </c:strCache>
            </c:strRef>
          </c:cat>
          <c:val>
            <c:numRef>
              <c:f>'MYB3'!$D$14:$D$17</c:f>
              <c:numCache>
                <c:formatCode>General</c:formatCode>
                <c:ptCount val="4"/>
                <c:pt idx="0">
                  <c:v>38.400137480733484</c:v>
                </c:pt>
                <c:pt idx="1">
                  <c:v>6.1158163438408701</c:v>
                </c:pt>
                <c:pt idx="2">
                  <c:v>25.031166406159517</c:v>
                </c:pt>
                <c:pt idx="3">
                  <c:v>37.993121166508146</c:v>
                </c:pt>
              </c:numCache>
            </c:numRef>
          </c:val>
        </c:ser>
        <c:ser>
          <c:idx val="1"/>
          <c:order val="1"/>
          <c:tx>
            <c:strRef>
              <c:f>'MYB3'!$E$13</c:f>
              <c:strCache>
                <c:ptCount val="1"/>
                <c:pt idx="0">
                  <c:v>dom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'MYB3'!$E$19:$E$22</c:f>
                <c:numCache>
                  <c:formatCode>General</c:formatCode>
                  <c:ptCount val="4"/>
                  <c:pt idx="0">
                    <c:v>1.0103440749636126</c:v>
                  </c:pt>
                  <c:pt idx="1">
                    <c:v>0.85354640620221667</c:v>
                  </c:pt>
                  <c:pt idx="2">
                    <c:v>0.52333838592750681</c:v>
                  </c:pt>
                  <c:pt idx="3">
                    <c:v>0.67816911538711866</c:v>
                  </c:pt>
                </c:numCache>
              </c:numRef>
            </c:plus>
            <c:minus>
              <c:numRef>
                <c:f>'MYB3'!$E$19:$E$22</c:f>
                <c:numCache>
                  <c:formatCode>General</c:formatCode>
                  <c:ptCount val="4"/>
                  <c:pt idx="0">
                    <c:v>1.0103440749636126</c:v>
                  </c:pt>
                  <c:pt idx="1">
                    <c:v>0.85354640620221667</c:v>
                  </c:pt>
                  <c:pt idx="2">
                    <c:v>0.52333838592750681</c:v>
                  </c:pt>
                  <c:pt idx="3">
                    <c:v>0.67816911538711866</c:v>
                  </c:pt>
                </c:numCache>
              </c:numRef>
            </c:minus>
          </c:errBars>
          <c:cat>
            <c:strRef>
              <c:f>'MYB3'!$C$14:$C$17</c:f>
              <c:strCache>
                <c:ptCount val="4"/>
                <c:pt idx="0">
                  <c:v>Gorai.004G044000.1</c:v>
                </c:pt>
                <c:pt idx="1">
                  <c:v>Gorai.004G150800.1</c:v>
                </c:pt>
                <c:pt idx="2">
                  <c:v>Gorai.006G192400.1</c:v>
                </c:pt>
                <c:pt idx="3">
                  <c:v>Gorai.009G288900.1</c:v>
                </c:pt>
              </c:strCache>
            </c:strRef>
          </c:cat>
          <c:val>
            <c:numRef>
              <c:f>'MYB3'!$E$14:$E$17</c:f>
              <c:numCache>
                <c:formatCode>General</c:formatCode>
                <c:ptCount val="4"/>
                <c:pt idx="0">
                  <c:v>4.0339190209946354</c:v>
                </c:pt>
                <c:pt idx="1">
                  <c:v>15.197932126872042</c:v>
                </c:pt>
                <c:pt idx="2">
                  <c:v>2.115930707085206</c:v>
                </c:pt>
                <c:pt idx="3">
                  <c:v>18.215018489631085</c:v>
                </c:pt>
              </c:numCache>
            </c:numRef>
          </c:val>
        </c:ser>
        <c:ser>
          <c:idx val="2"/>
          <c:order val="2"/>
          <c:tx>
            <c:strRef>
              <c:f>'MYB3'!$F$13</c:f>
              <c:strCache>
                <c:ptCount val="1"/>
                <c:pt idx="0">
                  <c:v>wild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'MYB3'!$F$19:$F$22</c:f>
                <c:numCache>
                  <c:formatCode>General</c:formatCode>
                  <c:ptCount val="4"/>
                  <c:pt idx="0">
                    <c:v>7.7216036100484526</c:v>
                  </c:pt>
                  <c:pt idx="1">
                    <c:v>1.3766275217024375</c:v>
                  </c:pt>
                  <c:pt idx="2">
                    <c:v>6.8696748079990693</c:v>
                  </c:pt>
                  <c:pt idx="3">
                    <c:v>5.1607802599796342</c:v>
                  </c:pt>
                </c:numCache>
              </c:numRef>
            </c:plus>
            <c:minus>
              <c:numRef>
                <c:f>'MYB3'!$F$19:$F$22</c:f>
                <c:numCache>
                  <c:formatCode>General</c:formatCode>
                  <c:ptCount val="4"/>
                  <c:pt idx="0">
                    <c:v>7.7216036100484526</c:v>
                  </c:pt>
                  <c:pt idx="1">
                    <c:v>1.3766275217024375</c:v>
                  </c:pt>
                  <c:pt idx="2">
                    <c:v>6.8696748079990693</c:v>
                  </c:pt>
                  <c:pt idx="3">
                    <c:v>5.1607802599796342</c:v>
                  </c:pt>
                </c:numCache>
              </c:numRef>
            </c:minus>
          </c:errBars>
          <c:cat>
            <c:strRef>
              <c:f>'MYB3'!$C$14:$C$17</c:f>
              <c:strCache>
                <c:ptCount val="4"/>
                <c:pt idx="0">
                  <c:v>Gorai.004G044000.1</c:v>
                </c:pt>
                <c:pt idx="1">
                  <c:v>Gorai.004G150800.1</c:v>
                </c:pt>
                <c:pt idx="2">
                  <c:v>Gorai.006G192400.1</c:v>
                </c:pt>
                <c:pt idx="3">
                  <c:v>Gorai.009G288900.1</c:v>
                </c:pt>
              </c:strCache>
            </c:strRef>
          </c:cat>
          <c:val>
            <c:numRef>
              <c:f>'MYB3'!$F$14:$F$17</c:f>
              <c:numCache>
                <c:formatCode>General</c:formatCode>
                <c:ptCount val="4"/>
                <c:pt idx="0">
                  <c:v>23.826261168628289</c:v>
                </c:pt>
                <c:pt idx="1">
                  <c:v>8.7162721370141902</c:v>
                </c:pt>
                <c:pt idx="2">
                  <c:v>30.989933127480736</c:v>
                </c:pt>
                <c:pt idx="3">
                  <c:v>52.994916128635182</c:v>
                </c:pt>
              </c:numCache>
            </c:numRef>
          </c:val>
        </c:ser>
        <c:ser>
          <c:idx val="3"/>
          <c:order val="3"/>
          <c:tx>
            <c:strRef>
              <c:f>'MYB3'!$G$13</c:f>
              <c:strCache>
                <c:ptCount val="1"/>
                <c:pt idx="0">
                  <c:v>dom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'MYB3'!$G$19:$G$22</c:f>
                <c:numCache>
                  <c:formatCode>General</c:formatCode>
                  <c:ptCount val="4"/>
                  <c:pt idx="0">
                    <c:v>4.0984152853854381</c:v>
                  </c:pt>
                  <c:pt idx="1">
                    <c:v>3.5793329890472618</c:v>
                  </c:pt>
                  <c:pt idx="2">
                    <c:v>2.7917339708490196</c:v>
                  </c:pt>
                  <c:pt idx="3">
                    <c:v>2.8175838741679011</c:v>
                  </c:pt>
                </c:numCache>
              </c:numRef>
            </c:plus>
            <c:minus>
              <c:numRef>
                <c:f>'MYB3'!$G$19:$G$22</c:f>
                <c:numCache>
                  <c:formatCode>General</c:formatCode>
                  <c:ptCount val="4"/>
                  <c:pt idx="0">
                    <c:v>4.0984152853854381</c:v>
                  </c:pt>
                  <c:pt idx="1">
                    <c:v>3.5793329890472618</c:v>
                  </c:pt>
                  <c:pt idx="2">
                    <c:v>2.7917339708490196</c:v>
                  </c:pt>
                  <c:pt idx="3">
                    <c:v>2.8175838741679011</c:v>
                  </c:pt>
                </c:numCache>
              </c:numRef>
            </c:minus>
          </c:errBars>
          <c:cat>
            <c:strRef>
              <c:f>'MYB3'!$C$14:$C$17</c:f>
              <c:strCache>
                <c:ptCount val="4"/>
                <c:pt idx="0">
                  <c:v>Gorai.004G044000.1</c:v>
                </c:pt>
                <c:pt idx="1">
                  <c:v>Gorai.004G150800.1</c:v>
                </c:pt>
                <c:pt idx="2">
                  <c:v>Gorai.006G192400.1</c:v>
                </c:pt>
                <c:pt idx="3">
                  <c:v>Gorai.009G288900.1</c:v>
                </c:pt>
              </c:strCache>
            </c:strRef>
          </c:cat>
          <c:val>
            <c:numRef>
              <c:f>'MYB3'!$G$14:$G$17</c:f>
              <c:numCache>
                <c:formatCode>General</c:formatCode>
                <c:ptCount val="4"/>
                <c:pt idx="0">
                  <c:v>7.2012170061118397</c:v>
                </c:pt>
                <c:pt idx="1">
                  <c:v>11.246335978920982</c:v>
                </c:pt>
                <c:pt idx="2">
                  <c:v>5.2904912615183139</c:v>
                </c:pt>
                <c:pt idx="3">
                  <c:v>14.723797093018391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193408"/>
        <c:axId val="88195072"/>
      </c:barChart>
      <c:catAx>
        <c:axId val="154193408"/>
        <c:scaling>
          <c:orientation val="minMax"/>
        </c:scaling>
        <c:delete val="0"/>
        <c:axPos val="b"/>
        <c:majorTickMark val="none"/>
        <c:minorTickMark val="none"/>
        <c:tickLblPos val="nextTo"/>
        <c:crossAx val="88195072"/>
        <c:crosses val="autoZero"/>
        <c:auto val="1"/>
        <c:lblAlgn val="ctr"/>
        <c:lblOffset val="100"/>
        <c:noMultiLvlLbl val="0"/>
      </c:catAx>
      <c:valAx>
        <c:axId val="88195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54193408"/>
        <c:crosses val="autoZero"/>
        <c:crossBetween val="between"/>
      </c:valAx>
      <c:spPr>
        <a:ln>
          <a:solidFill>
            <a:schemeClr val="bg1">
              <a:lumMod val="6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9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1200" b="0" i="1"/>
            </a:pPr>
            <a:r>
              <a:rPr lang="en-US" sz="1200" b="0" i="1"/>
              <a:t>MYB4</a:t>
            </a:r>
            <a:endParaRPr lang="ko-KR" sz="1200" b="0" i="1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8747594050743653E-2"/>
          <c:y val="0.12848388743073783"/>
          <c:w val="0.87069685039370082"/>
          <c:h val="0.54845400106255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'MYB4'!$B$14</c:f>
              <c:strCache>
                <c:ptCount val="1"/>
                <c:pt idx="0">
                  <c:v>wild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'MYB4'!$B$27:$B$31</c:f>
                <c:numCache>
                  <c:formatCode>General</c:formatCode>
                  <c:ptCount val="5"/>
                  <c:pt idx="0">
                    <c:v>4.8165823495731885</c:v>
                  </c:pt>
                  <c:pt idx="1">
                    <c:v>2.2683198534287374</c:v>
                  </c:pt>
                  <c:pt idx="2">
                    <c:v>4.0279840286516233</c:v>
                  </c:pt>
                  <c:pt idx="3">
                    <c:v>1.7716830523356055</c:v>
                  </c:pt>
                  <c:pt idx="4">
                    <c:v>1.9455895807328636</c:v>
                  </c:pt>
                </c:numCache>
              </c:numRef>
            </c:plus>
            <c:minus>
              <c:numRef>
                <c:f>'MYB4'!$B$27:$B$31</c:f>
                <c:numCache>
                  <c:formatCode>General</c:formatCode>
                  <c:ptCount val="5"/>
                  <c:pt idx="0">
                    <c:v>4.8165823495731885</c:v>
                  </c:pt>
                  <c:pt idx="1">
                    <c:v>2.2683198534287374</c:v>
                  </c:pt>
                  <c:pt idx="2">
                    <c:v>4.0279840286516233</c:v>
                  </c:pt>
                  <c:pt idx="3">
                    <c:v>1.7716830523356055</c:v>
                  </c:pt>
                  <c:pt idx="4">
                    <c:v>1.9455895807328636</c:v>
                  </c:pt>
                </c:numCache>
              </c:numRef>
            </c:minus>
          </c:errBars>
          <c:cat>
            <c:strRef>
              <c:f>'MYB4'!$A$15:$A$19</c:f>
              <c:strCache>
                <c:ptCount val="5"/>
                <c:pt idx="0">
                  <c:v>Gorai.002G180300.1</c:v>
                </c:pt>
                <c:pt idx="1">
                  <c:v>Gorai.002G196700.1</c:v>
                </c:pt>
                <c:pt idx="2">
                  <c:v>Gorai.005G162600.1</c:v>
                </c:pt>
                <c:pt idx="3">
                  <c:v>Gorai.007G192900.1</c:v>
                </c:pt>
                <c:pt idx="4">
                  <c:v>Gorai.008G035700.1</c:v>
                </c:pt>
              </c:strCache>
            </c:strRef>
          </c:cat>
          <c:val>
            <c:numRef>
              <c:f>'MYB4'!$B$15:$B$19</c:f>
              <c:numCache>
                <c:formatCode>General</c:formatCode>
                <c:ptCount val="5"/>
                <c:pt idx="0">
                  <c:v>26.040361714002888</c:v>
                </c:pt>
                <c:pt idx="1">
                  <c:v>25.907723416835648</c:v>
                </c:pt>
                <c:pt idx="2">
                  <c:v>56.523486283951591</c:v>
                </c:pt>
                <c:pt idx="3">
                  <c:v>13.113120149705884</c:v>
                </c:pt>
                <c:pt idx="4">
                  <c:v>11.071646541480245</c:v>
                </c:pt>
              </c:numCache>
            </c:numRef>
          </c:val>
        </c:ser>
        <c:ser>
          <c:idx val="1"/>
          <c:order val="1"/>
          <c:tx>
            <c:strRef>
              <c:f>'MYB4'!$C$14</c:f>
              <c:strCache>
                <c:ptCount val="1"/>
                <c:pt idx="0">
                  <c:v>dom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'MYB4'!$C$27:$C$31</c:f>
                <c:numCache>
                  <c:formatCode>General</c:formatCode>
                  <c:ptCount val="5"/>
                  <c:pt idx="0">
                    <c:v>0.60450038002759021</c:v>
                  </c:pt>
                  <c:pt idx="1">
                    <c:v>1.5215251743974052</c:v>
                  </c:pt>
                  <c:pt idx="2">
                    <c:v>2.3318705264440842</c:v>
                  </c:pt>
                  <c:pt idx="3">
                    <c:v>1.4041904568597203</c:v>
                  </c:pt>
                  <c:pt idx="4">
                    <c:v>0.48418654090352115</c:v>
                  </c:pt>
                </c:numCache>
              </c:numRef>
            </c:plus>
            <c:minus>
              <c:numRef>
                <c:f>'MYB4'!$C$27:$C$31</c:f>
                <c:numCache>
                  <c:formatCode>General</c:formatCode>
                  <c:ptCount val="5"/>
                  <c:pt idx="0">
                    <c:v>0.60450038002759021</c:v>
                  </c:pt>
                  <c:pt idx="1">
                    <c:v>1.5215251743974052</c:v>
                  </c:pt>
                  <c:pt idx="2">
                    <c:v>2.3318705264440842</c:v>
                  </c:pt>
                  <c:pt idx="3">
                    <c:v>1.4041904568597203</c:v>
                  </c:pt>
                  <c:pt idx="4">
                    <c:v>0.48418654090352115</c:v>
                  </c:pt>
                </c:numCache>
              </c:numRef>
            </c:minus>
          </c:errBars>
          <c:cat>
            <c:strRef>
              <c:f>'MYB4'!$A$15:$A$19</c:f>
              <c:strCache>
                <c:ptCount val="5"/>
                <c:pt idx="0">
                  <c:v>Gorai.002G180300.1</c:v>
                </c:pt>
                <c:pt idx="1">
                  <c:v>Gorai.002G196700.1</c:v>
                </c:pt>
                <c:pt idx="2">
                  <c:v>Gorai.005G162600.1</c:v>
                </c:pt>
                <c:pt idx="3">
                  <c:v>Gorai.007G192900.1</c:v>
                </c:pt>
                <c:pt idx="4">
                  <c:v>Gorai.008G035700.1</c:v>
                </c:pt>
              </c:strCache>
            </c:strRef>
          </c:cat>
          <c:val>
            <c:numRef>
              <c:f>'MYB4'!$C$15:$C$19</c:f>
              <c:numCache>
                <c:formatCode>General</c:formatCode>
                <c:ptCount val="5"/>
                <c:pt idx="0">
                  <c:v>4.199546994159272</c:v>
                </c:pt>
                <c:pt idx="1">
                  <c:v>20.375565854431343</c:v>
                </c:pt>
                <c:pt idx="2">
                  <c:v>25.484161659248556</c:v>
                </c:pt>
                <c:pt idx="3">
                  <c:v>10.914726435712746</c:v>
                </c:pt>
                <c:pt idx="4">
                  <c:v>7.0947285055366667</c:v>
                </c:pt>
              </c:numCache>
            </c:numRef>
          </c:val>
        </c:ser>
        <c:ser>
          <c:idx val="2"/>
          <c:order val="2"/>
          <c:tx>
            <c:strRef>
              <c:f>'MYB4'!$D$14</c:f>
              <c:strCache>
                <c:ptCount val="1"/>
                <c:pt idx="0">
                  <c:v>wild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'MYB4'!$D$27:$D$31</c:f>
                <c:numCache>
                  <c:formatCode>General</c:formatCode>
                  <c:ptCount val="5"/>
                  <c:pt idx="0">
                    <c:v>0.298426742969853</c:v>
                  </c:pt>
                  <c:pt idx="1">
                    <c:v>2.2244111438938341</c:v>
                  </c:pt>
                  <c:pt idx="2">
                    <c:v>1.867642684209466</c:v>
                  </c:pt>
                  <c:pt idx="3">
                    <c:v>4.2599761676449361</c:v>
                  </c:pt>
                  <c:pt idx="4">
                    <c:v>5.1309736710879736</c:v>
                  </c:pt>
                </c:numCache>
              </c:numRef>
            </c:plus>
            <c:minus>
              <c:numRef>
                <c:f>'MYB4'!$D$27:$D$31</c:f>
                <c:numCache>
                  <c:formatCode>General</c:formatCode>
                  <c:ptCount val="5"/>
                  <c:pt idx="0">
                    <c:v>0.298426742969853</c:v>
                  </c:pt>
                  <c:pt idx="1">
                    <c:v>2.2244111438938341</c:v>
                  </c:pt>
                  <c:pt idx="2">
                    <c:v>1.867642684209466</c:v>
                  </c:pt>
                  <c:pt idx="3">
                    <c:v>4.2599761676449361</c:v>
                  </c:pt>
                  <c:pt idx="4">
                    <c:v>5.1309736710879736</c:v>
                  </c:pt>
                </c:numCache>
              </c:numRef>
            </c:minus>
          </c:errBars>
          <c:cat>
            <c:strRef>
              <c:f>'MYB4'!$A$15:$A$19</c:f>
              <c:strCache>
                <c:ptCount val="5"/>
                <c:pt idx="0">
                  <c:v>Gorai.002G180300.1</c:v>
                </c:pt>
                <c:pt idx="1">
                  <c:v>Gorai.002G196700.1</c:v>
                </c:pt>
                <c:pt idx="2">
                  <c:v>Gorai.005G162600.1</c:v>
                </c:pt>
                <c:pt idx="3">
                  <c:v>Gorai.007G192900.1</c:v>
                </c:pt>
                <c:pt idx="4">
                  <c:v>Gorai.008G035700.1</c:v>
                </c:pt>
              </c:strCache>
            </c:strRef>
          </c:cat>
          <c:val>
            <c:numRef>
              <c:f>'MYB4'!$D$15:$D$19</c:f>
              <c:numCache>
                <c:formatCode>General</c:formatCode>
                <c:ptCount val="5"/>
                <c:pt idx="0">
                  <c:v>0.93749979343858492</c:v>
                </c:pt>
                <c:pt idx="1">
                  <c:v>25.103802111189374</c:v>
                </c:pt>
                <c:pt idx="2">
                  <c:v>20.874319814795445</c:v>
                </c:pt>
                <c:pt idx="3">
                  <c:v>24.243197163078854</c:v>
                </c:pt>
                <c:pt idx="4">
                  <c:v>38.287342348448718</c:v>
                </c:pt>
              </c:numCache>
            </c:numRef>
          </c:val>
        </c:ser>
        <c:ser>
          <c:idx val="3"/>
          <c:order val="3"/>
          <c:tx>
            <c:strRef>
              <c:f>'MYB4'!$E$14</c:f>
              <c:strCache>
                <c:ptCount val="1"/>
                <c:pt idx="0">
                  <c:v>dom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'MYB4'!$E$27:$E$31</c:f>
                <c:numCache>
                  <c:formatCode>General</c:formatCode>
                  <c:ptCount val="5"/>
                  <c:pt idx="0">
                    <c:v>0.53609292726371105</c:v>
                  </c:pt>
                  <c:pt idx="1">
                    <c:v>2.5756204424389271</c:v>
                  </c:pt>
                  <c:pt idx="2">
                    <c:v>5.4775712958939371</c:v>
                  </c:pt>
                  <c:pt idx="3">
                    <c:v>1.9509541620418771</c:v>
                  </c:pt>
                  <c:pt idx="4">
                    <c:v>2.9875555006941168</c:v>
                  </c:pt>
                </c:numCache>
              </c:numRef>
            </c:plus>
            <c:minus>
              <c:numRef>
                <c:f>'MYB4'!$E$27:$E$31</c:f>
                <c:numCache>
                  <c:formatCode>General</c:formatCode>
                  <c:ptCount val="5"/>
                  <c:pt idx="0">
                    <c:v>0.53609292726371105</c:v>
                  </c:pt>
                  <c:pt idx="1">
                    <c:v>2.5756204424389271</c:v>
                  </c:pt>
                  <c:pt idx="2">
                    <c:v>5.4775712958939371</c:v>
                  </c:pt>
                  <c:pt idx="3">
                    <c:v>1.9509541620418771</c:v>
                  </c:pt>
                  <c:pt idx="4">
                    <c:v>2.9875555006941168</c:v>
                  </c:pt>
                </c:numCache>
              </c:numRef>
            </c:minus>
          </c:errBars>
          <c:cat>
            <c:strRef>
              <c:f>'MYB4'!$A$15:$A$19</c:f>
              <c:strCache>
                <c:ptCount val="5"/>
                <c:pt idx="0">
                  <c:v>Gorai.002G180300.1</c:v>
                </c:pt>
                <c:pt idx="1">
                  <c:v>Gorai.002G196700.1</c:v>
                </c:pt>
                <c:pt idx="2">
                  <c:v>Gorai.005G162600.1</c:v>
                </c:pt>
                <c:pt idx="3">
                  <c:v>Gorai.007G192900.1</c:v>
                </c:pt>
                <c:pt idx="4">
                  <c:v>Gorai.008G035700.1</c:v>
                </c:pt>
              </c:strCache>
            </c:strRef>
          </c:cat>
          <c:val>
            <c:numRef>
              <c:f>'MYB4'!$E$15:$E$19</c:f>
              <c:numCache>
                <c:formatCode>General</c:formatCode>
                <c:ptCount val="5"/>
                <c:pt idx="0">
                  <c:v>1.5460758242045178</c:v>
                </c:pt>
                <c:pt idx="1">
                  <c:v>9.2862819602148843</c:v>
                </c:pt>
                <c:pt idx="2">
                  <c:v>16.429100461187023</c:v>
                </c:pt>
                <c:pt idx="3">
                  <c:v>7.2494574983674172</c:v>
                </c:pt>
                <c:pt idx="4">
                  <c:v>12.559282458139423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68608"/>
        <c:axId val="172615936"/>
      </c:barChart>
      <c:catAx>
        <c:axId val="16966860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ko-KR"/>
          </a:p>
        </c:txPr>
        <c:crossAx val="172615936"/>
        <c:crosses val="autoZero"/>
        <c:auto val="1"/>
        <c:lblAlgn val="ctr"/>
        <c:lblOffset val="100"/>
        <c:noMultiLvlLbl val="0"/>
      </c:catAx>
      <c:valAx>
        <c:axId val="172615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69668608"/>
        <c:crosses val="autoZero"/>
        <c:crossBetween val="between"/>
      </c:valAx>
      <c:spPr>
        <a:ln>
          <a:solidFill>
            <a:schemeClr val="bg1">
              <a:lumMod val="65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1200" b="0" i="1"/>
            </a:pPr>
            <a:r>
              <a:rPr lang="en-US" altLang="ko-KR" sz="1200" b="0" i="1"/>
              <a:t>MYB5</a:t>
            </a:r>
            <a:endParaRPr lang="ko-KR" altLang="en-US" sz="1200" b="0" i="1"/>
          </a:p>
        </c:rich>
      </c:tx>
      <c:layout>
        <c:manualLayout>
          <c:xMode val="edge"/>
          <c:yMode val="edge"/>
          <c:x val="0.47646820807789031"/>
          <c:y val="7.1874406182040829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'MYB5'!$B$12</c:f>
              <c:strCache>
                <c:ptCount val="1"/>
                <c:pt idx="0">
                  <c:v>wild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'MYB5'!$B$23:$B$26</c:f>
                <c:numCache>
                  <c:formatCode>General</c:formatCode>
                  <c:ptCount val="4"/>
                  <c:pt idx="0">
                    <c:v>0.70700981478979308</c:v>
                  </c:pt>
                  <c:pt idx="1">
                    <c:v>4.7459537907344789</c:v>
                  </c:pt>
                  <c:pt idx="2">
                    <c:v>4.3954292345165991</c:v>
                  </c:pt>
                  <c:pt idx="3">
                    <c:v>3.8104303844836735</c:v>
                  </c:pt>
                </c:numCache>
              </c:numRef>
            </c:plus>
            <c:minus>
              <c:numRef>
                <c:f>'MYB5'!$B$23:$B$26</c:f>
                <c:numCache>
                  <c:formatCode>General</c:formatCode>
                  <c:ptCount val="4"/>
                  <c:pt idx="0">
                    <c:v>0.70700981478979308</c:v>
                  </c:pt>
                  <c:pt idx="1">
                    <c:v>4.7459537907344789</c:v>
                  </c:pt>
                  <c:pt idx="2">
                    <c:v>4.3954292345165991</c:v>
                  </c:pt>
                  <c:pt idx="3">
                    <c:v>3.8104303844836735</c:v>
                  </c:pt>
                </c:numCache>
              </c:numRef>
            </c:minus>
          </c:errBars>
          <c:cat>
            <c:strRef>
              <c:f>'MYB5'!$A$13:$A$16</c:f>
              <c:strCache>
                <c:ptCount val="4"/>
                <c:pt idx="0">
                  <c:v>Gorai.007G260600.1</c:v>
                </c:pt>
                <c:pt idx="1">
                  <c:v>Gorai.007G350500.1</c:v>
                </c:pt>
                <c:pt idx="2">
                  <c:v>Gorai.008G126700.1</c:v>
                </c:pt>
                <c:pt idx="3">
                  <c:v>Gorai.013G114900.1</c:v>
                </c:pt>
              </c:strCache>
            </c:strRef>
          </c:cat>
          <c:val>
            <c:numRef>
              <c:f>'MYB5'!$B$13:$B$16</c:f>
              <c:numCache>
                <c:formatCode>General</c:formatCode>
                <c:ptCount val="4"/>
                <c:pt idx="0">
                  <c:v>10.398789611755763</c:v>
                </c:pt>
                <c:pt idx="1">
                  <c:v>46.22362745947639</c:v>
                </c:pt>
                <c:pt idx="2">
                  <c:v>21.653890269087146</c:v>
                </c:pt>
                <c:pt idx="3">
                  <c:v>18.837624833141479</c:v>
                </c:pt>
              </c:numCache>
            </c:numRef>
          </c:val>
        </c:ser>
        <c:ser>
          <c:idx val="1"/>
          <c:order val="1"/>
          <c:tx>
            <c:strRef>
              <c:f>'MYB5'!$C$12</c:f>
              <c:strCache>
                <c:ptCount val="1"/>
                <c:pt idx="0">
                  <c:v>dom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'MYB5'!$C$23:$C$26</c:f>
                <c:numCache>
                  <c:formatCode>General</c:formatCode>
                  <c:ptCount val="4"/>
                  <c:pt idx="0">
                    <c:v>0.43510978950418694</c:v>
                  </c:pt>
                  <c:pt idx="1">
                    <c:v>1.4777082118329785</c:v>
                  </c:pt>
                  <c:pt idx="2">
                    <c:v>0.48920933644294634</c:v>
                  </c:pt>
                  <c:pt idx="3">
                    <c:v>0.12390881318447006</c:v>
                  </c:pt>
                </c:numCache>
              </c:numRef>
            </c:plus>
            <c:minus>
              <c:numRef>
                <c:f>'MYB5'!$C$23:$C$26</c:f>
                <c:numCache>
                  <c:formatCode>General</c:formatCode>
                  <c:ptCount val="4"/>
                  <c:pt idx="0">
                    <c:v>0.43510978950418694</c:v>
                  </c:pt>
                  <c:pt idx="1">
                    <c:v>1.4777082118329785</c:v>
                  </c:pt>
                  <c:pt idx="2">
                    <c:v>0.48920933644294634</c:v>
                  </c:pt>
                  <c:pt idx="3">
                    <c:v>0.12390881318447006</c:v>
                  </c:pt>
                </c:numCache>
              </c:numRef>
            </c:minus>
          </c:errBars>
          <c:cat>
            <c:strRef>
              <c:f>'MYB5'!$A$13:$A$16</c:f>
              <c:strCache>
                <c:ptCount val="4"/>
                <c:pt idx="0">
                  <c:v>Gorai.007G260600.1</c:v>
                </c:pt>
                <c:pt idx="1">
                  <c:v>Gorai.007G350500.1</c:v>
                </c:pt>
                <c:pt idx="2">
                  <c:v>Gorai.008G126700.1</c:v>
                </c:pt>
                <c:pt idx="3">
                  <c:v>Gorai.013G114900.1</c:v>
                </c:pt>
              </c:strCache>
            </c:strRef>
          </c:cat>
          <c:val>
            <c:numRef>
              <c:f>'MYB5'!$C$13:$C$16</c:f>
              <c:numCache>
                <c:formatCode>General</c:formatCode>
                <c:ptCount val="4"/>
                <c:pt idx="0">
                  <c:v>2.0920247789951287</c:v>
                </c:pt>
                <c:pt idx="1">
                  <c:v>39.06569699101118</c:v>
                </c:pt>
                <c:pt idx="2">
                  <c:v>1.8743519889257181</c:v>
                </c:pt>
                <c:pt idx="3">
                  <c:v>0.38767130422346679</c:v>
                </c:pt>
              </c:numCache>
            </c:numRef>
          </c:val>
        </c:ser>
        <c:ser>
          <c:idx val="2"/>
          <c:order val="2"/>
          <c:tx>
            <c:strRef>
              <c:f>'MYB5'!$D$12</c:f>
              <c:strCache>
                <c:ptCount val="1"/>
                <c:pt idx="0">
                  <c:v>wild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'MYB5'!$D$23:$D$26</c:f>
                <c:numCache>
                  <c:formatCode>General</c:formatCode>
                  <c:ptCount val="4"/>
                  <c:pt idx="0">
                    <c:v>0.49654555786172516</c:v>
                  </c:pt>
                  <c:pt idx="1">
                    <c:v>2.8933735400334077</c:v>
                  </c:pt>
                  <c:pt idx="2">
                    <c:v>1.5832996187836206</c:v>
                  </c:pt>
                  <c:pt idx="3">
                    <c:v>3.1378371319854623</c:v>
                  </c:pt>
                </c:numCache>
              </c:numRef>
            </c:plus>
            <c:minus>
              <c:numRef>
                <c:f>'MYB5'!$D$23:$D$26</c:f>
                <c:numCache>
                  <c:formatCode>General</c:formatCode>
                  <c:ptCount val="4"/>
                  <c:pt idx="0">
                    <c:v>0.49654555786172516</c:v>
                  </c:pt>
                  <c:pt idx="1">
                    <c:v>2.8933735400334077</c:v>
                  </c:pt>
                  <c:pt idx="2">
                    <c:v>1.5832996187836206</c:v>
                  </c:pt>
                  <c:pt idx="3">
                    <c:v>3.1378371319854623</c:v>
                  </c:pt>
                </c:numCache>
              </c:numRef>
            </c:minus>
          </c:errBars>
          <c:cat>
            <c:strRef>
              <c:f>'MYB5'!$A$13:$A$16</c:f>
              <c:strCache>
                <c:ptCount val="4"/>
                <c:pt idx="0">
                  <c:v>Gorai.007G260600.1</c:v>
                </c:pt>
                <c:pt idx="1">
                  <c:v>Gorai.007G350500.1</c:v>
                </c:pt>
                <c:pt idx="2">
                  <c:v>Gorai.008G126700.1</c:v>
                </c:pt>
                <c:pt idx="3">
                  <c:v>Gorai.013G114900.1</c:v>
                </c:pt>
              </c:strCache>
            </c:strRef>
          </c:cat>
          <c:val>
            <c:numRef>
              <c:f>'MYB5'!$D$13:$D$16</c:f>
              <c:numCache>
                <c:formatCode>General</c:formatCode>
                <c:ptCount val="4"/>
                <c:pt idx="0">
                  <c:v>4.5475407816092526</c:v>
                </c:pt>
                <c:pt idx="1">
                  <c:v>46.243586751397196</c:v>
                </c:pt>
                <c:pt idx="2">
                  <c:v>7.7494957443993568</c:v>
                </c:pt>
                <c:pt idx="3">
                  <c:v>10.185443948323558</c:v>
                </c:pt>
              </c:numCache>
            </c:numRef>
          </c:val>
        </c:ser>
        <c:ser>
          <c:idx val="3"/>
          <c:order val="3"/>
          <c:tx>
            <c:strRef>
              <c:f>'MYB5'!$E$12</c:f>
              <c:strCache>
                <c:ptCount val="1"/>
                <c:pt idx="0">
                  <c:v>dom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'MYB5'!$E$23:$E$26</c:f>
                <c:numCache>
                  <c:formatCode>General</c:formatCode>
                  <c:ptCount val="4"/>
                  <c:pt idx="0">
                    <c:v>0.25017011672328027</c:v>
                  </c:pt>
                  <c:pt idx="1">
                    <c:v>4.8667295894917988</c:v>
                  </c:pt>
                  <c:pt idx="2">
                    <c:v>1.564718782557369</c:v>
                  </c:pt>
                  <c:pt idx="3">
                    <c:v>0.3033010277630121</c:v>
                  </c:pt>
                </c:numCache>
              </c:numRef>
            </c:plus>
            <c:minus>
              <c:numRef>
                <c:f>'MYB5'!$E$23:$E$26</c:f>
                <c:numCache>
                  <c:formatCode>General</c:formatCode>
                  <c:ptCount val="4"/>
                  <c:pt idx="0">
                    <c:v>0.25017011672328027</c:v>
                  </c:pt>
                  <c:pt idx="1">
                    <c:v>4.8667295894917988</c:v>
                  </c:pt>
                  <c:pt idx="2">
                    <c:v>1.564718782557369</c:v>
                  </c:pt>
                  <c:pt idx="3">
                    <c:v>0.3033010277630121</c:v>
                  </c:pt>
                </c:numCache>
              </c:numRef>
            </c:minus>
          </c:errBars>
          <c:cat>
            <c:strRef>
              <c:f>'MYB5'!$A$13:$A$16</c:f>
              <c:strCache>
                <c:ptCount val="4"/>
                <c:pt idx="0">
                  <c:v>Gorai.007G260600.1</c:v>
                </c:pt>
                <c:pt idx="1">
                  <c:v>Gorai.007G350500.1</c:v>
                </c:pt>
                <c:pt idx="2">
                  <c:v>Gorai.008G126700.1</c:v>
                </c:pt>
                <c:pt idx="3">
                  <c:v>Gorai.013G114900.1</c:v>
                </c:pt>
              </c:strCache>
            </c:strRef>
          </c:cat>
          <c:val>
            <c:numRef>
              <c:f>'MYB5'!$E$13:$E$16</c:f>
              <c:numCache>
                <c:formatCode>General</c:formatCode>
                <c:ptCount val="4"/>
                <c:pt idx="0">
                  <c:v>1.2325001921245966</c:v>
                </c:pt>
                <c:pt idx="1">
                  <c:v>30.449904508399005</c:v>
                </c:pt>
                <c:pt idx="2">
                  <c:v>4.2931151329075536</c:v>
                </c:pt>
                <c:pt idx="3">
                  <c:v>0.78441301548075992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70144"/>
        <c:axId val="88197952"/>
      </c:barChart>
      <c:catAx>
        <c:axId val="16967014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ko-KR"/>
          </a:p>
        </c:txPr>
        <c:crossAx val="88197952"/>
        <c:crosses val="autoZero"/>
        <c:auto val="1"/>
        <c:lblAlgn val="ctr"/>
        <c:lblOffset val="100"/>
        <c:noMultiLvlLbl val="0"/>
      </c:catAx>
      <c:valAx>
        <c:axId val="88197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69670144"/>
        <c:crosses val="autoZero"/>
        <c:crossBetween val="between"/>
      </c:valAx>
      <c:spPr>
        <a:ln>
          <a:solidFill>
            <a:schemeClr val="bg1">
              <a:lumMod val="65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1200" b="0" i="1"/>
            </a:pPr>
            <a:r>
              <a:rPr lang="en-US" altLang="ko-KR" sz="1200" b="0" i="1"/>
              <a:t>MYB123/TT2</a:t>
            </a:r>
            <a:endParaRPr lang="ko-KR" altLang="en-US" sz="1200" b="0" i="1"/>
          </a:p>
        </c:rich>
      </c:tx>
      <c:layout>
        <c:manualLayout>
          <c:xMode val="edge"/>
          <c:yMode val="edge"/>
          <c:x val="0.34786811023622044"/>
          <c:y val="6.481481481481481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1283098547785728E-2"/>
          <c:y val="0.17638924393970198"/>
          <c:w val="0.90054487328037858"/>
          <c:h val="0.725616731649352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'MYB123'!$B$10</c:f>
              <c:strCache>
                <c:ptCount val="1"/>
                <c:pt idx="0">
                  <c:v>wild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'MYB123'!$B$19:$B$21</c:f>
                <c:numCache>
                  <c:formatCode>General</c:formatCode>
                  <c:ptCount val="3"/>
                  <c:pt idx="0">
                    <c:v>11.986447111787728</c:v>
                  </c:pt>
                  <c:pt idx="1">
                    <c:v>2.1964843458810592</c:v>
                  </c:pt>
                  <c:pt idx="2">
                    <c:v>5.5080857735484479</c:v>
                  </c:pt>
                </c:numCache>
              </c:numRef>
            </c:plus>
            <c:minus>
              <c:numRef>
                <c:f>'MYB123'!$B$19:$B$21</c:f>
                <c:numCache>
                  <c:formatCode>General</c:formatCode>
                  <c:ptCount val="3"/>
                  <c:pt idx="0">
                    <c:v>11.986447111787728</c:v>
                  </c:pt>
                  <c:pt idx="1">
                    <c:v>2.1964843458810592</c:v>
                  </c:pt>
                  <c:pt idx="2">
                    <c:v>5.5080857735484479</c:v>
                  </c:pt>
                </c:numCache>
              </c:numRef>
            </c:minus>
          </c:errBars>
          <c:cat>
            <c:strRef>
              <c:f>'MYB123'!$A$11:$A$13</c:f>
              <c:strCache>
                <c:ptCount val="3"/>
                <c:pt idx="0">
                  <c:v>Gorai.001G015200.1</c:v>
                </c:pt>
                <c:pt idx="1">
                  <c:v>Gorai.009G146500.1</c:v>
                </c:pt>
                <c:pt idx="2">
                  <c:v>Gorai.010G087200.1</c:v>
                </c:pt>
              </c:strCache>
            </c:strRef>
          </c:cat>
          <c:val>
            <c:numRef>
              <c:f>'MYB123'!$B$11:$B$13</c:f>
              <c:numCache>
                <c:formatCode>General</c:formatCode>
                <c:ptCount val="3"/>
                <c:pt idx="0">
                  <c:v>40.769636232152052</c:v>
                </c:pt>
                <c:pt idx="1">
                  <c:v>5.1764919296556711</c:v>
                </c:pt>
                <c:pt idx="2">
                  <c:v>21.114033993614221</c:v>
                </c:pt>
              </c:numCache>
            </c:numRef>
          </c:val>
        </c:ser>
        <c:ser>
          <c:idx val="1"/>
          <c:order val="1"/>
          <c:tx>
            <c:strRef>
              <c:f>'MYB123'!$C$10</c:f>
              <c:strCache>
                <c:ptCount val="1"/>
                <c:pt idx="0">
                  <c:v>dom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'MYB123'!$C$19:$C$21</c:f>
                <c:numCache>
                  <c:formatCode>General</c:formatCode>
                  <c:ptCount val="3"/>
                  <c:pt idx="0">
                    <c:v>2.2788827651151196</c:v>
                  </c:pt>
                  <c:pt idx="1">
                    <c:v>0.91764380628444797</c:v>
                  </c:pt>
                  <c:pt idx="2">
                    <c:v>1.301516085323031</c:v>
                  </c:pt>
                </c:numCache>
              </c:numRef>
            </c:plus>
            <c:minus>
              <c:numRef>
                <c:f>'MYB123'!$C$19:$C$21</c:f>
                <c:numCache>
                  <c:formatCode>General</c:formatCode>
                  <c:ptCount val="3"/>
                  <c:pt idx="0">
                    <c:v>2.2788827651151196</c:v>
                  </c:pt>
                  <c:pt idx="1">
                    <c:v>0.91764380628444797</c:v>
                  </c:pt>
                  <c:pt idx="2">
                    <c:v>1.301516085323031</c:v>
                  </c:pt>
                </c:numCache>
              </c:numRef>
            </c:minus>
          </c:errBars>
          <c:cat>
            <c:strRef>
              <c:f>'MYB123'!$A$11:$A$13</c:f>
              <c:strCache>
                <c:ptCount val="3"/>
                <c:pt idx="0">
                  <c:v>Gorai.001G015200.1</c:v>
                </c:pt>
                <c:pt idx="1">
                  <c:v>Gorai.009G146500.1</c:v>
                </c:pt>
                <c:pt idx="2">
                  <c:v>Gorai.010G087200.1</c:v>
                </c:pt>
              </c:strCache>
            </c:strRef>
          </c:cat>
          <c:val>
            <c:numRef>
              <c:f>'MYB123'!$C$11:$C$13</c:f>
              <c:numCache>
                <c:formatCode>General</c:formatCode>
                <c:ptCount val="3"/>
                <c:pt idx="0">
                  <c:v>8.4961922640373047</c:v>
                </c:pt>
                <c:pt idx="1">
                  <c:v>1.6891682385156788</c:v>
                </c:pt>
                <c:pt idx="2">
                  <c:v>2.0958741737260866</c:v>
                </c:pt>
              </c:numCache>
            </c:numRef>
          </c:val>
        </c:ser>
        <c:ser>
          <c:idx val="2"/>
          <c:order val="2"/>
          <c:tx>
            <c:strRef>
              <c:f>'MYB123'!$D$10</c:f>
              <c:strCache>
                <c:ptCount val="1"/>
                <c:pt idx="0">
                  <c:v>wild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'MYB123'!$D$19:$D$21</c:f>
                <c:numCache>
                  <c:formatCode>General</c:formatCode>
                  <c:ptCount val="3"/>
                  <c:pt idx="0">
                    <c:v>3.3782070593406903</c:v>
                  </c:pt>
                  <c:pt idx="1">
                    <c:v>1.4045190622937815</c:v>
                  </c:pt>
                  <c:pt idx="2">
                    <c:v>0.93051034714756253</c:v>
                  </c:pt>
                </c:numCache>
              </c:numRef>
            </c:plus>
            <c:minus>
              <c:numRef>
                <c:f>'MYB123'!$D$19:$D$21</c:f>
                <c:numCache>
                  <c:formatCode>General</c:formatCode>
                  <c:ptCount val="3"/>
                  <c:pt idx="0">
                    <c:v>3.3782070593406903</c:v>
                  </c:pt>
                  <c:pt idx="1">
                    <c:v>1.4045190622937815</c:v>
                  </c:pt>
                  <c:pt idx="2">
                    <c:v>0.93051034714756253</c:v>
                  </c:pt>
                </c:numCache>
              </c:numRef>
            </c:minus>
          </c:errBars>
          <c:cat>
            <c:strRef>
              <c:f>'MYB123'!$A$11:$A$13</c:f>
              <c:strCache>
                <c:ptCount val="3"/>
                <c:pt idx="0">
                  <c:v>Gorai.001G015200.1</c:v>
                </c:pt>
                <c:pt idx="1">
                  <c:v>Gorai.009G146500.1</c:v>
                </c:pt>
                <c:pt idx="2">
                  <c:v>Gorai.010G087200.1</c:v>
                </c:pt>
              </c:strCache>
            </c:strRef>
          </c:cat>
          <c:val>
            <c:numRef>
              <c:f>'MYB123'!$D$11:$D$13</c:f>
              <c:numCache>
                <c:formatCode>General</c:formatCode>
                <c:ptCount val="3"/>
                <c:pt idx="0">
                  <c:v>29.307732001884034</c:v>
                </c:pt>
                <c:pt idx="1">
                  <c:v>8.0403180299899333</c:v>
                </c:pt>
                <c:pt idx="2">
                  <c:v>2.2752755630661246</c:v>
                </c:pt>
              </c:numCache>
            </c:numRef>
          </c:val>
        </c:ser>
        <c:ser>
          <c:idx val="3"/>
          <c:order val="3"/>
          <c:tx>
            <c:strRef>
              <c:f>'MYB123'!$E$10</c:f>
              <c:strCache>
                <c:ptCount val="1"/>
                <c:pt idx="0">
                  <c:v>dom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'MYB123'!$E$19:$E$21</c:f>
                <c:numCache>
                  <c:formatCode>General</c:formatCode>
                  <c:ptCount val="3"/>
                  <c:pt idx="0">
                    <c:v>3.8264195392191742</c:v>
                  </c:pt>
                  <c:pt idx="1">
                    <c:v>1.1681208386968562</c:v>
                  </c:pt>
                  <c:pt idx="2">
                    <c:v>0.14806583806794169</c:v>
                  </c:pt>
                </c:numCache>
              </c:numRef>
            </c:plus>
            <c:minus>
              <c:numRef>
                <c:f>'MYB123'!$E$19:$E$21</c:f>
                <c:numCache>
                  <c:formatCode>General</c:formatCode>
                  <c:ptCount val="3"/>
                  <c:pt idx="0">
                    <c:v>3.8264195392191742</c:v>
                  </c:pt>
                  <c:pt idx="1">
                    <c:v>1.1681208386968562</c:v>
                  </c:pt>
                  <c:pt idx="2">
                    <c:v>0.14806583806794169</c:v>
                  </c:pt>
                </c:numCache>
              </c:numRef>
            </c:minus>
          </c:errBars>
          <c:cat>
            <c:strRef>
              <c:f>'MYB123'!$A$11:$A$13</c:f>
              <c:strCache>
                <c:ptCount val="3"/>
                <c:pt idx="0">
                  <c:v>Gorai.001G015200.1</c:v>
                </c:pt>
                <c:pt idx="1">
                  <c:v>Gorai.009G146500.1</c:v>
                </c:pt>
                <c:pt idx="2">
                  <c:v>Gorai.010G087200.1</c:v>
                </c:pt>
              </c:strCache>
            </c:strRef>
          </c:cat>
          <c:val>
            <c:numRef>
              <c:f>'MYB123'!$E$11:$E$13</c:f>
              <c:numCache>
                <c:formatCode>General</c:formatCode>
                <c:ptCount val="3"/>
                <c:pt idx="0">
                  <c:v>8.187813121892809</c:v>
                </c:pt>
                <c:pt idx="1">
                  <c:v>3.0374782065251176</c:v>
                </c:pt>
                <c:pt idx="2">
                  <c:v>0.38438120449640861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670656"/>
        <c:axId val="88199680"/>
      </c:barChart>
      <c:catAx>
        <c:axId val="16967065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ko-KR"/>
          </a:p>
        </c:txPr>
        <c:crossAx val="88199680"/>
        <c:crosses val="autoZero"/>
        <c:auto val="1"/>
        <c:lblAlgn val="ctr"/>
        <c:lblOffset val="100"/>
        <c:noMultiLvlLbl val="0"/>
      </c:catAx>
      <c:valAx>
        <c:axId val="881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69670656"/>
        <c:crosses val="autoZero"/>
        <c:crossBetween val="between"/>
      </c:valAx>
      <c:spPr>
        <a:ln>
          <a:solidFill>
            <a:schemeClr val="bg1">
              <a:lumMod val="6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75895576119543917"/>
          <c:y val="0.21069148181066302"/>
          <c:w val="0.19240452106103884"/>
          <c:h val="0.3348687664041994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BD4A9-3501-465F-868D-D94A30F520FD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2C62B-3468-48D7-BEAC-BDC7178096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0770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80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37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0606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6111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225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868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292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0002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100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2112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897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B966A-B442-4EE2-B182-5819D4D58908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F3C2D-9202-4AF6-BAA6-1715C3BE54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569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차트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8129357"/>
              </p:ext>
            </p:extLst>
          </p:nvPr>
        </p:nvGraphicFramePr>
        <p:xfrm>
          <a:off x="209492" y="29634"/>
          <a:ext cx="4220461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차트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4546200"/>
              </p:ext>
            </p:extLst>
          </p:nvPr>
        </p:nvGraphicFramePr>
        <p:xfrm>
          <a:off x="4471718" y="227725"/>
          <a:ext cx="4635406" cy="3327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8552332"/>
              </p:ext>
            </p:extLst>
          </p:nvPr>
        </p:nvGraphicFramePr>
        <p:xfrm>
          <a:off x="107504" y="3456038"/>
          <a:ext cx="4824536" cy="2709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차트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4248291"/>
              </p:ext>
            </p:extLst>
          </p:nvPr>
        </p:nvGraphicFramePr>
        <p:xfrm>
          <a:off x="4932040" y="3530988"/>
          <a:ext cx="4066656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00115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</Words>
  <Application>Microsoft Office PowerPoint</Application>
  <PresentationFormat>화면 슬라이드 쇼(4:3)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Mi-Jeong</dc:creator>
  <cp:lastModifiedBy>Mi-Jeong</cp:lastModifiedBy>
  <cp:revision>6</cp:revision>
  <dcterms:created xsi:type="dcterms:W3CDTF">2013-06-28T04:54:35Z</dcterms:created>
  <dcterms:modified xsi:type="dcterms:W3CDTF">2013-10-30T19:41:36Z</dcterms:modified>
</cp:coreProperties>
</file>