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2013/12/17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2013/12/17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2013/12/17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2013/12/17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2013/12/17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2013/12/17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2013/12/17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259631" y="1988840"/>
            <a:ext cx="1649517" cy="6480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正方形/長方形 5"/>
          <p:cNvSpPr/>
          <p:nvPr/>
        </p:nvSpPr>
        <p:spPr>
          <a:xfrm>
            <a:off x="2915816" y="1988840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Control period 1</a:t>
            </a:r>
            <a:endParaRPr lang="en-US" sz="1050" dirty="0"/>
          </a:p>
        </p:txBody>
      </p:sp>
      <p:sp>
        <p:nvSpPr>
          <p:cNvPr id="7" name="正方形/長方形 6"/>
          <p:cNvSpPr/>
          <p:nvPr/>
        </p:nvSpPr>
        <p:spPr>
          <a:xfrm>
            <a:off x="3563888" y="1988840"/>
            <a:ext cx="1656184" cy="6480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正方形/長方形 7"/>
          <p:cNvSpPr/>
          <p:nvPr/>
        </p:nvSpPr>
        <p:spPr>
          <a:xfrm>
            <a:off x="5220072" y="1988840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Control period 2</a:t>
            </a:r>
            <a:endParaRPr lang="en-US" sz="1000" dirty="0"/>
          </a:p>
        </p:txBody>
      </p:sp>
      <p:sp>
        <p:nvSpPr>
          <p:cNvPr id="9" name="正方形/長方形 8"/>
          <p:cNvSpPr/>
          <p:nvPr/>
        </p:nvSpPr>
        <p:spPr>
          <a:xfrm>
            <a:off x="6372200" y="1988840"/>
            <a:ext cx="648072" cy="64807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Hazard period</a:t>
            </a:r>
            <a:endParaRPr lang="en-US" sz="1200" dirty="0"/>
          </a:p>
        </p:txBody>
      </p:sp>
      <p:sp>
        <p:nvSpPr>
          <p:cNvPr id="10" name="正方形/長方形 9"/>
          <p:cNvSpPr/>
          <p:nvPr/>
        </p:nvSpPr>
        <p:spPr>
          <a:xfrm>
            <a:off x="7020272" y="1988840"/>
            <a:ext cx="1152128" cy="6480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anti-psychotic drugs</a:t>
            </a:r>
            <a:endParaRPr 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732240" y="1772816"/>
            <a:ext cx="3866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-1D</a:t>
            </a:r>
          </a:p>
        </p:txBody>
      </p:sp>
      <p:sp>
        <p:nvSpPr>
          <p:cNvPr id="12" name="下矢印 11"/>
          <p:cNvSpPr/>
          <p:nvPr/>
        </p:nvSpPr>
        <p:spPr>
          <a:xfrm>
            <a:off x="6876256" y="2708920"/>
            <a:ext cx="144016" cy="72008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131840" y="1772816"/>
            <a:ext cx="4587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-90D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5868144" y="1988840"/>
            <a:ext cx="504056" cy="6480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下矢印 15"/>
          <p:cNvSpPr/>
          <p:nvPr/>
        </p:nvSpPr>
        <p:spPr>
          <a:xfrm>
            <a:off x="5724128" y="2708920"/>
            <a:ext cx="144016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下矢印 16"/>
          <p:cNvSpPr/>
          <p:nvPr/>
        </p:nvSpPr>
        <p:spPr>
          <a:xfrm>
            <a:off x="3419872" y="2708920"/>
            <a:ext cx="144016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481372" y="1772816"/>
            <a:ext cx="4587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-30D</a:t>
            </a:r>
          </a:p>
        </p:txBody>
      </p:sp>
      <p:sp>
        <p:nvSpPr>
          <p:cNvPr id="19" name="右中かっこ 18"/>
          <p:cNvSpPr/>
          <p:nvPr/>
        </p:nvSpPr>
        <p:spPr>
          <a:xfrm rot="5400000">
            <a:off x="4824028" y="2096852"/>
            <a:ext cx="864096" cy="396044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355976" y="4581128"/>
            <a:ext cx="2143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Case-control analysis</a:t>
            </a:r>
            <a:endParaRPr 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827584" y="1772816"/>
            <a:ext cx="432048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正方形/長方形 21"/>
          <p:cNvSpPr/>
          <p:nvPr/>
        </p:nvSpPr>
        <p:spPr>
          <a:xfrm>
            <a:off x="8100392" y="1772816"/>
            <a:ext cx="432048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Charcot</dc:creator>
  <cp:lastModifiedBy>Etherington, Russell, BioMed Central Ltd.</cp:lastModifiedBy>
  <cp:revision>1</cp:revision>
  <dcterms:created xsi:type="dcterms:W3CDTF">2013-08-22T05:17:12Z</dcterms:created>
  <dcterms:modified xsi:type="dcterms:W3CDTF">2013-12-17T13:26:22Z</dcterms:modified>
</cp:coreProperties>
</file>