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5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7" autoAdjust="0"/>
    <p:restoredTop sz="99263" autoAdjust="0"/>
  </p:normalViewPr>
  <p:slideViewPr>
    <p:cSldViewPr snapToGrid="0" snapToObjects="1">
      <p:cViewPr varScale="1">
        <p:scale>
          <a:sx n="73" d="100"/>
          <a:sy n="73" d="100"/>
        </p:scale>
        <p:origin x="-254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46BBE-D0F1-3540-85F6-2090A3EC3828}" type="datetimeFigureOut">
              <a:rPr lang="en-US" smtClean="0"/>
              <a:t>4/29/13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B70DF-12FC-6945-9AE0-0280E058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66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B70DF-12FC-6945-9AE0-0280E0585E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97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7A65E-CD2B-5A4E-8621-20745E91E394}" type="datetimeFigureOut">
              <a:rPr lang="en-US" smtClean="0"/>
              <a:pPr/>
              <a:t>4/29/13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2FFB5-8B7B-F549-9C13-9196DE2359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/>
          <p:nvPr/>
        </p:nvSpPr>
        <p:spPr>
          <a:xfrm>
            <a:off x="4717996" y="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Supplementary Fig. 3</a:t>
            </a:r>
            <a:endParaRPr lang="en-US" dirty="0"/>
          </a:p>
        </p:txBody>
      </p:sp>
      <p:pic>
        <p:nvPicPr>
          <p:cNvPr id="57" name="Picture 56" descr="p120-8cul3-9008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7921" y="3281923"/>
            <a:ext cx="1710766" cy="634022"/>
          </a:xfrm>
          <a:prstGeom prst="rect">
            <a:avLst/>
          </a:prstGeom>
        </p:spPr>
      </p:pic>
      <p:pic>
        <p:nvPicPr>
          <p:cNvPr id="58" name="Picture 57" descr="p120-8cul3-9009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5320" y="1978968"/>
            <a:ext cx="1710765" cy="612213"/>
          </a:xfrm>
          <a:prstGeom prst="rect">
            <a:avLst/>
          </a:prstGeom>
        </p:spPr>
      </p:pic>
      <p:pic>
        <p:nvPicPr>
          <p:cNvPr id="59" name="Picture 58" descr="NF1007.jp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7922" y="2676377"/>
            <a:ext cx="1710768" cy="549275"/>
          </a:xfrm>
          <a:prstGeom prst="rect">
            <a:avLst/>
          </a:prstGeom>
        </p:spPr>
      </p:pic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1792425" y="2830669"/>
            <a:ext cx="7980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400" dirty="0">
                <a:latin typeface="Helvetica" charset="0"/>
              </a:rPr>
              <a:t>IB: NF1</a:t>
            </a:r>
          </a:p>
        </p:txBody>
      </p:sp>
      <p:sp>
        <p:nvSpPr>
          <p:cNvPr id="61" name="Text Box 41"/>
          <p:cNvSpPr txBox="1">
            <a:spLocks noChangeArrowheads="1"/>
          </p:cNvSpPr>
          <p:nvPr/>
        </p:nvSpPr>
        <p:spPr bwMode="auto">
          <a:xfrm>
            <a:off x="1419831" y="2164006"/>
            <a:ext cx="11880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s-CO" sz="1400" dirty="0">
                <a:latin typeface="Helvetica" charset="0"/>
              </a:rPr>
              <a:t>IB: Cul3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1402433" y="3454413"/>
            <a:ext cx="118145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400" dirty="0">
                <a:latin typeface="Helvetica" charset="0"/>
              </a:rPr>
              <a:t>IB: </a:t>
            </a:r>
            <a:r>
              <a:rPr lang="en-US" sz="1400" dirty="0" smtClean="0">
                <a:latin typeface="Helvetica" charset="0"/>
              </a:rPr>
              <a:t>p120</a:t>
            </a:r>
            <a:endParaRPr lang="en-US" sz="1400" dirty="0">
              <a:latin typeface="Helvetica" charset="0"/>
            </a:endParaRPr>
          </a:p>
        </p:txBody>
      </p:sp>
      <p:sp>
        <p:nvSpPr>
          <p:cNvPr id="63" name="Text Box 122"/>
          <p:cNvSpPr txBox="1">
            <a:spLocks noChangeArrowheads="1"/>
          </p:cNvSpPr>
          <p:nvPr/>
        </p:nvSpPr>
        <p:spPr bwMode="auto">
          <a:xfrm>
            <a:off x="2881048" y="1674258"/>
            <a:ext cx="114311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CO" sz="1050" dirty="0" smtClean="0">
                <a:latin typeface="Helvetica" charset="0"/>
              </a:rPr>
              <a:t>shCUL3#1 </a:t>
            </a:r>
            <a:endParaRPr lang="es-CO" sz="1050" dirty="0">
              <a:latin typeface="Helvetica" charset="0"/>
            </a:endParaRPr>
          </a:p>
        </p:txBody>
      </p:sp>
      <p:sp>
        <p:nvSpPr>
          <p:cNvPr id="64" name="Text Box 101"/>
          <p:cNvSpPr txBox="1">
            <a:spLocks noChangeArrowheads="1"/>
          </p:cNvSpPr>
          <p:nvPr/>
        </p:nvSpPr>
        <p:spPr bwMode="auto">
          <a:xfrm>
            <a:off x="2317516" y="1674258"/>
            <a:ext cx="110774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CO" sz="1050" dirty="0" smtClean="0">
                <a:latin typeface="Helvetica" charset="0"/>
              </a:rPr>
              <a:t>shCon </a:t>
            </a:r>
            <a:endParaRPr lang="es-CO" sz="1050" dirty="0">
              <a:latin typeface="Helvetica" charset="0"/>
            </a:endParaRPr>
          </a:p>
        </p:txBody>
      </p:sp>
      <p:sp>
        <p:nvSpPr>
          <p:cNvPr id="65" name="Text Box 101"/>
          <p:cNvSpPr txBox="1">
            <a:spLocks noChangeArrowheads="1"/>
          </p:cNvSpPr>
          <p:nvPr/>
        </p:nvSpPr>
        <p:spPr bwMode="auto">
          <a:xfrm>
            <a:off x="3566924" y="1674258"/>
            <a:ext cx="110774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50" dirty="0" smtClean="0">
                <a:latin typeface="Helvetica" charset="0"/>
              </a:rPr>
              <a:t>shCUL3#2</a:t>
            </a:r>
            <a:endParaRPr lang="es-CO" sz="1050" dirty="0"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44978</TotalTime>
  <Words>21</Words>
  <Application>Microsoft Macintosh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Harvard Medical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Pablo Hollstein</dc:creator>
  <cp:lastModifiedBy>Karen Cichowski</cp:lastModifiedBy>
  <cp:revision>58</cp:revision>
  <cp:lastPrinted>2013-02-15T05:23:46Z</cp:lastPrinted>
  <dcterms:created xsi:type="dcterms:W3CDTF">2013-02-06T06:18:21Z</dcterms:created>
  <dcterms:modified xsi:type="dcterms:W3CDTF">2013-04-29T17:07:19Z</dcterms:modified>
</cp:coreProperties>
</file>