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90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132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716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9089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5889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0856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0531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873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0953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6088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677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5516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6C6E5-9922-43F4-B6C5-C7F71C789514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99146-2089-4C5C-84F6-71C9ED81B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552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U:\PUBLIC\UC rosana\poly G\Poly G April May 2013\submitted to IBD\figures submitted\Supplemental Digital Content 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5477988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922" y="7696200"/>
            <a:ext cx="6781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Figure, Supplemental Digital Content 2. Association between percentage of mutations and distance to dysplasia for all UC Progressors with early-onset of disease and &gt;8 years disease duration.</a:t>
            </a:r>
            <a:r>
              <a:rPr lang="en-US" sz="1000">
                <a:latin typeface="Arial" pitchFamily="34" charset="0"/>
                <a:cs typeface="Arial" pitchFamily="34" charset="0"/>
              </a:rPr>
              <a:t> Open circles: non-dysplastic distal biopsies; grey circles: non-dysplastic mid biopsies; black circles: non-dysplastic proximal biopsies; red circles: dysplastic biopsies. Regression lines include all biopsies except dysplastic biopsies. </a:t>
            </a:r>
            <a:r>
              <a:rPr lang="en-US" sz="1000" b="1">
                <a:latin typeface="Arial" pitchFamily="34" charset="0"/>
                <a:cs typeface="Arial" pitchFamily="34" charset="0"/>
              </a:rPr>
              <a:t>A-C:</a:t>
            </a:r>
            <a:r>
              <a:rPr lang="en-US" sz="1000">
                <a:latin typeface="Arial" pitchFamily="34" charset="0"/>
                <a:cs typeface="Arial" pitchFamily="34" charset="0"/>
              </a:rPr>
              <a:t> patients with HGD/cancer in proximal colon; </a:t>
            </a:r>
            <a:r>
              <a:rPr lang="en-US" sz="1000" b="1">
                <a:latin typeface="Arial" pitchFamily="34" charset="0"/>
                <a:cs typeface="Arial" pitchFamily="34" charset="0"/>
              </a:rPr>
              <a:t>D-F:</a:t>
            </a:r>
            <a:r>
              <a:rPr lang="en-US" sz="1000">
                <a:latin typeface="Arial" pitchFamily="34" charset="0"/>
                <a:cs typeface="Arial" pitchFamily="34" charset="0"/>
              </a:rPr>
              <a:t> patients with HGD/cancer in mid colon; </a:t>
            </a:r>
            <a:r>
              <a:rPr lang="en-US" sz="1000" b="1">
                <a:latin typeface="Arial" pitchFamily="34" charset="0"/>
                <a:cs typeface="Arial" pitchFamily="34" charset="0"/>
              </a:rPr>
              <a:t>G-H:</a:t>
            </a:r>
            <a:r>
              <a:rPr lang="en-US" sz="1000">
                <a:latin typeface="Arial" pitchFamily="34" charset="0"/>
                <a:cs typeface="Arial" pitchFamily="34" charset="0"/>
              </a:rPr>
              <a:t> patients with HGD/cancer in distal colon. Patient PG5 (C) had proximal HGD but, unfortunately, no proximal biopsies were available for study. Patient PG15 (F) had a cancer in the mid colon, but poor mapping quality, so cm to dysplasia are approximate.</a:t>
            </a:r>
          </a:p>
          <a:p>
            <a:endParaRPr lang="en-US" sz="100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4346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139</Words>
  <Application>Microsoft Office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Washington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rrisques</dc:creator>
  <cp:lastModifiedBy>Meghann</cp:lastModifiedBy>
  <cp:revision>3</cp:revision>
  <dcterms:created xsi:type="dcterms:W3CDTF">2013-08-06T22:42:37Z</dcterms:created>
  <dcterms:modified xsi:type="dcterms:W3CDTF">2013-08-07T14:33:48Z</dcterms:modified>
</cp:coreProperties>
</file>