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4601" autoAdjust="0"/>
    <p:restoredTop sz="86396" autoAdjust="0"/>
  </p:normalViewPr>
  <p:slideViewPr>
    <p:cSldViewPr snapToGrid="0">
      <p:cViewPr>
        <p:scale>
          <a:sx n="100" d="100"/>
          <a:sy n="100" d="100"/>
        </p:scale>
        <p:origin x="-3056" y="-7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2167-C920-E048-91F5-0CC4E5232D0B}" type="datetimeFigureOut">
              <a:rPr lang="en-US" smtClean="0"/>
              <a:t>12/7/13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B641-6267-544C-940F-64F44587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845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2167-C920-E048-91F5-0CC4E5232D0B}" type="datetimeFigureOut">
              <a:rPr lang="en-US" smtClean="0"/>
              <a:t>12/7/13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B641-6267-544C-940F-64F44587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578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2167-C920-E048-91F5-0CC4E5232D0B}" type="datetimeFigureOut">
              <a:rPr lang="en-US" smtClean="0"/>
              <a:t>12/7/13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B641-6267-544C-940F-64F44587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99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2167-C920-E048-91F5-0CC4E5232D0B}" type="datetimeFigureOut">
              <a:rPr lang="en-US" smtClean="0"/>
              <a:t>12/7/13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B641-6267-544C-940F-64F44587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27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2167-C920-E048-91F5-0CC4E5232D0B}" type="datetimeFigureOut">
              <a:rPr lang="en-US" smtClean="0"/>
              <a:t>12/7/13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B641-6267-544C-940F-64F44587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397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2167-C920-E048-91F5-0CC4E5232D0B}" type="datetimeFigureOut">
              <a:rPr lang="en-US" smtClean="0"/>
              <a:t>12/7/13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B641-6267-544C-940F-64F44587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82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2167-C920-E048-91F5-0CC4E5232D0B}" type="datetimeFigureOut">
              <a:rPr lang="en-US" smtClean="0"/>
              <a:t>12/7/13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B641-6267-544C-940F-64F44587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256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2167-C920-E048-91F5-0CC4E5232D0B}" type="datetimeFigureOut">
              <a:rPr lang="en-US" smtClean="0"/>
              <a:t>12/7/13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B641-6267-544C-940F-64F44587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333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2167-C920-E048-91F5-0CC4E5232D0B}" type="datetimeFigureOut">
              <a:rPr lang="en-US" smtClean="0"/>
              <a:t>12/7/13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B641-6267-544C-940F-64F44587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221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2167-C920-E048-91F5-0CC4E5232D0B}" type="datetimeFigureOut">
              <a:rPr lang="en-US" smtClean="0"/>
              <a:t>12/7/13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B641-6267-544C-940F-64F44587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733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2167-C920-E048-91F5-0CC4E5232D0B}" type="datetimeFigureOut">
              <a:rPr lang="en-US" smtClean="0"/>
              <a:t>12/7/13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0B641-6267-544C-940F-64F44587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642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F2167-C920-E048-91F5-0CC4E5232D0B}" type="datetimeFigureOut">
              <a:rPr lang="en-US" smtClean="0"/>
              <a:t>12/7/13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0B641-6267-544C-940F-64F44587B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850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19"/>
          <p:cNvSpPr>
            <a:spLocks noChangeArrowheads="1"/>
          </p:cNvSpPr>
          <p:nvPr/>
        </p:nvSpPr>
        <p:spPr bwMode="auto">
          <a:xfrm>
            <a:off x="3062288" y="3268663"/>
            <a:ext cx="1627187" cy="381000"/>
          </a:xfrm>
          <a:prstGeom prst="rect">
            <a:avLst/>
          </a:prstGeom>
          <a:solidFill>
            <a:srgbClr val="69AD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3315" name="Freeform 346"/>
          <p:cNvSpPr>
            <a:spLocks/>
          </p:cNvSpPr>
          <p:nvPr/>
        </p:nvSpPr>
        <p:spPr bwMode="auto">
          <a:xfrm>
            <a:off x="1739900" y="2459038"/>
            <a:ext cx="2303463" cy="982662"/>
          </a:xfrm>
          <a:custGeom>
            <a:avLst/>
            <a:gdLst>
              <a:gd name="T0" fmla="*/ 0 w 757"/>
              <a:gd name="T1" fmla="*/ 0 h 534"/>
              <a:gd name="T2" fmla="*/ 0 w 757"/>
              <a:gd name="T3" fmla="*/ 0 h 534"/>
              <a:gd name="T4" fmla="*/ 0 w 757"/>
              <a:gd name="T5" fmla="*/ 2147483647 h 534"/>
              <a:gd name="T6" fmla="*/ 0 w 757"/>
              <a:gd name="T7" fmla="*/ 2147483647 h 534"/>
              <a:gd name="T8" fmla="*/ 2147483647 w 757"/>
              <a:gd name="T9" fmla="*/ 2147483647 h 5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57" h="534">
                <a:moveTo>
                  <a:pt x="0" y="0"/>
                </a:moveTo>
                <a:lnTo>
                  <a:pt x="0" y="0"/>
                </a:lnTo>
                <a:lnTo>
                  <a:pt x="0" y="534"/>
                </a:lnTo>
                <a:lnTo>
                  <a:pt x="757" y="534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9" name="Rectangle 721"/>
          <p:cNvSpPr>
            <a:spLocks noChangeArrowheads="1"/>
          </p:cNvSpPr>
          <p:nvPr/>
        </p:nvSpPr>
        <p:spPr bwMode="auto">
          <a:xfrm>
            <a:off x="1504950" y="3681413"/>
            <a:ext cx="1557338" cy="1033462"/>
          </a:xfrm>
          <a:prstGeom prst="rect">
            <a:avLst/>
          </a:prstGeom>
          <a:solidFill>
            <a:srgbClr val="FF5971"/>
          </a:solidFill>
          <a:ln w="19050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2766" name="Rectangle 718"/>
          <p:cNvSpPr>
            <a:spLocks noChangeArrowheads="1"/>
          </p:cNvSpPr>
          <p:nvPr/>
        </p:nvSpPr>
        <p:spPr bwMode="auto">
          <a:xfrm>
            <a:off x="2963863" y="2479675"/>
            <a:ext cx="1920875" cy="779463"/>
          </a:xfrm>
          <a:prstGeom prst="rect">
            <a:avLst/>
          </a:prstGeom>
          <a:solidFill>
            <a:srgbClr val="FFC738"/>
          </a:solidFill>
          <a:ln w="19050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2765" name="Rectangle 717"/>
          <p:cNvSpPr>
            <a:spLocks noChangeArrowheads="1"/>
          </p:cNvSpPr>
          <p:nvPr/>
        </p:nvSpPr>
        <p:spPr bwMode="auto">
          <a:xfrm>
            <a:off x="5065713" y="2192338"/>
            <a:ext cx="817562" cy="271462"/>
          </a:xfrm>
          <a:prstGeom prst="rect">
            <a:avLst/>
          </a:prstGeom>
          <a:solidFill>
            <a:srgbClr val="E083FF"/>
          </a:solidFill>
          <a:ln w="19050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2764" name="Rectangle 716"/>
          <p:cNvSpPr>
            <a:spLocks noChangeArrowheads="1"/>
          </p:cNvSpPr>
          <p:nvPr/>
        </p:nvSpPr>
        <p:spPr bwMode="auto">
          <a:xfrm>
            <a:off x="4781550" y="1912938"/>
            <a:ext cx="839788" cy="271462"/>
          </a:xfrm>
          <a:prstGeom prst="rect">
            <a:avLst/>
          </a:prstGeom>
          <a:solidFill>
            <a:srgbClr val="FFD2BD"/>
          </a:solidFill>
          <a:ln w="19050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2763" name="Rectangle 715"/>
          <p:cNvSpPr>
            <a:spLocks noChangeArrowheads="1"/>
          </p:cNvSpPr>
          <p:nvPr/>
        </p:nvSpPr>
        <p:spPr bwMode="auto">
          <a:xfrm>
            <a:off x="4138613" y="127000"/>
            <a:ext cx="1254125" cy="1768475"/>
          </a:xfrm>
          <a:prstGeom prst="rect">
            <a:avLst/>
          </a:prstGeom>
          <a:solidFill>
            <a:srgbClr val="B2FF71"/>
          </a:solidFill>
          <a:ln w="19050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13321" name="Freeform 340"/>
          <p:cNvSpPr>
            <a:spLocks/>
          </p:cNvSpPr>
          <p:nvPr/>
        </p:nvSpPr>
        <p:spPr bwMode="auto">
          <a:xfrm>
            <a:off x="196850" y="3414713"/>
            <a:ext cx="569913" cy="3175"/>
          </a:xfrm>
          <a:custGeom>
            <a:avLst/>
            <a:gdLst>
              <a:gd name="T0" fmla="*/ 0 w 187"/>
              <a:gd name="T1" fmla="*/ 0 h 3175"/>
              <a:gd name="T2" fmla="*/ 0 w 187"/>
              <a:gd name="T3" fmla="*/ 0 h 3175"/>
              <a:gd name="T4" fmla="*/ 2147483647 w 187"/>
              <a:gd name="T5" fmla="*/ 0 h 317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87" h="3175">
                <a:moveTo>
                  <a:pt x="0" y="0"/>
                </a:moveTo>
                <a:lnTo>
                  <a:pt x="0" y="0"/>
                </a:lnTo>
                <a:lnTo>
                  <a:pt x="187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2" name="Freeform 341"/>
          <p:cNvSpPr>
            <a:spLocks/>
          </p:cNvSpPr>
          <p:nvPr/>
        </p:nvSpPr>
        <p:spPr bwMode="auto">
          <a:xfrm>
            <a:off x="196850" y="3414713"/>
            <a:ext cx="2224088" cy="1443037"/>
          </a:xfrm>
          <a:custGeom>
            <a:avLst/>
            <a:gdLst>
              <a:gd name="T0" fmla="*/ 0 w 731"/>
              <a:gd name="T1" fmla="*/ 0 h 784"/>
              <a:gd name="T2" fmla="*/ 0 w 731"/>
              <a:gd name="T3" fmla="*/ 0 h 784"/>
              <a:gd name="T4" fmla="*/ 0 w 731"/>
              <a:gd name="T5" fmla="*/ 2147483647 h 784"/>
              <a:gd name="T6" fmla="*/ 0 w 731"/>
              <a:gd name="T7" fmla="*/ 2147483647 h 784"/>
              <a:gd name="T8" fmla="*/ 2147483647 w 731"/>
              <a:gd name="T9" fmla="*/ 2147483647 h 7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31" h="784">
                <a:moveTo>
                  <a:pt x="0" y="0"/>
                </a:moveTo>
                <a:lnTo>
                  <a:pt x="0" y="0"/>
                </a:lnTo>
                <a:lnTo>
                  <a:pt x="0" y="784"/>
                </a:lnTo>
                <a:lnTo>
                  <a:pt x="731" y="784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3" name="Freeform 342"/>
          <p:cNvSpPr>
            <a:spLocks/>
          </p:cNvSpPr>
          <p:nvPr/>
        </p:nvSpPr>
        <p:spPr bwMode="auto">
          <a:xfrm>
            <a:off x="747713" y="2944813"/>
            <a:ext cx="1006475" cy="1587"/>
          </a:xfrm>
          <a:custGeom>
            <a:avLst/>
            <a:gdLst>
              <a:gd name="T0" fmla="*/ 0 w 331"/>
              <a:gd name="T1" fmla="*/ 0 h 1588"/>
              <a:gd name="T2" fmla="*/ 0 w 331"/>
              <a:gd name="T3" fmla="*/ 0 h 1588"/>
              <a:gd name="T4" fmla="*/ 2147483647 w 331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31" h="1588">
                <a:moveTo>
                  <a:pt x="0" y="0"/>
                </a:moveTo>
                <a:lnTo>
                  <a:pt x="0" y="0"/>
                </a:lnTo>
                <a:lnTo>
                  <a:pt x="331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4" name="Freeform 343"/>
          <p:cNvSpPr>
            <a:spLocks/>
          </p:cNvSpPr>
          <p:nvPr/>
        </p:nvSpPr>
        <p:spPr bwMode="auto">
          <a:xfrm>
            <a:off x="747713" y="2933700"/>
            <a:ext cx="3175" cy="973138"/>
          </a:xfrm>
          <a:custGeom>
            <a:avLst/>
            <a:gdLst>
              <a:gd name="T0" fmla="*/ 0 w 3175"/>
              <a:gd name="T1" fmla="*/ 0 h 529"/>
              <a:gd name="T2" fmla="*/ 0 w 3175"/>
              <a:gd name="T3" fmla="*/ 0 h 529"/>
              <a:gd name="T4" fmla="*/ 0 w 3175"/>
              <a:gd name="T5" fmla="*/ 2147483647 h 52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5" h="529">
                <a:moveTo>
                  <a:pt x="0" y="0"/>
                </a:moveTo>
                <a:lnTo>
                  <a:pt x="0" y="0"/>
                </a:lnTo>
                <a:lnTo>
                  <a:pt x="0" y="529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5" name="Freeform 344"/>
          <p:cNvSpPr>
            <a:spLocks/>
          </p:cNvSpPr>
          <p:nvPr/>
        </p:nvSpPr>
        <p:spPr bwMode="auto">
          <a:xfrm>
            <a:off x="747713" y="3895725"/>
            <a:ext cx="1527175" cy="1588"/>
          </a:xfrm>
          <a:custGeom>
            <a:avLst/>
            <a:gdLst>
              <a:gd name="T0" fmla="*/ 0 w 502"/>
              <a:gd name="T1" fmla="*/ 0 h 1588"/>
              <a:gd name="T2" fmla="*/ 0 w 502"/>
              <a:gd name="T3" fmla="*/ 0 h 1588"/>
              <a:gd name="T4" fmla="*/ 2147483647 w 50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02" h="1588">
                <a:moveTo>
                  <a:pt x="0" y="0"/>
                </a:moveTo>
                <a:lnTo>
                  <a:pt x="0" y="0"/>
                </a:lnTo>
                <a:lnTo>
                  <a:pt x="502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6" name="Freeform 345"/>
          <p:cNvSpPr>
            <a:spLocks/>
          </p:cNvSpPr>
          <p:nvPr/>
        </p:nvSpPr>
        <p:spPr bwMode="auto">
          <a:xfrm>
            <a:off x="1739900" y="2452688"/>
            <a:ext cx="1101725" cy="1587"/>
          </a:xfrm>
          <a:custGeom>
            <a:avLst/>
            <a:gdLst>
              <a:gd name="T0" fmla="*/ 0 w 362"/>
              <a:gd name="T1" fmla="*/ 0 h 1588"/>
              <a:gd name="T2" fmla="*/ 0 w 362"/>
              <a:gd name="T3" fmla="*/ 0 h 1588"/>
              <a:gd name="T4" fmla="*/ 2147483647 w 36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62" h="1588">
                <a:moveTo>
                  <a:pt x="0" y="0"/>
                </a:moveTo>
                <a:lnTo>
                  <a:pt x="0" y="0"/>
                </a:lnTo>
                <a:lnTo>
                  <a:pt x="362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7" name="Freeform 347"/>
          <p:cNvSpPr>
            <a:spLocks/>
          </p:cNvSpPr>
          <p:nvPr/>
        </p:nvSpPr>
        <p:spPr bwMode="auto">
          <a:xfrm>
            <a:off x="2825750" y="1833563"/>
            <a:ext cx="714375" cy="3175"/>
          </a:xfrm>
          <a:custGeom>
            <a:avLst/>
            <a:gdLst>
              <a:gd name="T0" fmla="*/ 0 w 235"/>
              <a:gd name="T1" fmla="*/ 0 h 3175"/>
              <a:gd name="T2" fmla="*/ 0 w 235"/>
              <a:gd name="T3" fmla="*/ 0 h 3175"/>
              <a:gd name="T4" fmla="*/ 2147483647 w 235"/>
              <a:gd name="T5" fmla="*/ 0 h 317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35" h="3175">
                <a:moveTo>
                  <a:pt x="0" y="0"/>
                </a:moveTo>
                <a:lnTo>
                  <a:pt x="0" y="0"/>
                </a:lnTo>
                <a:lnTo>
                  <a:pt x="235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8" name="Freeform 348"/>
          <p:cNvSpPr>
            <a:spLocks/>
          </p:cNvSpPr>
          <p:nvPr/>
        </p:nvSpPr>
        <p:spPr bwMode="auto">
          <a:xfrm>
            <a:off x="2841625" y="1833563"/>
            <a:ext cx="3175" cy="1238250"/>
          </a:xfrm>
          <a:custGeom>
            <a:avLst/>
            <a:gdLst>
              <a:gd name="T0" fmla="*/ 0 w 3175"/>
              <a:gd name="T1" fmla="*/ 0 h 672"/>
              <a:gd name="T2" fmla="*/ 0 w 3175"/>
              <a:gd name="T3" fmla="*/ 0 h 672"/>
              <a:gd name="T4" fmla="*/ 0 w 3175"/>
              <a:gd name="T5" fmla="*/ 2147483647 h 67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5" h="672">
                <a:moveTo>
                  <a:pt x="0" y="0"/>
                </a:moveTo>
                <a:lnTo>
                  <a:pt x="0" y="0"/>
                </a:lnTo>
                <a:lnTo>
                  <a:pt x="0" y="672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9" name="Freeform 349"/>
          <p:cNvSpPr>
            <a:spLocks/>
          </p:cNvSpPr>
          <p:nvPr/>
        </p:nvSpPr>
        <p:spPr bwMode="auto">
          <a:xfrm>
            <a:off x="2825750" y="3071813"/>
            <a:ext cx="973138" cy="1587"/>
          </a:xfrm>
          <a:custGeom>
            <a:avLst/>
            <a:gdLst>
              <a:gd name="T0" fmla="*/ 0 w 320"/>
              <a:gd name="T1" fmla="*/ 0 h 1588"/>
              <a:gd name="T2" fmla="*/ 0 w 320"/>
              <a:gd name="T3" fmla="*/ 0 h 1588"/>
              <a:gd name="T4" fmla="*/ 2147483647 w 320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20" h="1588">
                <a:moveTo>
                  <a:pt x="0" y="0"/>
                </a:moveTo>
                <a:lnTo>
                  <a:pt x="0" y="0"/>
                </a:lnTo>
                <a:lnTo>
                  <a:pt x="320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0" name="Freeform 350"/>
          <p:cNvSpPr>
            <a:spLocks/>
          </p:cNvSpPr>
          <p:nvPr/>
        </p:nvSpPr>
        <p:spPr bwMode="auto">
          <a:xfrm>
            <a:off x="3540125" y="1470025"/>
            <a:ext cx="730250" cy="1588"/>
          </a:xfrm>
          <a:custGeom>
            <a:avLst/>
            <a:gdLst>
              <a:gd name="T0" fmla="*/ 0 w 240"/>
              <a:gd name="T1" fmla="*/ 0 h 1588"/>
              <a:gd name="T2" fmla="*/ 0 w 240"/>
              <a:gd name="T3" fmla="*/ 0 h 1588"/>
              <a:gd name="T4" fmla="*/ 2147483647 w 240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40" h="1588">
                <a:moveTo>
                  <a:pt x="0" y="0"/>
                </a:moveTo>
                <a:lnTo>
                  <a:pt x="0" y="0"/>
                </a:lnTo>
                <a:lnTo>
                  <a:pt x="240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1" name="Freeform 351"/>
          <p:cNvSpPr>
            <a:spLocks/>
          </p:cNvSpPr>
          <p:nvPr/>
        </p:nvSpPr>
        <p:spPr bwMode="auto">
          <a:xfrm>
            <a:off x="3540125" y="1460500"/>
            <a:ext cx="454025" cy="736600"/>
          </a:xfrm>
          <a:custGeom>
            <a:avLst/>
            <a:gdLst>
              <a:gd name="T0" fmla="*/ 0 w 149"/>
              <a:gd name="T1" fmla="*/ 0 h 400"/>
              <a:gd name="T2" fmla="*/ 0 w 149"/>
              <a:gd name="T3" fmla="*/ 0 h 400"/>
              <a:gd name="T4" fmla="*/ 0 w 149"/>
              <a:gd name="T5" fmla="*/ 2147483647 h 400"/>
              <a:gd name="T6" fmla="*/ 0 w 149"/>
              <a:gd name="T7" fmla="*/ 2147483647 h 400"/>
              <a:gd name="T8" fmla="*/ 2147483647 w 149"/>
              <a:gd name="T9" fmla="*/ 2147483647 h 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9" h="400">
                <a:moveTo>
                  <a:pt x="0" y="0"/>
                </a:moveTo>
                <a:lnTo>
                  <a:pt x="0" y="0"/>
                </a:lnTo>
                <a:lnTo>
                  <a:pt x="0" y="400"/>
                </a:lnTo>
                <a:lnTo>
                  <a:pt x="149" y="40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2" name="Freeform 352"/>
          <p:cNvSpPr>
            <a:spLocks/>
          </p:cNvSpPr>
          <p:nvPr/>
        </p:nvSpPr>
        <p:spPr bwMode="auto">
          <a:xfrm>
            <a:off x="4256088" y="1066800"/>
            <a:ext cx="96837" cy="1588"/>
          </a:xfrm>
          <a:custGeom>
            <a:avLst/>
            <a:gdLst>
              <a:gd name="T0" fmla="*/ 0 w 32"/>
              <a:gd name="T1" fmla="*/ 0 h 1588"/>
              <a:gd name="T2" fmla="*/ 0 w 32"/>
              <a:gd name="T3" fmla="*/ 0 h 1588"/>
              <a:gd name="T4" fmla="*/ 2147483647 w 3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2" h="1588">
                <a:moveTo>
                  <a:pt x="0" y="0"/>
                </a:moveTo>
                <a:lnTo>
                  <a:pt x="0" y="0"/>
                </a:lnTo>
                <a:lnTo>
                  <a:pt x="32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3" name="Freeform 353"/>
          <p:cNvSpPr>
            <a:spLocks/>
          </p:cNvSpPr>
          <p:nvPr/>
        </p:nvSpPr>
        <p:spPr bwMode="auto">
          <a:xfrm>
            <a:off x="4256088" y="1066800"/>
            <a:ext cx="3175" cy="806450"/>
          </a:xfrm>
          <a:custGeom>
            <a:avLst/>
            <a:gdLst>
              <a:gd name="T0" fmla="*/ 0 w 3175"/>
              <a:gd name="T1" fmla="*/ 0 h 438"/>
              <a:gd name="T2" fmla="*/ 0 w 3175"/>
              <a:gd name="T3" fmla="*/ 0 h 438"/>
              <a:gd name="T4" fmla="*/ 0 w 3175"/>
              <a:gd name="T5" fmla="*/ 2147483647 h 43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5" h="438">
                <a:moveTo>
                  <a:pt x="0" y="0"/>
                </a:moveTo>
                <a:lnTo>
                  <a:pt x="0" y="0"/>
                </a:lnTo>
                <a:lnTo>
                  <a:pt x="0" y="438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4" name="Freeform 354"/>
          <p:cNvSpPr>
            <a:spLocks/>
          </p:cNvSpPr>
          <p:nvPr/>
        </p:nvSpPr>
        <p:spPr bwMode="auto">
          <a:xfrm>
            <a:off x="4256088" y="1863725"/>
            <a:ext cx="3175" cy="9525"/>
          </a:xfrm>
          <a:custGeom>
            <a:avLst/>
            <a:gdLst>
              <a:gd name="T0" fmla="*/ 0 w 3175"/>
              <a:gd name="T1" fmla="*/ 0 h 5"/>
              <a:gd name="T2" fmla="*/ 0 w 3175"/>
              <a:gd name="T3" fmla="*/ 0 h 5"/>
              <a:gd name="T4" fmla="*/ 0 w 3175"/>
              <a:gd name="T5" fmla="*/ 2147483647 h 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5" h="5">
                <a:moveTo>
                  <a:pt x="0" y="0"/>
                </a:moveTo>
                <a:lnTo>
                  <a:pt x="0" y="0"/>
                </a:lnTo>
                <a:lnTo>
                  <a:pt x="0" y="5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5" name="Freeform 355"/>
          <p:cNvSpPr>
            <a:spLocks/>
          </p:cNvSpPr>
          <p:nvPr/>
        </p:nvSpPr>
        <p:spPr bwMode="auto">
          <a:xfrm>
            <a:off x="4335463" y="409575"/>
            <a:ext cx="163512" cy="1588"/>
          </a:xfrm>
          <a:custGeom>
            <a:avLst/>
            <a:gdLst>
              <a:gd name="T0" fmla="*/ 0 w 54"/>
              <a:gd name="T1" fmla="*/ 0 h 1588"/>
              <a:gd name="T2" fmla="*/ 0 w 54"/>
              <a:gd name="T3" fmla="*/ 0 h 1588"/>
              <a:gd name="T4" fmla="*/ 2147483647 w 54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4" h="1588">
                <a:moveTo>
                  <a:pt x="0" y="0"/>
                </a:moveTo>
                <a:lnTo>
                  <a:pt x="0" y="0"/>
                </a:lnTo>
                <a:lnTo>
                  <a:pt x="54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6" name="Freeform 356"/>
          <p:cNvSpPr>
            <a:spLocks/>
          </p:cNvSpPr>
          <p:nvPr/>
        </p:nvSpPr>
        <p:spPr bwMode="auto">
          <a:xfrm>
            <a:off x="4335463" y="409575"/>
            <a:ext cx="163512" cy="1325563"/>
          </a:xfrm>
          <a:custGeom>
            <a:avLst/>
            <a:gdLst>
              <a:gd name="T0" fmla="*/ 0 w 54"/>
              <a:gd name="T1" fmla="*/ 0 h 720"/>
              <a:gd name="T2" fmla="*/ 0 w 54"/>
              <a:gd name="T3" fmla="*/ 0 h 720"/>
              <a:gd name="T4" fmla="*/ 0 w 54"/>
              <a:gd name="T5" fmla="*/ 2147483647 h 720"/>
              <a:gd name="T6" fmla="*/ 0 w 54"/>
              <a:gd name="T7" fmla="*/ 2147483647 h 720"/>
              <a:gd name="T8" fmla="*/ 2147483647 w 54"/>
              <a:gd name="T9" fmla="*/ 2147483647 h 7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4" h="720">
                <a:moveTo>
                  <a:pt x="0" y="0"/>
                </a:moveTo>
                <a:lnTo>
                  <a:pt x="0" y="0"/>
                </a:lnTo>
                <a:lnTo>
                  <a:pt x="0" y="720"/>
                </a:lnTo>
                <a:lnTo>
                  <a:pt x="54" y="72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7" name="Freeform 357"/>
          <p:cNvSpPr>
            <a:spLocks/>
          </p:cNvSpPr>
          <p:nvPr/>
        </p:nvSpPr>
        <p:spPr bwMode="auto">
          <a:xfrm>
            <a:off x="4335463" y="871538"/>
            <a:ext cx="80962" cy="1587"/>
          </a:xfrm>
          <a:custGeom>
            <a:avLst/>
            <a:gdLst>
              <a:gd name="T0" fmla="*/ 0 w 27"/>
              <a:gd name="T1" fmla="*/ 0 h 1588"/>
              <a:gd name="T2" fmla="*/ 0 w 27"/>
              <a:gd name="T3" fmla="*/ 0 h 1588"/>
              <a:gd name="T4" fmla="*/ 2147483647 w 27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7" h="1588">
                <a:moveTo>
                  <a:pt x="0" y="0"/>
                </a:moveTo>
                <a:lnTo>
                  <a:pt x="0" y="0"/>
                </a:lnTo>
                <a:lnTo>
                  <a:pt x="27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8" name="Freeform 358"/>
          <p:cNvSpPr>
            <a:spLocks/>
          </p:cNvSpPr>
          <p:nvPr/>
        </p:nvSpPr>
        <p:spPr bwMode="auto">
          <a:xfrm>
            <a:off x="4402138" y="536575"/>
            <a:ext cx="3175" cy="668338"/>
          </a:xfrm>
          <a:custGeom>
            <a:avLst/>
            <a:gdLst>
              <a:gd name="T0" fmla="*/ 0 w 3175"/>
              <a:gd name="T1" fmla="*/ 0 h 363"/>
              <a:gd name="T2" fmla="*/ 0 w 3175"/>
              <a:gd name="T3" fmla="*/ 0 h 363"/>
              <a:gd name="T4" fmla="*/ 0 w 3175"/>
              <a:gd name="T5" fmla="*/ 0 h 363"/>
              <a:gd name="T6" fmla="*/ 0 w 3175"/>
              <a:gd name="T7" fmla="*/ 0 h 363"/>
              <a:gd name="T8" fmla="*/ 0 w 3175"/>
              <a:gd name="T9" fmla="*/ 2147483647 h 3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75" h="363">
                <a:moveTo>
                  <a:pt x="0" y="0"/>
                </a:moveTo>
                <a:lnTo>
                  <a:pt x="0" y="0"/>
                </a:lnTo>
                <a:lnTo>
                  <a:pt x="0" y="363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39" name="Freeform 360"/>
          <p:cNvSpPr>
            <a:spLocks/>
          </p:cNvSpPr>
          <p:nvPr/>
        </p:nvSpPr>
        <p:spPr bwMode="auto">
          <a:xfrm>
            <a:off x="4402138" y="733425"/>
            <a:ext cx="96837" cy="1588"/>
          </a:xfrm>
          <a:custGeom>
            <a:avLst/>
            <a:gdLst>
              <a:gd name="T0" fmla="*/ 0 w 32"/>
              <a:gd name="T1" fmla="*/ 0 h 1588"/>
              <a:gd name="T2" fmla="*/ 0 w 32"/>
              <a:gd name="T3" fmla="*/ 0 h 1588"/>
              <a:gd name="T4" fmla="*/ 2147483647 w 3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2" h="1588">
                <a:moveTo>
                  <a:pt x="0" y="0"/>
                </a:moveTo>
                <a:lnTo>
                  <a:pt x="0" y="0"/>
                </a:lnTo>
                <a:lnTo>
                  <a:pt x="32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0" name="Freeform 361"/>
          <p:cNvSpPr>
            <a:spLocks/>
          </p:cNvSpPr>
          <p:nvPr/>
        </p:nvSpPr>
        <p:spPr bwMode="auto">
          <a:xfrm>
            <a:off x="4481513" y="665163"/>
            <a:ext cx="3175" cy="9525"/>
          </a:xfrm>
          <a:custGeom>
            <a:avLst/>
            <a:gdLst>
              <a:gd name="T0" fmla="*/ 0 w 3175"/>
              <a:gd name="T1" fmla="*/ 0 h 5"/>
              <a:gd name="T2" fmla="*/ 0 w 3175"/>
              <a:gd name="T3" fmla="*/ 0 h 5"/>
              <a:gd name="T4" fmla="*/ 0 w 3175"/>
              <a:gd name="T5" fmla="*/ 2147483647 h 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5" h="5">
                <a:moveTo>
                  <a:pt x="0" y="0"/>
                </a:moveTo>
                <a:lnTo>
                  <a:pt x="0" y="0"/>
                </a:lnTo>
                <a:lnTo>
                  <a:pt x="0" y="5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1" name="Freeform 362"/>
          <p:cNvSpPr>
            <a:spLocks/>
          </p:cNvSpPr>
          <p:nvPr/>
        </p:nvSpPr>
        <p:spPr bwMode="auto">
          <a:xfrm>
            <a:off x="4481513" y="665163"/>
            <a:ext cx="3175" cy="147637"/>
          </a:xfrm>
          <a:custGeom>
            <a:avLst/>
            <a:gdLst>
              <a:gd name="T0" fmla="*/ 0 w 3175"/>
              <a:gd name="T1" fmla="*/ 0 h 80"/>
              <a:gd name="T2" fmla="*/ 0 w 3175"/>
              <a:gd name="T3" fmla="*/ 0 h 80"/>
              <a:gd name="T4" fmla="*/ 0 w 3175"/>
              <a:gd name="T5" fmla="*/ 2147483647 h 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5" h="80">
                <a:moveTo>
                  <a:pt x="0" y="0"/>
                </a:moveTo>
                <a:lnTo>
                  <a:pt x="0" y="0"/>
                </a:lnTo>
                <a:lnTo>
                  <a:pt x="0" y="8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2" name="Freeform 363"/>
          <p:cNvSpPr>
            <a:spLocks/>
          </p:cNvSpPr>
          <p:nvPr/>
        </p:nvSpPr>
        <p:spPr bwMode="auto">
          <a:xfrm>
            <a:off x="4481513" y="801688"/>
            <a:ext cx="80962" cy="1587"/>
          </a:xfrm>
          <a:custGeom>
            <a:avLst/>
            <a:gdLst>
              <a:gd name="T0" fmla="*/ 0 w 27"/>
              <a:gd name="T1" fmla="*/ 0 h 1588"/>
              <a:gd name="T2" fmla="*/ 0 w 27"/>
              <a:gd name="T3" fmla="*/ 0 h 1588"/>
              <a:gd name="T4" fmla="*/ 2147483647 w 27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7" h="1588">
                <a:moveTo>
                  <a:pt x="0" y="0"/>
                </a:moveTo>
                <a:lnTo>
                  <a:pt x="0" y="0"/>
                </a:lnTo>
                <a:lnTo>
                  <a:pt x="27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3" name="Freeform 364"/>
          <p:cNvSpPr>
            <a:spLocks/>
          </p:cNvSpPr>
          <p:nvPr/>
        </p:nvSpPr>
        <p:spPr bwMode="auto">
          <a:xfrm>
            <a:off x="4402138" y="930275"/>
            <a:ext cx="96837" cy="1588"/>
          </a:xfrm>
          <a:custGeom>
            <a:avLst/>
            <a:gdLst>
              <a:gd name="T0" fmla="*/ 0 w 32"/>
              <a:gd name="T1" fmla="*/ 0 h 1588"/>
              <a:gd name="T2" fmla="*/ 0 w 32"/>
              <a:gd name="T3" fmla="*/ 0 h 1588"/>
              <a:gd name="T4" fmla="*/ 2147483647 w 3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2" h="1588">
                <a:moveTo>
                  <a:pt x="0" y="0"/>
                </a:moveTo>
                <a:lnTo>
                  <a:pt x="0" y="0"/>
                </a:lnTo>
                <a:lnTo>
                  <a:pt x="32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4" name="Freeform 365"/>
          <p:cNvSpPr>
            <a:spLocks/>
          </p:cNvSpPr>
          <p:nvPr/>
        </p:nvSpPr>
        <p:spPr bwMode="auto">
          <a:xfrm>
            <a:off x="4402138" y="1066800"/>
            <a:ext cx="96837" cy="1588"/>
          </a:xfrm>
          <a:custGeom>
            <a:avLst/>
            <a:gdLst>
              <a:gd name="T0" fmla="*/ 0 w 32"/>
              <a:gd name="T1" fmla="*/ 0 h 1588"/>
              <a:gd name="T2" fmla="*/ 0 w 32"/>
              <a:gd name="T3" fmla="*/ 0 h 1588"/>
              <a:gd name="T4" fmla="*/ 2147483647 w 3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2" h="1588">
                <a:moveTo>
                  <a:pt x="0" y="0"/>
                </a:moveTo>
                <a:lnTo>
                  <a:pt x="0" y="0"/>
                </a:lnTo>
                <a:lnTo>
                  <a:pt x="32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5" name="Freeform 366"/>
          <p:cNvSpPr>
            <a:spLocks/>
          </p:cNvSpPr>
          <p:nvPr/>
        </p:nvSpPr>
        <p:spPr bwMode="auto">
          <a:xfrm>
            <a:off x="4335463" y="1331913"/>
            <a:ext cx="3175" cy="11112"/>
          </a:xfrm>
          <a:custGeom>
            <a:avLst/>
            <a:gdLst>
              <a:gd name="T0" fmla="*/ 0 w 3175"/>
              <a:gd name="T1" fmla="*/ 0 h 6"/>
              <a:gd name="T2" fmla="*/ 0 w 3175"/>
              <a:gd name="T3" fmla="*/ 0 h 6"/>
              <a:gd name="T4" fmla="*/ 0 w 3175"/>
              <a:gd name="T5" fmla="*/ 2147483647 h 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5" h="6">
                <a:moveTo>
                  <a:pt x="0" y="0"/>
                </a:moveTo>
                <a:lnTo>
                  <a:pt x="0" y="0"/>
                </a:lnTo>
                <a:lnTo>
                  <a:pt x="0" y="6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6" name="Freeform 367"/>
          <p:cNvSpPr>
            <a:spLocks/>
          </p:cNvSpPr>
          <p:nvPr/>
        </p:nvSpPr>
        <p:spPr bwMode="auto">
          <a:xfrm>
            <a:off x="4335463" y="1460500"/>
            <a:ext cx="3175" cy="9525"/>
          </a:xfrm>
          <a:custGeom>
            <a:avLst/>
            <a:gdLst>
              <a:gd name="T0" fmla="*/ 0 w 3175"/>
              <a:gd name="T1" fmla="*/ 0 h 5"/>
              <a:gd name="T2" fmla="*/ 0 w 3175"/>
              <a:gd name="T3" fmla="*/ 0 h 5"/>
              <a:gd name="T4" fmla="*/ 0 w 3175"/>
              <a:gd name="T5" fmla="*/ 2147483647 h 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5" h="5">
                <a:moveTo>
                  <a:pt x="0" y="0"/>
                </a:moveTo>
                <a:lnTo>
                  <a:pt x="0" y="0"/>
                </a:lnTo>
                <a:lnTo>
                  <a:pt x="0" y="5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7" name="Freeform 368"/>
          <p:cNvSpPr>
            <a:spLocks/>
          </p:cNvSpPr>
          <p:nvPr/>
        </p:nvSpPr>
        <p:spPr bwMode="auto">
          <a:xfrm>
            <a:off x="4335463" y="1597025"/>
            <a:ext cx="3175" cy="11113"/>
          </a:xfrm>
          <a:custGeom>
            <a:avLst/>
            <a:gdLst>
              <a:gd name="T0" fmla="*/ 0 w 3175"/>
              <a:gd name="T1" fmla="*/ 0 h 6"/>
              <a:gd name="T2" fmla="*/ 0 w 3175"/>
              <a:gd name="T3" fmla="*/ 0 h 6"/>
              <a:gd name="T4" fmla="*/ 0 w 3175"/>
              <a:gd name="T5" fmla="*/ 2147483647 h 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5" h="6">
                <a:moveTo>
                  <a:pt x="0" y="0"/>
                </a:moveTo>
                <a:lnTo>
                  <a:pt x="0" y="0"/>
                </a:lnTo>
                <a:lnTo>
                  <a:pt x="0" y="6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8" name="Freeform 369"/>
          <p:cNvSpPr>
            <a:spLocks/>
          </p:cNvSpPr>
          <p:nvPr/>
        </p:nvSpPr>
        <p:spPr bwMode="auto">
          <a:xfrm>
            <a:off x="3978275" y="2070100"/>
            <a:ext cx="892175" cy="1588"/>
          </a:xfrm>
          <a:custGeom>
            <a:avLst/>
            <a:gdLst>
              <a:gd name="T0" fmla="*/ 0 w 293"/>
              <a:gd name="T1" fmla="*/ 0 h 1588"/>
              <a:gd name="T2" fmla="*/ 0 w 293"/>
              <a:gd name="T3" fmla="*/ 0 h 1588"/>
              <a:gd name="T4" fmla="*/ 2147483647 w 293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93" h="1588">
                <a:moveTo>
                  <a:pt x="0" y="0"/>
                </a:moveTo>
                <a:lnTo>
                  <a:pt x="0" y="0"/>
                </a:lnTo>
                <a:lnTo>
                  <a:pt x="293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49" name="Freeform 370"/>
          <p:cNvSpPr>
            <a:spLocks/>
          </p:cNvSpPr>
          <p:nvPr/>
        </p:nvSpPr>
        <p:spPr bwMode="auto">
          <a:xfrm>
            <a:off x="3981450" y="2058988"/>
            <a:ext cx="3175" cy="276225"/>
          </a:xfrm>
          <a:custGeom>
            <a:avLst/>
            <a:gdLst>
              <a:gd name="T0" fmla="*/ 0 w 3175"/>
              <a:gd name="T1" fmla="*/ 0 h 150"/>
              <a:gd name="T2" fmla="*/ 0 w 3175"/>
              <a:gd name="T3" fmla="*/ 0 h 150"/>
              <a:gd name="T4" fmla="*/ 0 w 3175"/>
              <a:gd name="T5" fmla="*/ 2147483647 h 15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5" h="150">
                <a:moveTo>
                  <a:pt x="0" y="0"/>
                </a:moveTo>
                <a:lnTo>
                  <a:pt x="0" y="0"/>
                </a:lnTo>
                <a:lnTo>
                  <a:pt x="0" y="15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0" name="Freeform 371"/>
          <p:cNvSpPr>
            <a:spLocks/>
          </p:cNvSpPr>
          <p:nvPr/>
        </p:nvSpPr>
        <p:spPr bwMode="auto">
          <a:xfrm>
            <a:off x="3978275" y="2335213"/>
            <a:ext cx="1217613" cy="1587"/>
          </a:xfrm>
          <a:custGeom>
            <a:avLst/>
            <a:gdLst>
              <a:gd name="T0" fmla="*/ 0 w 400"/>
              <a:gd name="T1" fmla="*/ 0 h 1588"/>
              <a:gd name="T2" fmla="*/ 0 w 400"/>
              <a:gd name="T3" fmla="*/ 0 h 1588"/>
              <a:gd name="T4" fmla="*/ 2147483647 w 400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00" h="1588">
                <a:moveTo>
                  <a:pt x="0" y="0"/>
                </a:moveTo>
                <a:lnTo>
                  <a:pt x="0" y="0"/>
                </a:lnTo>
                <a:lnTo>
                  <a:pt x="400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1" name="Freeform 372"/>
          <p:cNvSpPr>
            <a:spLocks/>
          </p:cNvSpPr>
          <p:nvPr/>
        </p:nvSpPr>
        <p:spPr bwMode="auto">
          <a:xfrm>
            <a:off x="4854575" y="2000250"/>
            <a:ext cx="82550" cy="1588"/>
          </a:xfrm>
          <a:custGeom>
            <a:avLst/>
            <a:gdLst>
              <a:gd name="T0" fmla="*/ 0 w 27"/>
              <a:gd name="T1" fmla="*/ 0 h 1588"/>
              <a:gd name="T2" fmla="*/ 0 w 27"/>
              <a:gd name="T3" fmla="*/ 0 h 1588"/>
              <a:gd name="T4" fmla="*/ 2147483647 w 27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7" h="1588">
                <a:moveTo>
                  <a:pt x="0" y="0"/>
                </a:moveTo>
                <a:lnTo>
                  <a:pt x="0" y="0"/>
                </a:lnTo>
                <a:lnTo>
                  <a:pt x="27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2" name="Freeform 373"/>
          <p:cNvSpPr>
            <a:spLocks/>
          </p:cNvSpPr>
          <p:nvPr/>
        </p:nvSpPr>
        <p:spPr bwMode="auto">
          <a:xfrm>
            <a:off x="4854575" y="1990725"/>
            <a:ext cx="82550" cy="147638"/>
          </a:xfrm>
          <a:custGeom>
            <a:avLst/>
            <a:gdLst>
              <a:gd name="T0" fmla="*/ 0 w 27"/>
              <a:gd name="T1" fmla="*/ 0 h 80"/>
              <a:gd name="T2" fmla="*/ 0 w 27"/>
              <a:gd name="T3" fmla="*/ 0 h 80"/>
              <a:gd name="T4" fmla="*/ 0 w 27"/>
              <a:gd name="T5" fmla="*/ 2147483647 h 80"/>
              <a:gd name="T6" fmla="*/ 0 w 27"/>
              <a:gd name="T7" fmla="*/ 2147483647 h 80"/>
              <a:gd name="T8" fmla="*/ 2147483647 w 27"/>
              <a:gd name="T9" fmla="*/ 2147483647 h 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" h="80">
                <a:moveTo>
                  <a:pt x="0" y="0"/>
                </a:moveTo>
                <a:lnTo>
                  <a:pt x="0" y="0"/>
                </a:lnTo>
                <a:lnTo>
                  <a:pt x="0" y="80"/>
                </a:lnTo>
                <a:lnTo>
                  <a:pt x="27" y="8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3" name="Freeform 374"/>
          <p:cNvSpPr>
            <a:spLocks/>
          </p:cNvSpPr>
          <p:nvPr/>
        </p:nvSpPr>
        <p:spPr bwMode="auto">
          <a:xfrm>
            <a:off x="5180013" y="2265363"/>
            <a:ext cx="98425" cy="1587"/>
          </a:xfrm>
          <a:custGeom>
            <a:avLst/>
            <a:gdLst>
              <a:gd name="T0" fmla="*/ 0 w 32"/>
              <a:gd name="T1" fmla="*/ 0 h 1588"/>
              <a:gd name="T2" fmla="*/ 0 w 32"/>
              <a:gd name="T3" fmla="*/ 0 h 1588"/>
              <a:gd name="T4" fmla="*/ 2147483647 w 3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2" h="1588">
                <a:moveTo>
                  <a:pt x="0" y="0"/>
                </a:moveTo>
                <a:lnTo>
                  <a:pt x="0" y="0"/>
                </a:lnTo>
                <a:lnTo>
                  <a:pt x="32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4" name="Freeform 375"/>
          <p:cNvSpPr>
            <a:spLocks/>
          </p:cNvSpPr>
          <p:nvPr/>
        </p:nvSpPr>
        <p:spPr bwMode="auto">
          <a:xfrm>
            <a:off x="5180013" y="2255838"/>
            <a:ext cx="3175" cy="147637"/>
          </a:xfrm>
          <a:custGeom>
            <a:avLst/>
            <a:gdLst>
              <a:gd name="T0" fmla="*/ 0 w 3175"/>
              <a:gd name="T1" fmla="*/ 0 h 80"/>
              <a:gd name="T2" fmla="*/ 0 w 3175"/>
              <a:gd name="T3" fmla="*/ 0 h 80"/>
              <a:gd name="T4" fmla="*/ 0 w 3175"/>
              <a:gd name="T5" fmla="*/ 2147483647 h 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5" h="80">
                <a:moveTo>
                  <a:pt x="0" y="0"/>
                </a:moveTo>
                <a:lnTo>
                  <a:pt x="0" y="0"/>
                </a:lnTo>
                <a:lnTo>
                  <a:pt x="0" y="8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5" name="Freeform 376"/>
          <p:cNvSpPr>
            <a:spLocks/>
          </p:cNvSpPr>
          <p:nvPr/>
        </p:nvSpPr>
        <p:spPr bwMode="auto">
          <a:xfrm>
            <a:off x="5180013" y="2393950"/>
            <a:ext cx="3175" cy="9525"/>
          </a:xfrm>
          <a:custGeom>
            <a:avLst/>
            <a:gdLst>
              <a:gd name="T0" fmla="*/ 0 w 3175"/>
              <a:gd name="T1" fmla="*/ 0 h 5"/>
              <a:gd name="T2" fmla="*/ 0 w 3175"/>
              <a:gd name="T3" fmla="*/ 0 h 5"/>
              <a:gd name="T4" fmla="*/ 0 w 3175"/>
              <a:gd name="T5" fmla="*/ 2147483647 h 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5" h="5">
                <a:moveTo>
                  <a:pt x="0" y="0"/>
                </a:moveTo>
                <a:lnTo>
                  <a:pt x="0" y="0"/>
                </a:lnTo>
                <a:lnTo>
                  <a:pt x="0" y="5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6" name="Freeform 377"/>
          <p:cNvSpPr>
            <a:spLocks/>
          </p:cNvSpPr>
          <p:nvPr/>
        </p:nvSpPr>
        <p:spPr bwMode="auto">
          <a:xfrm>
            <a:off x="3784600" y="2944813"/>
            <a:ext cx="160338" cy="1587"/>
          </a:xfrm>
          <a:custGeom>
            <a:avLst/>
            <a:gdLst>
              <a:gd name="T0" fmla="*/ 0 w 53"/>
              <a:gd name="T1" fmla="*/ 0 h 1588"/>
              <a:gd name="T2" fmla="*/ 0 w 53"/>
              <a:gd name="T3" fmla="*/ 0 h 1588"/>
              <a:gd name="T4" fmla="*/ 2147483647 w 53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3" h="1588">
                <a:moveTo>
                  <a:pt x="0" y="0"/>
                </a:moveTo>
                <a:lnTo>
                  <a:pt x="0" y="0"/>
                </a:lnTo>
                <a:lnTo>
                  <a:pt x="53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7" name="Freeform 378"/>
          <p:cNvSpPr>
            <a:spLocks/>
          </p:cNvSpPr>
          <p:nvPr/>
        </p:nvSpPr>
        <p:spPr bwMode="auto">
          <a:xfrm>
            <a:off x="3784600" y="2933700"/>
            <a:ext cx="3175" cy="265113"/>
          </a:xfrm>
          <a:custGeom>
            <a:avLst/>
            <a:gdLst>
              <a:gd name="T0" fmla="*/ 0 w 3175"/>
              <a:gd name="T1" fmla="*/ 0 h 144"/>
              <a:gd name="T2" fmla="*/ 0 w 3175"/>
              <a:gd name="T3" fmla="*/ 0 h 144"/>
              <a:gd name="T4" fmla="*/ 0 w 3175"/>
              <a:gd name="T5" fmla="*/ 2147483647 h 14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5" h="144">
                <a:moveTo>
                  <a:pt x="0" y="0"/>
                </a:moveTo>
                <a:lnTo>
                  <a:pt x="0" y="0"/>
                </a:lnTo>
                <a:lnTo>
                  <a:pt x="0" y="144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8" name="Freeform 379"/>
          <p:cNvSpPr>
            <a:spLocks/>
          </p:cNvSpPr>
          <p:nvPr/>
        </p:nvSpPr>
        <p:spPr bwMode="auto">
          <a:xfrm>
            <a:off x="3784600" y="3189288"/>
            <a:ext cx="3175" cy="9525"/>
          </a:xfrm>
          <a:custGeom>
            <a:avLst/>
            <a:gdLst>
              <a:gd name="T0" fmla="*/ 0 w 3175"/>
              <a:gd name="T1" fmla="*/ 0 h 5"/>
              <a:gd name="T2" fmla="*/ 0 w 3175"/>
              <a:gd name="T3" fmla="*/ 0 h 5"/>
              <a:gd name="T4" fmla="*/ 0 w 3175"/>
              <a:gd name="T5" fmla="*/ 2147483647 h 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5" h="5">
                <a:moveTo>
                  <a:pt x="0" y="0"/>
                </a:moveTo>
                <a:lnTo>
                  <a:pt x="0" y="0"/>
                </a:lnTo>
                <a:lnTo>
                  <a:pt x="0" y="5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59" name="Freeform 380"/>
          <p:cNvSpPr>
            <a:spLocks/>
          </p:cNvSpPr>
          <p:nvPr/>
        </p:nvSpPr>
        <p:spPr bwMode="auto">
          <a:xfrm>
            <a:off x="3944938" y="2806700"/>
            <a:ext cx="82550" cy="1588"/>
          </a:xfrm>
          <a:custGeom>
            <a:avLst/>
            <a:gdLst>
              <a:gd name="T0" fmla="*/ 0 w 27"/>
              <a:gd name="T1" fmla="*/ 0 h 1588"/>
              <a:gd name="T2" fmla="*/ 0 w 27"/>
              <a:gd name="T3" fmla="*/ 0 h 1588"/>
              <a:gd name="T4" fmla="*/ 2147483647 w 27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7" h="1588">
                <a:moveTo>
                  <a:pt x="0" y="0"/>
                </a:moveTo>
                <a:lnTo>
                  <a:pt x="0" y="0"/>
                </a:lnTo>
                <a:lnTo>
                  <a:pt x="27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60" name="Freeform 381"/>
          <p:cNvSpPr>
            <a:spLocks/>
          </p:cNvSpPr>
          <p:nvPr/>
        </p:nvSpPr>
        <p:spPr bwMode="auto">
          <a:xfrm>
            <a:off x="3944938" y="2806700"/>
            <a:ext cx="3175" cy="255588"/>
          </a:xfrm>
          <a:custGeom>
            <a:avLst/>
            <a:gdLst>
              <a:gd name="T0" fmla="*/ 0 w 3175"/>
              <a:gd name="T1" fmla="*/ 0 h 139"/>
              <a:gd name="T2" fmla="*/ 0 w 3175"/>
              <a:gd name="T3" fmla="*/ 0 h 139"/>
              <a:gd name="T4" fmla="*/ 0 w 3175"/>
              <a:gd name="T5" fmla="*/ 2147483647 h 139"/>
              <a:gd name="T6" fmla="*/ 0 w 3175"/>
              <a:gd name="T7" fmla="*/ 2147483647 h 139"/>
              <a:gd name="T8" fmla="*/ 0 w 3175"/>
              <a:gd name="T9" fmla="*/ 2147483647 h 1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75" h="139">
                <a:moveTo>
                  <a:pt x="0" y="0"/>
                </a:moveTo>
                <a:lnTo>
                  <a:pt x="0" y="0"/>
                </a:lnTo>
                <a:lnTo>
                  <a:pt x="0" y="139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61" name="Freeform 382"/>
          <p:cNvSpPr>
            <a:spLocks/>
          </p:cNvSpPr>
          <p:nvPr/>
        </p:nvSpPr>
        <p:spPr bwMode="auto">
          <a:xfrm>
            <a:off x="4011613" y="2697163"/>
            <a:ext cx="420687" cy="1587"/>
          </a:xfrm>
          <a:custGeom>
            <a:avLst/>
            <a:gdLst>
              <a:gd name="T0" fmla="*/ 0 w 138"/>
              <a:gd name="T1" fmla="*/ 0 h 1588"/>
              <a:gd name="T2" fmla="*/ 0 w 138"/>
              <a:gd name="T3" fmla="*/ 0 h 1588"/>
              <a:gd name="T4" fmla="*/ 2147483647 w 138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8" h="1588">
                <a:moveTo>
                  <a:pt x="0" y="0"/>
                </a:moveTo>
                <a:lnTo>
                  <a:pt x="0" y="0"/>
                </a:lnTo>
                <a:lnTo>
                  <a:pt x="138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62" name="Freeform 383"/>
          <p:cNvSpPr>
            <a:spLocks/>
          </p:cNvSpPr>
          <p:nvPr/>
        </p:nvSpPr>
        <p:spPr bwMode="auto">
          <a:xfrm>
            <a:off x="4027488" y="2687638"/>
            <a:ext cx="3175" cy="236537"/>
          </a:xfrm>
          <a:custGeom>
            <a:avLst/>
            <a:gdLst>
              <a:gd name="T0" fmla="*/ 0 w 3175"/>
              <a:gd name="T1" fmla="*/ 0 h 128"/>
              <a:gd name="T2" fmla="*/ 0 w 3175"/>
              <a:gd name="T3" fmla="*/ 0 h 128"/>
              <a:gd name="T4" fmla="*/ 0 w 3175"/>
              <a:gd name="T5" fmla="*/ 2147483647 h 128"/>
              <a:gd name="T6" fmla="*/ 0 w 3175"/>
              <a:gd name="T7" fmla="*/ 2147483647 h 128"/>
              <a:gd name="T8" fmla="*/ 0 w 3175"/>
              <a:gd name="T9" fmla="*/ 2147483647 h 1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75" h="128">
                <a:moveTo>
                  <a:pt x="0" y="0"/>
                </a:moveTo>
                <a:lnTo>
                  <a:pt x="0" y="0"/>
                </a:lnTo>
                <a:lnTo>
                  <a:pt x="0" y="128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63" name="Freeform 384"/>
          <p:cNvSpPr>
            <a:spLocks/>
          </p:cNvSpPr>
          <p:nvPr/>
        </p:nvSpPr>
        <p:spPr bwMode="auto">
          <a:xfrm>
            <a:off x="4416425" y="2600325"/>
            <a:ext cx="98425" cy="1588"/>
          </a:xfrm>
          <a:custGeom>
            <a:avLst/>
            <a:gdLst>
              <a:gd name="T0" fmla="*/ 0 w 32"/>
              <a:gd name="T1" fmla="*/ 0 h 1588"/>
              <a:gd name="T2" fmla="*/ 0 w 32"/>
              <a:gd name="T3" fmla="*/ 0 h 1588"/>
              <a:gd name="T4" fmla="*/ 2147483647 w 3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2" h="1588">
                <a:moveTo>
                  <a:pt x="0" y="0"/>
                </a:moveTo>
                <a:lnTo>
                  <a:pt x="0" y="0"/>
                </a:lnTo>
                <a:lnTo>
                  <a:pt x="32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64" name="Freeform 385"/>
          <p:cNvSpPr>
            <a:spLocks/>
          </p:cNvSpPr>
          <p:nvPr/>
        </p:nvSpPr>
        <p:spPr bwMode="auto">
          <a:xfrm>
            <a:off x="4432300" y="2589213"/>
            <a:ext cx="3175" cy="207962"/>
          </a:xfrm>
          <a:custGeom>
            <a:avLst/>
            <a:gdLst>
              <a:gd name="T0" fmla="*/ 0 w 3175"/>
              <a:gd name="T1" fmla="*/ 0 h 113"/>
              <a:gd name="T2" fmla="*/ 0 w 3175"/>
              <a:gd name="T3" fmla="*/ 0 h 113"/>
              <a:gd name="T4" fmla="*/ 0 w 3175"/>
              <a:gd name="T5" fmla="*/ 2147483647 h 113"/>
              <a:gd name="T6" fmla="*/ 0 w 3175"/>
              <a:gd name="T7" fmla="*/ 2147483647 h 113"/>
              <a:gd name="T8" fmla="*/ 0 w 3175"/>
              <a:gd name="T9" fmla="*/ 2147483647 h 1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75" h="113">
                <a:moveTo>
                  <a:pt x="0" y="0"/>
                </a:moveTo>
                <a:lnTo>
                  <a:pt x="0" y="0"/>
                </a:lnTo>
                <a:lnTo>
                  <a:pt x="0" y="113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65" name="Freeform 386"/>
          <p:cNvSpPr>
            <a:spLocks/>
          </p:cNvSpPr>
          <p:nvPr/>
        </p:nvSpPr>
        <p:spPr bwMode="auto">
          <a:xfrm>
            <a:off x="4514850" y="2530475"/>
            <a:ext cx="3175" cy="128588"/>
          </a:xfrm>
          <a:custGeom>
            <a:avLst/>
            <a:gdLst>
              <a:gd name="T0" fmla="*/ 0 w 3175"/>
              <a:gd name="T1" fmla="*/ 0 h 70"/>
              <a:gd name="T2" fmla="*/ 0 w 3175"/>
              <a:gd name="T3" fmla="*/ 0 h 70"/>
              <a:gd name="T4" fmla="*/ 0 w 3175"/>
              <a:gd name="T5" fmla="*/ 0 h 70"/>
              <a:gd name="T6" fmla="*/ 0 w 3175"/>
              <a:gd name="T7" fmla="*/ 0 h 70"/>
              <a:gd name="T8" fmla="*/ 0 w 3175"/>
              <a:gd name="T9" fmla="*/ 2147483647 h 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75" h="70">
                <a:moveTo>
                  <a:pt x="0" y="0"/>
                </a:moveTo>
                <a:lnTo>
                  <a:pt x="0" y="0"/>
                </a:lnTo>
                <a:lnTo>
                  <a:pt x="0" y="7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66" name="Freeform 387"/>
          <p:cNvSpPr>
            <a:spLocks/>
          </p:cNvSpPr>
          <p:nvPr/>
        </p:nvSpPr>
        <p:spPr bwMode="auto">
          <a:xfrm>
            <a:off x="4498975" y="2659063"/>
            <a:ext cx="176213" cy="1587"/>
          </a:xfrm>
          <a:custGeom>
            <a:avLst/>
            <a:gdLst>
              <a:gd name="T0" fmla="*/ 0 w 58"/>
              <a:gd name="T1" fmla="*/ 0 h 1588"/>
              <a:gd name="T2" fmla="*/ 0 w 58"/>
              <a:gd name="T3" fmla="*/ 0 h 1588"/>
              <a:gd name="T4" fmla="*/ 2147483647 w 58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8" h="1588">
                <a:moveTo>
                  <a:pt x="0" y="0"/>
                </a:moveTo>
                <a:lnTo>
                  <a:pt x="0" y="0"/>
                </a:lnTo>
                <a:lnTo>
                  <a:pt x="58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67" name="Freeform 388"/>
          <p:cNvSpPr>
            <a:spLocks/>
          </p:cNvSpPr>
          <p:nvPr/>
        </p:nvSpPr>
        <p:spPr bwMode="auto">
          <a:xfrm>
            <a:off x="4027488" y="3327400"/>
            <a:ext cx="3175" cy="206375"/>
          </a:xfrm>
          <a:custGeom>
            <a:avLst/>
            <a:gdLst>
              <a:gd name="T0" fmla="*/ 0 w 3175"/>
              <a:gd name="T1" fmla="*/ 0 h 112"/>
              <a:gd name="T2" fmla="*/ 0 w 3175"/>
              <a:gd name="T3" fmla="*/ 0 h 112"/>
              <a:gd name="T4" fmla="*/ 0 w 3175"/>
              <a:gd name="T5" fmla="*/ 0 h 112"/>
              <a:gd name="T6" fmla="*/ 0 w 3175"/>
              <a:gd name="T7" fmla="*/ 0 h 112"/>
              <a:gd name="T8" fmla="*/ 0 w 3175"/>
              <a:gd name="T9" fmla="*/ 2147483647 h 1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75" h="112">
                <a:moveTo>
                  <a:pt x="0" y="0"/>
                </a:moveTo>
                <a:lnTo>
                  <a:pt x="0" y="0"/>
                </a:lnTo>
                <a:lnTo>
                  <a:pt x="0" y="112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68" name="Freeform 389"/>
          <p:cNvSpPr>
            <a:spLocks/>
          </p:cNvSpPr>
          <p:nvPr/>
        </p:nvSpPr>
        <p:spPr bwMode="auto">
          <a:xfrm>
            <a:off x="4027488" y="3522663"/>
            <a:ext cx="96837" cy="1587"/>
          </a:xfrm>
          <a:custGeom>
            <a:avLst/>
            <a:gdLst>
              <a:gd name="T0" fmla="*/ 0 w 32"/>
              <a:gd name="T1" fmla="*/ 0 h 1588"/>
              <a:gd name="T2" fmla="*/ 0 w 32"/>
              <a:gd name="T3" fmla="*/ 0 h 1588"/>
              <a:gd name="T4" fmla="*/ 2147483647 w 3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2" h="1588">
                <a:moveTo>
                  <a:pt x="0" y="0"/>
                </a:moveTo>
                <a:lnTo>
                  <a:pt x="0" y="0"/>
                </a:lnTo>
                <a:lnTo>
                  <a:pt x="32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69" name="Freeform 390"/>
          <p:cNvSpPr>
            <a:spLocks/>
          </p:cNvSpPr>
          <p:nvPr/>
        </p:nvSpPr>
        <p:spPr bwMode="auto">
          <a:xfrm>
            <a:off x="4110038" y="3454400"/>
            <a:ext cx="3175" cy="9525"/>
          </a:xfrm>
          <a:custGeom>
            <a:avLst/>
            <a:gdLst>
              <a:gd name="T0" fmla="*/ 0 w 3175"/>
              <a:gd name="T1" fmla="*/ 0 h 5"/>
              <a:gd name="T2" fmla="*/ 0 w 3175"/>
              <a:gd name="T3" fmla="*/ 0 h 5"/>
              <a:gd name="T4" fmla="*/ 0 w 3175"/>
              <a:gd name="T5" fmla="*/ 2147483647 h 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5" h="5">
                <a:moveTo>
                  <a:pt x="0" y="0"/>
                </a:moveTo>
                <a:lnTo>
                  <a:pt x="0" y="0"/>
                </a:lnTo>
                <a:lnTo>
                  <a:pt x="0" y="5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70" name="Freeform 391"/>
          <p:cNvSpPr>
            <a:spLocks/>
          </p:cNvSpPr>
          <p:nvPr/>
        </p:nvSpPr>
        <p:spPr bwMode="auto">
          <a:xfrm>
            <a:off x="4110038" y="3454400"/>
            <a:ext cx="3175" cy="146050"/>
          </a:xfrm>
          <a:custGeom>
            <a:avLst/>
            <a:gdLst>
              <a:gd name="T0" fmla="*/ 0 w 3175"/>
              <a:gd name="T1" fmla="*/ 0 h 80"/>
              <a:gd name="T2" fmla="*/ 0 w 3175"/>
              <a:gd name="T3" fmla="*/ 0 h 80"/>
              <a:gd name="T4" fmla="*/ 0 w 3175"/>
              <a:gd name="T5" fmla="*/ 2147483647 h 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5" h="80">
                <a:moveTo>
                  <a:pt x="0" y="0"/>
                </a:moveTo>
                <a:lnTo>
                  <a:pt x="0" y="0"/>
                </a:lnTo>
                <a:lnTo>
                  <a:pt x="0" y="8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71" name="Freeform 392"/>
          <p:cNvSpPr>
            <a:spLocks/>
          </p:cNvSpPr>
          <p:nvPr/>
        </p:nvSpPr>
        <p:spPr bwMode="auto">
          <a:xfrm>
            <a:off x="4110038" y="3592513"/>
            <a:ext cx="96837" cy="1587"/>
          </a:xfrm>
          <a:custGeom>
            <a:avLst/>
            <a:gdLst>
              <a:gd name="T0" fmla="*/ 0 w 32"/>
              <a:gd name="T1" fmla="*/ 0 h 1588"/>
              <a:gd name="T2" fmla="*/ 0 w 32"/>
              <a:gd name="T3" fmla="*/ 0 h 1588"/>
              <a:gd name="T4" fmla="*/ 2147483647 w 32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2" h="1588">
                <a:moveTo>
                  <a:pt x="0" y="0"/>
                </a:moveTo>
                <a:lnTo>
                  <a:pt x="0" y="0"/>
                </a:lnTo>
                <a:lnTo>
                  <a:pt x="32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72" name="Freeform 393"/>
          <p:cNvSpPr>
            <a:spLocks/>
          </p:cNvSpPr>
          <p:nvPr/>
        </p:nvSpPr>
        <p:spPr bwMode="auto">
          <a:xfrm>
            <a:off x="2274888" y="3719513"/>
            <a:ext cx="3175" cy="11112"/>
          </a:xfrm>
          <a:custGeom>
            <a:avLst/>
            <a:gdLst>
              <a:gd name="T0" fmla="*/ 0 w 3175"/>
              <a:gd name="T1" fmla="*/ 0 h 6"/>
              <a:gd name="T2" fmla="*/ 0 w 3175"/>
              <a:gd name="T3" fmla="*/ 0 h 6"/>
              <a:gd name="T4" fmla="*/ 0 w 3175"/>
              <a:gd name="T5" fmla="*/ 2147483647 h 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5" h="6">
                <a:moveTo>
                  <a:pt x="0" y="0"/>
                </a:moveTo>
                <a:lnTo>
                  <a:pt x="0" y="0"/>
                </a:lnTo>
                <a:lnTo>
                  <a:pt x="0" y="6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73" name="Freeform 394"/>
          <p:cNvSpPr>
            <a:spLocks/>
          </p:cNvSpPr>
          <p:nvPr/>
        </p:nvSpPr>
        <p:spPr bwMode="auto">
          <a:xfrm>
            <a:off x="2274888" y="3719513"/>
            <a:ext cx="79375" cy="352425"/>
          </a:xfrm>
          <a:custGeom>
            <a:avLst/>
            <a:gdLst>
              <a:gd name="T0" fmla="*/ 0 w 26"/>
              <a:gd name="T1" fmla="*/ 0 h 192"/>
              <a:gd name="T2" fmla="*/ 0 w 26"/>
              <a:gd name="T3" fmla="*/ 0 h 192"/>
              <a:gd name="T4" fmla="*/ 0 w 26"/>
              <a:gd name="T5" fmla="*/ 2147483647 h 192"/>
              <a:gd name="T6" fmla="*/ 0 w 26"/>
              <a:gd name="T7" fmla="*/ 2147483647 h 192"/>
              <a:gd name="T8" fmla="*/ 2147483647 w 26"/>
              <a:gd name="T9" fmla="*/ 2147483647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" h="192">
                <a:moveTo>
                  <a:pt x="0" y="0"/>
                </a:moveTo>
                <a:lnTo>
                  <a:pt x="0" y="0"/>
                </a:lnTo>
                <a:lnTo>
                  <a:pt x="0" y="192"/>
                </a:lnTo>
                <a:lnTo>
                  <a:pt x="26" y="192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74" name="Freeform 395"/>
          <p:cNvSpPr>
            <a:spLocks/>
          </p:cNvSpPr>
          <p:nvPr/>
        </p:nvSpPr>
        <p:spPr bwMode="auto">
          <a:xfrm>
            <a:off x="2354263" y="3857625"/>
            <a:ext cx="3175" cy="7938"/>
          </a:xfrm>
          <a:custGeom>
            <a:avLst/>
            <a:gdLst>
              <a:gd name="T0" fmla="*/ 0 w 3175"/>
              <a:gd name="T1" fmla="*/ 0 h 5"/>
              <a:gd name="T2" fmla="*/ 0 w 3175"/>
              <a:gd name="T3" fmla="*/ 0 h 5"/>
              <a:gd name="T4" fmla="*/ 0 w 3175"/>
              <a:gd name="T5" fmla="*/ 2147483647 h 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5" h="5">
                <a:moveTo>
                  <a:pt x="0" y="0"/>
                </a:moveTo>
                <a:lnTo>
                  <a:pt x="0" y="0"/>
                </a:lnTo>
                <a:lnTo>
                  <a:pt x="0" y="5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75" name="Freeform 396"/>
          <p:cNvSpPr>
            <a:spLocks/>
          </p:cNvSpPr>
          <p:nvPr/>
        </p:nvSpPr>
        <p:spPr bwMode="auto">
          <a:xfrm>
            <a:off x="2354263" y="3857625"/>
            <a:ext cx="82550" cy="431800"/>
          </a:xfrm>
          <a:custGeom>
            <a:avLst/>
            <a:gdLst>
              <a:gd name="T0" fmla="*/ 0 w 27"/>
              <a:gd name="T1" fmla="*/ 0 h 235"/>
              <a:gd name="T2" fmla="*/ 0 w 27"/>
              <a:gd name="T3" fmla="*/ 0 h 235"/>
              <a:gd name="T4" fmla="*/ 0 w 27"/>
              <a:gd name="T5" fmla="*/ 2147483647 h 235"/>
              <a:gd name="T6" fmla="*/ 0 w 27"/>
              <a:gd name="T7" fmla="*/ 2147483647 h 235"/>
              <a:gd name="T8" fmla="*/ 2147483647 w 27"/>
              <a:gd name="T9" fmla="*/ 2147483647 h 2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" h="235">
                <a:moveTo>
                  <a:pt x="0" y="0"/>
                </a:moveTo>
                <a:lnTo>
                  <a:pt x="0" y="0"/>
                </a:lnTo>
                <a:lnTo>
                  <a:pt x="0" y="235"/>
                </a:lnTo>
                <a:lnTo>
                  <a:pt x="27" y="235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76" name="Freeform 397"/>
          <p:cNvSpPr>
            <a:spLocks/>
          </p:cNvSpPr>
          <p:nvPr/>
        </p:nvSpPr>
        <p:spPr bwMode="auto">
          <a:xfrm>
            <a:off x="2436813" y="3984625"/>
            <a:ext cx="3175" cy="11113"/>
          </a:xfrm>
          <a:custGeom>
            <a:avLst/>
            <a:gdLst>
              <a:gd name="T0" fmla="*/ 0 w 3175"/>
              <a:gd name="T1" fmla="*/ 0 h 6"/>
              <a:gd name="T2" fmla="*/ 0 w 3175"/>
              <a:gd name="T3" fmla="*/ 0 h 6"/>
              <a:gd name="T4" fmla="*/ 0 w 3175"/>
              <a:gd name="T5" fmla="*/ 2147483647 h 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5" h="6">
                <a:moveTo>
                  <a:pt x="0" y="0"/>
                </a:moveTo>
                <a:lnTo>
                  <a:pt x="0" y="0"/>
                </a:lnTo>
                <a:lnTo>
                  <a:pt x="0" y="6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77" name="Freeform 398"/>
          <p:cNvSpPr>
            <a:spLocks/>
          </p:cNvSpPr>
          <p:nvPr/>
        </p:nvSpPr>
        <p:spPr bwMode="auto">
          <a:xfrm>
            <a:off x="2436813" y="3984625"/>
            <a:ext cx="3175" cy="608013"/>
          </a:xfrm>
          <a:custGeom>
            <a:avLst/>
            <a:gdLst>
              <a:gd name="T0" fmla="*/ 0 w 3175"/>
              <a:gd name="T1" fmla="*/ 0 h 331"/>
              <a:gd name="T2" fmla="*/ 0 w 3175"/>
              <a:gd name="T3" fmla="*/ 0 h 331"/>
              <a:gd name="T4" fmla="*/ 0 w 3175"/>
              <a:gd name="T5" fmla="*/ 2147483647 h 33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5" h="331">
                <a:moveTo>
                  <a:pt x="0" y="0"/>
                </a:moveTo>
                <a:lnTo>
                  <a:pt x="0" y="0"/>
                </a:lnTo>
                <a:lnTo>
                  <a:pt x="0" y="331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78" name="Freeform 399"/>
          <p:cNvSpPr>
            <a:spLocks/>
          </p:cNvSpPr>
          <p:nvPr/>
        </p:nvSpPr>
        <p:spPr bwMode="auto">
          <a:xfrm>
            <a:off x="2427288" y="4592638"/>
            <a:ext cx="96837" cy="3175"/>
          </a:xfrm>
          <a:custGeom>
            <a:avLst/>
            <a:gdLst>
              <a:gd name="T0" fmla="*/ 0 w 32"/>
              <a:gd name="T1" fmla="*/ 0 h 3175"/>
              <a:gd name="T2" fmla="*/ 0 w 32"/>
              <a:gd name="T3" fmla="*/ 0 h 3175"/>
              <a:gd name="T4" fmla="*/ 2147483647 w 32"/>
              <a:gd name="T5" fmla="*/ 0 h 317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2" h="3175">
                <a:moveTo>
                  <a:pt x="0" y="0"/>
                </a:moveTo>
                <a:lnTo>
                  <a:pt x="0" y="0"/>
                </a:lnTo>
                <a:lnTo>
                  <a:pt x="32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79" name="Freeform 400"/>
          <p:cNvSpPr>
            <a:spLocks/>
          </p:cNvSpPr>
          <p:nvPr/>
        </p:nvSpPr>
        <p:spPr bwMode="auto">
          <a:xfrm>
            <a:off x="2436813" y="4122738"/>
            <a:ext cx="3175" cy="7937"/>
          </a:xfrm>
          <a:custGeom>
            <a:avLst/>
            <a:gdLst>
              <a:gd name="T0" fmla="*/ 0 w 3175"/>
              <a:gd name="T1" fmla="*/ 0 h 5"/>
              <a:gd name="T2" fmla="*/ 0 w 3175"/>
              <a:gd name="T3" fmla="*/ 0 h 5"/>
              <a:gd name="T4" fmla="*/ 0 w 3175"/>
              <a:gd name="T5" fmla="*/ 2147483647 h 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5" h="5">
                <a:moveTo>
                  <a:pt x="0" y="0"/>
                </a:moveTo>
                <a:lnTo>
                  <a:pt x="0" y="0"/>
                </a:lnTo>
                <a:lnTo>
                  <a:pt x="0" y="5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80" name="Freeform 401"/>
          <p:cNvSpPr>
            <a:spLocks/>
          </p:cNvSpPr>
          <p:nvPr/>
        </p:nvSpPr>
        <p:spPr bwMode="auto">
          <a:xfrm>
            <a:off x="2436813" y="4249738"/>
            <a:ext cx="3175" cy="11112"/>
          </a:xfrm>
          <a:custGeom>
            <a:avLst/>
            <a:gdLst>
              <a:gd name="T0" fmla="*/ 0 w 3175"/>
              <a:gd name="T1" fmla="*/ 0 h 6"/>
              <a:gd name="T2" fmla="*/ 0 w 3175"/>
              <a:gd name="T3" fmla="*/ 0 h 6"/>
              <a:gd name="T4" fmla="*/ 0 w 3175"/>
              <a:gd name="T5" fmla="*/ 2147483647 h 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5" h="6">
                <a:moveTo>
                  <a:pt x="0" y="0"/>
                </a:moveTo>
                <a:lnTo>
                  <a:pt x="0" y="0"/>
                </a:lnTo>
                <a:lnTo>
                  <a:pt x="0" y="6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81" name="Freeform 402"/>
          <p:cNvSpPr>
            <a:spLocks/>
          </p:cNvSpPr>
          <p:nvPr/>
        </p:nvSpPr>
        <p:spPr bwMode="auto">
          <a:xfrm>
            <a:off x="2436813" y="4387850"/>
            <a:ext cx="3175" cy="7938"/>
          </a:xfrm>
          <a:custGeom>
            <a:avLst/>
            <a:gdLst>
              <a:gd name="T0" fmla="*/ 0 w 3175"/>
              <a:gd name="T1" fmla="*/ 0 h 5"/>
              <a:gd name="T2" fmla="*/ 0 w 3175"/>
              <a:gd name="T3" fmla="*/ 0 h 5"/>
              <a:gd name="T4" fmla="*/ 0 w 3175"/>
              <a:gd name="T5" fmla="*/ 2147483647 h 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5" h="5">
                <a:moveTo>
                  <a:pt x="0" y="0"/>
                </a:moveTo>
                <a:lnTo>
                  <a:pt x="0" y="0"/>
                </a:lnTo>
                <a:lnTo>
                  <a:pt x="0" y="5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82" name="Freeform 403"/>
          <p:cNvSpPr>
            <a:spLocks/>
          </p:cNvSpPr>
          <p:nvPr/>
        </p:nvSpPr>
        <p:spPr bwMode="auto">
          <a:xfrm>
            <a:off x="2517775" y="4514850"/>
            <a:ext cx="3175" cy="11113"/>
          </a:xfrm>
          <a:custGeom>
            <a:avLst/>
            <a:gdLst>
              <a:gd name="T0" fmla="*/ 0 w 3175"/>
              <a:gd name="T1" fmla="*/ 0 h 6"/>
              <a:gd name="T2" fmla="*/ 0 w 3175"/>
              <a:gd name="T3" fmla="*/ 0 h 6"/>
              <a:gd name="T4" fmla="*/ 0 w 3175"/>
              <a:gd name="T5" fmla="*/ 2147483647 h 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5" h="6">
                <a:moveTo>
                  <a:pt x="0" y="0"/>
                </a:moveTo>
                <a:lnTo>
                  <a:pt x="0" y="0"/>
                </a:lnTo>
                <a:lnTo>
                  <a:pt x="0" y="6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83" name="Freeform 404"/>
          <p:cNvSpPr>
            <a:spLocks/>
          </p:cNvSpPr>
          <p:nvPr/>
        </p:nvSpPr>
        <p:spPr bwMode="auto">
          <a:xfrm>
            <a:off x="2517775" y="4514850"/>
            <a:ext cx="3175" cy="147638"/>
          </a:xfrm>
          <a:custGeom>
            <a:avLst/>
            <a:gdLst>
              <a:gd name="T0" fmla="*/ 0 w 3175"/>
              <a:gd name="T1" fmla="*/ 0 h 81"/>
              <a:gd name="T2" fmla="*/ 0 w 3175"/>
              <a:gd name="T3" fmla="*/ 0 h 81"/>
              <a:gd name="T4" fmla="*/ 0 w 3175"/>
              <a:gd name="T5" fmla="*/ 2147483647 h 8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5" h="81">
                <a:moveTo>
                  <a:pt x="0" y="0"/>
                </a:moveTo>
                <a:lnTo>
                  <a:pt x="0" y="0"/>
                </a:lnTo>
                <a:lnTo>
                  <a:pt x="0" y="81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84" name="Freeform 405"/>
          <p:cNvSpPr>
            <a:spLocks/>
          </p:cNvSpPr>
          <p:nvPr/>
        </p:nvSpPr>
        <p:spPr bwMode="auto">
          <a:xfrm>
            <a:off x="2517775" y="4652963"/>
            <a:ext cx="3175" cy="9525"/>
          </a:xfrm>
          <a:custGeom>
            <a:avLst/>
            <a:gdLst>
              <a:gd name="T0" fmla="*/ 0 w 3175"/>
              <a:gd name="T1" fmla="*/ 0 h 6"/>
              <a:gd name="T2" fmla="*/ 0 w 3175"/>
              <a:gd name="T3" fmla="*/ 0 h 6"/>
              <a:gd name="T4" fmla="*/ 0 w 3175"/>
              <a:gd name="T5" fmla="*/ 2147483647 h 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5" h="6">
                <a:moveTo>
                  <a:pt x="0" y="0"/>
                </a:moveTo>
                <a:lnTo>
                  <a:pt x="0" y="0"/>
                </a:lnTo>
                <a:lnTo>
                  <a:pt x="0" y="6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85" name="Freeform 406"/>
          <p:cNvSpPr>
            <a:spLocks/>
          </p:cNvSpPr>
          <p:nvPr/>
        </p:nvSpPr>
        <p:spPr bwMode="auto">
          <a:xfrm>
            <a:off x="2420938" y="4791075"/>
            <a:ext cx="925512" cy="1588"/>
          </a:xfrm>
          <a:custGeom>
            <a:avLst/>
            <a:gdLst>
              <a:gd name="T0" fmla="*/ 0 w 304"/>
              <a:gd name="T1" fmla="*/ 0 h 1588"/>
              <a:gd name="T2" fmla="*/ 0 w 304"/>
              <a:gd name="T3" fmla="*/ 0 h 1588"/>
              <a:gd name="T4" fmla="*/ 2147483647 w 304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04" h="1588">
                <a:moveTo>
                  <a:pt x="0" y="0"/>
                </a:moveTo>
                <a:lnTo>
                  <a:pt x="0" y="0"/>
                </a:lnTo>
                <a:lnTo>
                  <a:pt x="304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86" name="Freeform 407"/>
          <p:cNvSpPr>
            <a:spLocks/>
          </p:cNvSpPr>
          <p:nvPr/>
        </p:nvSpPr>
        <p:spPr bwMode="auto">
          <a:xfrm>
            <a:off x="2420938" y="4781550"/>
            <a:ext cx="1689100" cy="146050"/>
          </a:xfrm>
          <a:custGeom>
            <a:avLst/>
            <a:gdLst>
              <a:gd name="T0" fmla="*/ 0 w 555"/>
              <a:gd name="T1" fmla="*/ 0 h 80"/>
              <a:gd name="T2" fmla="*/ 0 w 555"/>
              <a:gd name="T3" fmla="*/ 0 h 80"/>
              <a:gd name="T4" fmla="*/ 0 w 555"/>
              <a:gd name="T5" fmla="*/ 2147483647 h 80"/>
              <a:gd name="T6" fmla="*/ 0 w 555"/>
              <a:gd name="T7" fmla="*/ 2147483647 h 80"/>
              <a:gd name="T8" fmla="*/ 2147483647 w 555"/>
              <a:gd name="T9" fmla="*/ 2147483647 h 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55" h="80">
                <a:moveTo>
                  <a:pt x="0" y="0"/>
                </a:moveTo>
                <a:lnTo>
                  <a:pt x="0" y="0"/>
                </a:lnTo>
                <a:lnTo>
                  <a:pt x="0" y="80"/>
                </a:lnTo>
                <a:lnTo>
                  <a:pt x="555" y="8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87" name="Freeform 408"/>
          <p:cNvSpPr>
            <a:spLocks/>
          </p:cNvSpPr>
          <p:nvPr/>
        </p:nvSpPr>
        <p:spPr bwMode="auto">
          <a:xfrm>
            <a:off x="730250" y="5070475"/>
            <a:ext cx="276225" cy="1588"/>
          </a:xfrm>
          <a:custGeom>
            <a:avLst/>
            <a:gdLst>
              <a:gd name="T0" fmla="*/ 0 w 91"/>
              <a:gd name="T1" fmla="*/ 0 h 1588"/>
              <a:gd name="T2" fmla="*/ 0 w 91"/>
              <a:gd name="T3" fmla="*/ 0 h 1588"/>
              <a:gd name="T4" fmla="*/ 2147483647 w 91"/>
              <a:gd name="T5" fmla="*/ 0 h 15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1" h="1588">
                <a:moveTo>
                  <a:pt x="0" y="0"/>
                </a:moveTo>
                <a:lnTo>
                  <a:pt x="0" y="0"/>
                </a:lnTo>
                <a:lnTo>
                  <a:pt x="91" y="0"/>
                </a:lnTo>
              </a:path>
            </a:pathLst>
          </a:custGeom>
          <a:noFill/>
          <a:ln w="19050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03" name="Rectangle 655"/>
          <p:cNvSpPr>
            <a:spLocks noChangeArrowheads="1"/>
          </p:cNvSpPr>
          <p:nvPr/>
        </p:nvSpPr>
        <p:spPr bwMode="auto">
          <a:xfrm>
            <a:off x="960438" y="4970463"/>
            <a:ext cx="895350" cy="188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"/>
              <a:t>0.01 substitutions/site</a:t>
            </a:r>
          </a:p>
        </p:txBody>
      </p:sp>
      <p:sp>
        <p:nvSpPr>
          <p:cNvPr id="2713" name="Text Box 665"/>
          <p:cNvSpPr txBox="1">
            <a:spLocks noChangeArrowheads="1"/>
          </p:cNvSpPr>
          <p:nvPr/>
        </p:nvSpPr>
        <p:spPr bwMode="auto">
          <a:xfrm>
            <a:off x="4538663" y="198438"/>
            <a:ext cx="839787" cy="25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b="1"/>
              <a:t>NW</a:t>
            </a:r>
          </a:p>
        </p:txBody>
      </p:sp>
      <p:sp>
        <p:nvSpPr>
          <p:cNvPr id="2714" name="Text Box 666"/>
          <p:cNvSpPr txBox="1">
            <a:spLocks noChangeArrowheads="1"/>
          </p:cNvSpPr>
          <p:nvPr/>
        </p:nvSpPr>
        <p:spPr bwMode="auto">
          <a:xfrm>
            <a:off x="2354263" y="4075113"/>
            <a:ext cx="839787" cy="25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b="1"/>
              <a:t>PE</a:t>
            </a:r>
          </a:p>
        </p:txBody>
      </p:sp>
      <p:sp>
        <p:nvSpPr>
          <p:cNvPr id="2715" name="Text Box 667"/>
          <p:cNvSpPr txBox="1">
            <a:spLocks noChangeArrowheads="1"/>
          </p:cNvSpPr>
          <p:nvPr/>
        </p:nvSpPr>
        <p:spPr bwMode="auto">
          <a:xfrm>
            <a:off x="3973513" y="3340100"/>
            <a:ext cx="839787" cy="25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b="1"/>
              <a:t>AR</a:t>
            </a:r>
          </a:p>
        </p:txBody>
      </p:sp>
      <p:sp>
        <p:nvSpPr>
          <p:cNvPr id="2716" name="Text Box 668"/>
          <p:cNvSpPr txBox="1">
            <a:spLocks noChangeArrowheads="1"/>
          </p:cNvSpPr>
          <p:nvPr/>
        </p:nvSpPr>
        <p:spPr bwMode="auto">
          <a:xfrm>
            <a:off x="4256088" y="2813050"/>
            <a:ext cx="839787" cy="25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b="1"/>
              <a:t>EA</a:t>
            </a:r>
          </a:p>
        </p:txBody>
      </p:sp>
      <p:sp>
        <p:nvSpPr>
          <p:cNvPr id="2717" name="Text Box 669"/>
          <p:cNvSpPr txBox="1">
            <a:spLocks noChangeArrowheads="1"/>
          </p:cNvSpPr>
          <p:nvPr/>
        </p:nvSpPr>
        <p:spPr bwMode="auto">
          <a:xfrm>
            <a:off x="5302250" y="2195513"/>
            <a:ext cx="839788" cy="25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b="1"/>
              <a:t>CO</a:t>
            </a:r>
          </a:p>
        </p:txBody>
      </p:sp>
      <p:sp>
        <p:nvSpPr>
          <p:cNvPr id="2718" name="Text Box 670"/>
          <p:cNvSpPr txBox="1">
            <a:spLocks noChangeArrowheads="1"/>
          </p:cNvSpPr>
          <p:nvPr/>
        </p:nvSpPr>
        <p:spPr bwMode="auto">
          <a:xfrm>
            <a:off x="5030788" y="1936750"/>
            <a:ext cx="839787" cy="25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 b="1"/>
              <a:t>NE</a:t>
            </a:r>
          </a:p>
        </p:txBody>
      </p:sp>
      <p:sp>
        <p:nvSpPr>
          <p:cNvPr id="2719" name="Text Box 671"/>
          <p:cNvSpPr txBox="1">
            <a:spLocks noChangeArrowheads="1"/>
          </p:cNvSpPr>
          <p:nvPr/>
        </p:nvSpPr>
        <p:spPr bwMode="auto">
          <a:xfrm>
            <a:off x="3197225" y="4741863"/>
            <a:ext cx="1617663" cy="20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700" b="1"/>
              <a:t>OUTGROUPS</a:t>
            </a:r>
          </a:p>
        </p:txBody>
      </p:sp>
      <p:sp>
        <p:nvSpPr>
          <p:cNvPr id="2724" name="Rectangle 676"/>
          <p:cNvSpPr>
            <a:spLocks noChangeArrowheads="1"/>
          </p:cNvSpPr>
          <p:nvPr/>
        </p:nvSpPr>
        <p:spPr bwMode="auto">
          <a:xfrm>
            <a:off x="1960563" y="3263900"/>
            <a:ext cx="692150" cy="20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/>
              <a:t>100/100/100</a:t>
            </a:r>
          </a:p>
        </p:txBody>
      </p:sp>
      <p:sp>
        <p:nvSpPr>
          <p:cNvPr id="2725" name="Rectangle 677"/>
          <p:cNvSpPr>
            <a:spLocks noChangeArrowheads="1"/>
          </p:cNvSpPr>
          <p:nvPr/>
        </p:nvSpPr>
        <p:spPr bwMode="auto">
          <a:xfrm>
            <a:off x="3092450" y="3467100"/>
            <a:ext cx="539750" cy="20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/>
              <a:t>ns/84/ns</a:t>
            </a:r>
          </a:p>
        </p:txBody>
      </p:sp>
      <p:sp>
        <p:nvSpPr>
          <p:cNvPr id="2726" name="Rectangle 678"/>
          <p:cNvSpPr>
            <a:spLocks noChangeArrowheads="1"/>
          </p:cNvSpPr>
          <p:nvPr/>
        </p:nvSpPr>
        <p:spPr bwMode="auto">
          <a:xfrm>
            <a:off x="2984500" y="2892425"/>
            <a:ext cx="590550" cy="20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/>
              <a:t>100/98/99</a:t>
            </a:r>
          </a:p>
        </p:txBody>
      </p:sp>
      <p:sp>
        <p:nvSpPr>
          <p:cNvPr id="2727" name="Rectangle 679"/>
          <p:cNvSpPr>
            <a:spLocks noChangeArrowheads="1"/>
          </p:cNvSpPr>
          <p:nvPr/>
        </p:nvSpPr>
        <p:spPr bwMode="auto">
          <a:xfrm>
            <a:off x="3883025" y="2519363"/>
            <a:ext cx="590550" cy="20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/>
              <a:t>91/87/100</a:t>
            </a:r>
          </a:p>
        </p:txBody>
      </p:sp>
      <p:sp>
        <p:nvSpPr>
          <p:cNvPr id="2728" name="Rectangle 680"/>
          <p:cNvSpPr>
            <a:spLocks noChangeArrowheads="1"/>
          </p:cNvSpPr>
          <p:nvPr/>
        </p:nvSpPr>
        <p:spPr bwMode="auto">
          <a:xfrm>
            <a:off x="4052888" y="2162175"/>
            <a:ext cx="692150" cy="20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/>
              <a:t>100/100/100</a:t>
            </a:r>
          </a:p>
        </p:txBody>
      </p:sp>
      <p:sp>
        <p:nvSpPr>
          <p:cNvPr id="2729" name="Rectangle 681"/>
          <p:cNvSpPr>
            <a:spLocks noChangeArrowheads="1"/>
          </p:cNvSpPr>
          <p:nvPr/>
        </p:nvSpPr>
        <p:spPr bwMode="auto">
          <a:xfrm>
            <a:off x="4187825" y="1898650"/>
            <a:ext cx="641350" cy="20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/>
              <a:t>100/99/100</a:t>
            </a:r>
          </a:p>
        </p:txBody>
      </p:sp>
      <p:sp>
        <p:nvSpPr>
          <p:cNvPr id="2730" name="Rectangle 682"/>
          <p:cNvSpPr>
            <a:spLocks noChangeArrowheads="1"/>
          </p:cNvSpPr>
          <p:nvPr/>
        </p:nvSpPr>
        <p:spPr bwMode="auto">
          <a:xfrm>
            <a:off x="3524250" y="2027238"/>
            <a:ext cx="539750" cy="20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/>
              <a:t>90/88/93</a:t>
            </a:r>
          </a:p>
        </p:txBody>
      </p:sp>
      <p:sp>
        <p:nvSpPr>
          <p:cNvPr id="2731" name="Rectangle 683"/>
          <p:cNvSpPr>
            <a:spLocks noChangeArrowheads="1"/>
          </p:cNvSpPr>
          <p:nvPr/>
        </p:nvSpPr>
        <p:spPr bwMode="auto">
          <a:xfrm>
            <a:off x="996950" y="2760663"/>
            <a:ext cx="590550" cy="20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/>
              <a:t>96/84/100</a:t>
            </a:r>
          </a:p>
        </p:txBody>
      </p:sp>
      <p:sp>
        <p:nvSpPr>
          <p:cNvPr id="2732" name="Rectangle 684"/>
          <p:cNvSpPr>
            <a:spLocks noChangeArrowheads="1"/>
          </p:cNvSpPr>
          <p:nvPr/>
        </p:nvSpPr>
        <p:spPr bwMode="auto">
          <a:xfrm>
            <a:off x="1958975" y="2284413"/>
            <a:ext cx="539750" cy="20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/>
              <a:t>99/91/93</a:t>
            </a:r>
          </a:p>
        </p:txBody>
      </p:sp>
      <p:sp>
        <p:nvSpPr>
          <p:cNvPr id="2733" name="Rectangle 685"/>
          <p:cNvSpPr>
            <a:spLocks noChangeArrowheads="1"/>
          </p:cNvSpPr>
          <p:nvPr/>
        </p:nvSpPr>
        <p:spPr bwMode="auto">
          <a:xfrm>
            <a:off x="2865438" y="1663700"/>
            <a:ext cx="539750" cy="20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/>
              <a:t>95/93/99</a:t>
            </a:r>
          </a:p>
        </p:txBody>
      </p:sp>
      <p:sp>
        <p:nvSpPr>
          <p:cNvPr id="2734" name="Rectangle 686"/>
          <p:cNvSpPr>
            <a:spLocks noChangeArrowheads="1"/>
          </p:cNvSpPr>
          <p:nvPr/>
        </p:nvSpPr>
        <p:spPr bwMode="auto">
          <a:xfrm>
            <a:off x="3535363" y="1290638"/>
            <a:ext cx="692150" cy="20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700" dirty="0"/>
              <a:t>100/100/100</a:t>
            </a:r>
          </a:p>
        </p:txBody>
      </p:sp>
      <p:sp>
        <p:nvSpPr>
          <p:cNvPr id="2735" name="Rectangle 687"/>
          <p:cNvSpPr>
            <a:spLocks noChangeArrowheads="1"/>
          </p:cNvSpPr>
          <p:nvPr/>
        </p:nvSpPr>
        <p:spPr bwMode="auto">
          <a:xfrm>
            <a:off x="939800" y="3719513"/>
            <a:ext cx="641350" cy="20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/>
              <a:t>100/100/99</a:t>
            </a:r>
          </a:p>
        </p:txBody>
      </p:sp>
      <p:sp>
        <p:nvSpPr>
          <p:cNvPr id="2736" name="Rectangle 688"/>
          <p:cNvSpPr>
            <a:spLocks noChangeArrowheads="1"/>
          </p:cNvSpPr>
          <p:nvPr/>
        </p:nvSpPr>
        <p:spPr bwMode="auto">
          <a:xfrm>
            <a:off x="123825" y="3240088"/>
            <a:ext cx="692150" cy="20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/>
              <a:t>100/100/100</a:t>
            </a:r>
          </a:p>
        </p:txBody>
      </p:sp>
      <p:sp>
        <p:nvSpPr>
          <p:cNvPr id="2737" name="Rectangle 689"/>
          <p:cNvSpPr>
            <a:spLocks noChangeArrowheads="1"/>
          </p:cNvSpPr>
          <p:nvPr/>
        </p:nvSpPr>
        <p:spPr bwMode="auto">
          <a:xfrm>
            <a:off x="1636713" y="4200525"/>
            <a:ext cx="517525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/>
              <a:t>ns/71/ns</a:t>
            </a:r>
          </a:p>
        </p:txBody>
      </p:sp>
      <p:sp>
        <p:nvSpPr>
          <p:cNvPr id="2758" name="Line 710"/>
          <p:cNvSpPr>
            <a:spLocks noChangeShapeType="1"/>
          </p:cNvSpPr>
          <p:nvPr/>
        </p:nvSpPr>
        <p:spPr bwMode="auto">
          <a:xfrm flipV="1">
            <a:off x="3765550" y="3505200"/>
            <a:ext cx="290513" cy="57150"/>
          </a:xfrm>
          <a:prstGeom prst="line">
            <a:avLst/>
          </a:prstGeom>
          <a:noFill/>
          <a:ln w="19050" cmpd="sng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2759" name="Line 711"/>
          <p:cNvSpPr>
            <a:spLocks noChangeShapeType="1"/>
          </p:cNvSpPr>
          <p:nvPr/>
        </p:nvSpPr>
        <p:spPr bwMode="auto">
          <a:xfrm flipV="1">
            <a:off x="2070100" y="4292600"/>
            <a:ext cx="385763" cy="38100"/>
          </a:xfrm>
          <a:prstGeom prst="line">
            <a:avLst/>
          </a:prstGeom>
          <a:noFill/>
          <a:ln w="19050" cmpd="sng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grpSp>
        <p:nvGrpSpPr>
          <p:cNvPr id="13412" name="Group 3"/>
          <p:cNvGrpSpPr>
            <a:grpSpLocks/>
          </p:cNvGrpSpPr>
          <p:nvPr/>
        </p:nvGrpSpPr>
        <p:grpSpPr bwMode="auto">
          <a:xfrm>
            <a:off x="4686300" y="3860800"/>
            <a:ext cx="4127500" cy="2641600"/>
            <a:chOff x="4521200" y="3683000"/>
            <a:chExt cx="4127500" cy="2641600"/>
          </a:xfrm>
        </p:grpSpPr>
        <p:grpSp>
          <p:nvGrpSpPr>
            <p:cNvPr id="13420" name="Group 102"/>
            <p:cNvGrpSpPr>
              <a:grpSpLocks/>
            </p:cNvGrpSpPr>
            <p:nvPr/>
          </p:nvGrpSpPr>
          <p:grpSpPr bwMode="auto">
            <a:xfrm>
              <a:off x="4672535" y="3761329"/>
              <a:ext cx="3811065" cy="2283871"/>
              <a:chOff x="748235" y="294228"/>
              <a:chExt cx="7001946" cy="4388927"/>
            </a:xfrm>
          </p:grpSpPr>
          <p:grpSp>
            <p:nvGrpSpPr>
              <p:cNvPr id="13422" name="Group 103"/>
              <p:cNvGrpSpPr>
                <a:grpSpLocks/>
              </p:cNvGrpSpPr>
              <p:nvPr/>
            </p:nvGrpSpPr>
            <p:grpSpPr bwMode="auto">
              <a:xfrm rot="5400000">
                <a:off x="5380568" y="427054"/>
                <a:ext cx="696913" cy="1108083"/>
                <a:chOff x="1595968" y="1976454"/>
                <a:chExt cx="696913" cy="1108083"/>
              </a:xfrm>
            </p:grpSpPr>
            <p:sp>
              <p:nvSpPr>
                <p:cNvPr id="13563" name="Oval 76"/>
                <p:cNvSpPr>
                  <a:spLocks noChangeArrowheads="1"/>
                </p:cNvSpPr>
                <p:nvPr/>
              </p:nvSpPr>
              <p:spPr bwMode="auto">
                <a:xfrm>
                  <a:off x="1659468" y="2957536"/>
                  <a:ext cx="569913" cy="127001"/>
                </a:xfrm>
                <a:prstGeom prst="ellipse">
                  <a:avLst/>
                </a:prstGeom>
                <a:solidFill>
                  <a:srgbClr val="69AD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564" name="Oval 78"/>
                <p:cNvSpPr>
                  <a:spLocks noChangeArrowheads="1"/>
                </p:cNvSpPr>
                <p:nvPr/>
              </p:nvSpPr>
              <p:spPr bwMode="auto">
                <a:xfrm>
                  <a:off x="1608668" y="1976454"/>
                  <a:ext cx="665163" cy="220664"/>
                </a:xfrm>
                <a:prstGeom prst="ellipse">
                  <a:avLst/>
                </a:prstGeom>
                <a:solidFill>
                  <a:srgbClr val="69AD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565" name="Rectangle 80"/>
                <p:cNvSpPr>
                  <a:spLocks noChangeArrowheads="1"/>
                </p:cNvSpPr>
                <p:nvPr/>
              </p:nvSpPr>
              <p:spPr bwMode="auto">
                <a:xfrm>
                  <a:off x="1595968" y="2451120"/>
                  <a:ext cx="696913" cy="254002"/>
                </a:xfrm>
                <a:prstGeom prst="rect">
                  <a:avLst/>
                </a:prstGeom>
                <a:solidFill>
                  <a:srgbClr val="69ADFF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566" name="Line 100"/>
                <p:cNvSpPr>
                  <a:spLocks noChangeShapeType="1"/>
                </p:cNvSpPr>
                <p:nvPr/>
              </p:nvSpPr>
              <p:spPr bwMode="auto">
                <a:xfrm flipV="1">
                  <a:off x="1945218" y="2197118"/>
                  <a:ext cx="1588" cy="2540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67" name="Line 142"/>
                <p:cNvSpPr>
                  <a:spLocks noChangeShapeType="1"/>
                </p:cNvSpPr>
                <p:nvPr/>
              </p:nvSpPr>
              <p:spPr bwMode="auto">
                <a:xfrm flipV="1">
                  <a:off x="1945218" y="2705122"/>
                  <a:ext cx="1588" cy="25241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68" name="Line 160"/>
                <p:cNvSpPr>
                  <a:spLocks noChangeShapeType="1"/>
                </p:cNvSpPr>
                <p:nvPr/>
              </p:nvSpPr>
              <p:spPr bwMode="auto">
                <a:xfrm>
                  <a:off x="1945218" y="2197118"/>
                  <a:ext cx="1588" cy="2540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69" name="Line 192"/>
                <p:cNvSpPr>
                  <a:spLocks noChangeShapeType="1"/>
                </p:cNvSpPr>
                <p:nvPr/>
              </p:nvSpPr>
              <p:spPr bwMode="auto">
                <a:xfrm>
                  <a:off x="1945218" y="2705122"/>
                  <a:ext cx="1588" cy="25241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423" name="Group 104"/>
              <p:cNvGrpSpPr>
                <a:grpSpLocks/>
              </p:cNvGrpSpPr>
              <p:nvPr/>
            </p:nvGrpSpPr>
            <p:grpSpPr bwMode="auto">
              <a:xfrm>
                <a:off x="6718305" y="706474"/>
                <a:ext cx="696913" cy="665167"/>
                <a:chOff x="5994405" y="4910174"/>
                <a:chExt cx="696913" cy="665167"/>
              </a:xfrm>
            </p:grpSpPr>
            <p:sp>
              <p:nvSpPr>
                <p:cNvPr id="13559" name="Oval 42"/>
                <p:cNvSpPr>
                  <a:spLocks noChangeArrowheads="1"/>
                </p:cNvSpPr>
                <p:nvPr/>
              </p:nvSpPr>
              <p:spPr bwMode="auto">
                <a:xfrm>
                  <a:off x="6038855" y="5416590"/>
                  <a:ext cx="603250" cy="158751"/>
                </a:xfrm>
                <a:prstGeom prst="ellipse">
                  <a:avLst/>
                </a:prstGeom>
                <a:solidFill>
                  <a:srgbClr val="E083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560" name="Rectangle 44"/>
                <p:cNvSpPr>
                  <a:spLocks noChangeArrowheads="1"/>
                </p:cNvSpPr>
                <p:nvPr/>
              </p:nvSpPr>
              <p:spPr bwMode="auto">
                <a:xfrm>
                  <a:off x="5994405" y="4910174"/>
                  <a:ext cx="696913" cy="254002"/>
                </a:xfrm>
                <a:prstGeom prst="rect">
                  <a:avLst/>
                </a:prstGeom>
                <a:solidFill>
                  <a:srgbClr val="E083FF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561" name="Line 158"/>
                <p:cNvSpPr>
                  <a:spLocks noChangeShapeType="1"/>
                </p:cNvSpPr>
                <p:nvPr/>
              </p:nvSpPr>
              <p:spPr bwMode="auto">
                <a:xfrm flipV="1">
                  <a:off x="6343655" y="5170526"/>
                  <a:ext cx="1588" cy="25241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62" name="Line 233"/>
                <p:cNvSpPr>
                  <a:spLocks noChangeShapeType="1"/>
                </p:cNvSpPr>
                <p:nvPr/>
              </p:nvSpPr>
              <p:spPr bwMode="auto">
                <a:xfrm>
                  <a:off x="6343650" y="5170488"/>
                  <a:ext cx="1588" cy="25241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424" name="Group 105"/>
              <p:cNvGrpSpPr>
                <a:grpSpLocks/>
              </p:cNvGrpSpPr>
              <p:nvPr/>
            </p:nvGrpSpPr>
            <p:grpSpPr bwMode="auto">
              <a:xfrm>
                <a:off x="5595942" y="1995499"/>
                <a:ext cx="2154239" cy="2687656"/>
                <a:chOff x="5570542" y="1411299"/>
                <a:chExt cx="2154239" cy="2687656"/>
              </a:xfrm>
            </p:grpSpPr>
            <p:sp>
              <p:nvSpPr>
                <p:cNvPr id="13508" name="Rectangle 46"/>
                <p:cNvSpPr>
                  <a:spLocks noChangeArrowheads="1"/>
                </p:cNvSpPr>
                <p:nvPr/>
              </p:nvSpPr>
              <p:spPr bwMode="auto">
                <a:xfrm>
                  <a:off x="6248405" y="3908454"/>
                  <a:ext cx="633413" cy="190501"/>
                </a:xfrm>
                <a:prstGeom prst="rect">
                  <a:avLst/>
                </a:prstGeom>
                <a:solidFill>
                  <a:srgbClr val="FFC738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509" name="Oval 48"/>
                <p:cNvSpPr>
                  <a:spLocks noChangeArrowheads="1"/>
                </p:cNvSpPr>
                <p:nvPr/>
              </p:nvSpPr>
              <p:spPr bwMode="auto">
                <a:xfrm>
                  <a:off x="6267455" y="3617940"/>
                  <a:ext cx="38100" cy="38100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510" name="Rectangle 49"/>
                <p:cNvSpPr>
                  <a:spLocks noChangeArrowheads="1"/>
                </p:cNvSpPr>
                <p:nvPr/>
              </p:nvSpPr>
              <p:spPr bwMode="auto">
                <a:xfrm>
                  <a:off x="6324605" y="3605240"/>
                  <a:ext cx="12700" cy="460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3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3511" name="Oval 50"/>
                <p:cNvSpPr>
                  <a:spLocks noChangeArrowheads="1"/>
                </p:cNvSpPr>
                <p:nvPr/>
              </p:nvSpPr>
              <p:spPr bwMode="auto">
                <a:xfrm>
                  <a:off x="5981704" y="3205187"/>
                  <a:ext cx="603250" cy="158751"/>
                </a:xfrm>
                <a:prstGeom prst="ellipse">
                  <a:avLst/>
                </a:prstGeom>
                <a:solidFill>
                  <a:srgbClr val="FFC738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512" name="Oval 52"/>
                <p:cNvSpPr>
                  <a:spLocks noChangeArrowheads="1"/>
                </p:cNvSpPr>
                <p:nvPr/>
              </p:nvSpPr>
              <p:spPr bwMode="auto">
                <a:xfrm>
                  <a:off x="6267455" y="2914672"/>
                  <a:ext cx="38100" cy="36513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513" name="Oval 54"/>
                <p:cNvSpPr>
                  <a:spLocks noChangeArrowheads="1"/>
                </p:cNvSpPr>
                <p:nvPr/>
              </p:nvSpPr>
              <p:spPr bwMode="auto">
                <a:xfrm>
                  <a:off x="5937254" y="2406669"/>
                  <a:ext cx="698501" cy="254002"/>
                </a:xfrm>
                <a:prstGeom prst="ellipse">
                  <a:avLst/>
                </a:prstGeom>
                <a:solidFill>
                  <a:srgbClr val="FFC738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514" name="Oval 56"/>
                <p:cNvSpPr>
                  <a:spLocks noChangeArrowheads="1"/>
                </p:cNvSpPr>
                <p:nvPr/>
              </p:nvSpPr>
              <p:spPr bwMode="auto">
                <a:xfrm>
                  <a:off x="6824668" y="3617940"/>
                  <a:ext cx="38100" cy="38100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515" name="Rectangle 57"/>
                <p:cNvSpPr>
                  <a:spLocks noChangeArrowheads="1"/>
                </p:cNvSpPr>
                <p:nvPr/>
              </p:nvSpPr>
              <p:spPr bwMode="auto">
                <a:xfrm>
                  <a:off x="6881818" y="3605240"/>
                  <a:ext cx="12700" cy="460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3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3516" name="Oval 58"/>
                <p:cNvSpPr>
                  <a:spLocks noChangeArrowheads="1"/>
                </p:cNvSpPr>
                <p:nvPr/>
              </p:nvSpPr>
              <p:spPr bwMode="auto">
                <a:xfrm>
                  <a:off x="6824668" y="3262337"/>
                  <a:ext cx="38100" cy="38100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517" name="Oval 60"/>
                <p:cNvSpPr>
                  <a:spLocks noChangeArrowheads="1"/>
                </p:cNvSpPr>
                <p:nvPr/>
              </p:nvSpPr>
              <p:spPr bwMode="auto">
                <a:xfrm>
                  <a:off x="6824668" y="2914672"/>
                  <a:ext cx="38100" cy="36513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518" name="Oval 62"/>
                <p:cNvSpPr>
                  <a:spLocks noChangeArrowheads="1"/>
                </p:cNvSpPr>
                <p:nvPr/>
              </p:nvSpPr>
              <p:spPr bwMode="auto">
                <a:xfrm>
                  <a:off x="6824668" y="2514620"/>
                  <a:ext cx="38100" cy="38100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519" name="Rectangle 63"/>
                <p:cNvSpPr>
                  <a:spLocks noChangeArrowheads="1"/>
                </p:cNvSpPr>
                <p:nvPr/>
              </p:nvSpPr>
              <p:spPr bwMode="auto">
                <a:xfrm>
                  <a:off x="6881818" y="2501919"/>
                  <a:ext cx="12700" cy="460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3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3520" name="Oval 64"/>
                <p:cNvSpPr>
                  <a:spLocks noChangeArrowheads="1"/>
                </p:cNvSpPr>
                <p:nvPr/>
              </p:nvSpPr>
              <p:spPr bwMode="auto">
                <a:xfrm>
                  <a:off x="6824668" y="2114567"/>
                  <a:ext cx="38100" cy="38100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521" name="Rectangle 65"/>
                <p:cNvSpPr>
                  <a:spLocks noChangeArrowheads="1"/>
                </p:cNvSpPr>
                <p:nvPr/>
              </p:nvSpPr>
              <p:spPr bwMode="auto">
                <a:xfrm>
                  <a:off x="6881818" y="2101867"/>
                  <a:ext cx="12700" cy="460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3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3522" name="Oval 66"/>
                <p:cNvSpPr>
                  <a:spLocks noChangeArrowheads="1"/>
                </p:cNvSpPr>
                <p:nvPr/>
              </p:nvSpPr>
              <p:spPr bwMode="auto">
                <a:xfrm>
                  <a:off x="5570542" y="1411299"/>
                  <a:ext cx="601663" cy="158751"/>
                </a:xfrm>
                <a:prstGeom prst="ellipse">
                  <a:avLst/>
                </a:prstGeom>
                <a:solidFill>
                  <a:srgbClr val="FFC738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523" name="Oval 68"/>
                <p:cNvSpPr>
                  <a:spLocks noChangeArrowheads="1"/>
                </p:cNvSpPr>
                <p:nvPr/>
              </p:nvSpPr>
              <p:spPr bwMode="auto">
                <a:xfrm>
                  <a:off x="6242055" y="1824052"/>
                  <a:ext cx="38100" cy="38100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524" name="Rectangle 69"/>
                <p:cNvSpPr>
                  <a:spLocks noChangeArrowheads="1"/>
                </p:cNvSpPr>
                <p:nvPr/>
              </p:nvSpPr>
              <p:spPr bwMode="auto">
                <a:xfrm>
                  <a:off x="6299205" y="1811352"/>
                  <a:ext cx="12700" cy="460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3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3525" name="Oval 70"/>
                <p:cNvSpPr>
                  <a:spLocks noChangeArrowheads="1"/>
                </p:cNvSpPr>
                <p:nvPr/>
              </p:nvSpPr>
              <p:spPr bwMode="auto">
                <a:xfrm>
                  <a:off x="6362705" y="1423999"/>
                  <a:ext cx="569913" cy="127001"/>
                </a:xfrm>
                <a:prstGeom prst="ellipse">
                  <a:avLst/>
                </a:prstGeom>
                <a:solidFill>
                  <a:srgbClr val="FFC738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526" name="Oval 72"/>
                <p:cNvSpPr>
                  <a:spLocks noChangeArrowheads="1"/>
                </p:cNvSpPr>
                <p:nvPr/>
              </p:nvSpPr>
              <p:spPr bwMode="auto">
                <a:xfrm>
                  <a:off x="7402518" y="1824052"/>
                  <a:ext cx="38100" cy="38100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527" name="Rectangle 73"/>
                <p:cNvSpPr>
                  <a:spLocks noChangeArrowheads="1"/>
                </p:cNvSpPr>
                <p:nvPr/>
              </p:nvSpPr>
              <p:spPr bwMode="auto">
                <a:xfrm>
                  <a:off x="7459668" y="1811352"/>
                  <a:ext cx="12700" cy="460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3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3528" name="Oval 74"/>
                <p:cNvSpPr>
                  <a:spLocks noChangeArrowheads="1"/>
                </p:cNvSpPr>
                <p:nvPr/>
              </p:nvSpPr>
              <p:spPr bwMode="auto">
                <a:xfrm>
                  <a:off x="7123118" y="1411299"/>
                  <a:ext cx="601663" cy="158751"/>
                </a:xfrm>
                <a:prstGeom prst="ellipse">
                  <a:avLst/>
                </a:prstGeom>
                <a:solidFill>
                  <a:srgbClr val="FFC738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529" name="Line 110"/>
                <p:cNvSpPr>
                  <a:spLocks noChangeShapeType="1"/>
                </p:cNvSpPr>
                <p:nvPr/>
              </p:nvSpPr>
              <p:spPr bwMode="auto">
                <a:xfrm flipV="1">
                  <a:off x="6286505" y="3363938"/>
                  <a:ext cx="1588" cy="2540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30" name="Line 112"/>
                <p:cNvSpPr>
                  <a:spLocks noChangeShapeType="1"/>
                </p:cNvSpPr>
                <p:nvPr/>
              </p:nvSpPr>
              <p:spPr bwMode="auto">
                <a:xfrm>
                  <a:off x="5956304" y="1570050"/>
                  <a:ext cx="292100" cy="26035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31" name="Line 120"/>
                <p:cNvSpPr>
                  <a:spLocks noChangeShapeType="1"/>
                </p:cNvSpPr>
                <p:nvPr/>
              </p:nvSpPr>
              <p:spPr bwMode="auto">
                <a:xfrm flipH="1">
                  <a:off x="6273805" y="1551000"/>
                  <a:ext cx="304800" cy="2794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32" name="Line 122"/>
                <p:cNvSpPr>
                  <a:spLocks noChangeShapeType="1"/>
                </p:cNvSpPr>
                <p:nvPr/>
              </p:nvSpPr>
              <p:spPr bwMode="auto">
                <a:xfrm>
                  <a:off x="6280155" y="1849452"/>
                  <a:ext cx="544513" cy="27781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33" name="Line 136"/>
                <p:cNvSpPr>
                  <a:spLocks noChangeShapeType="1"/>
                </p:cNvSpPr>
                <p:nvPr/>
              </p:nvSpPr>
              <p:spPr bwMode="auto">
                <a:xfrm>
                  <a:off x="6843718" y="2552720"/>
                  <a:ext cx="1588" cy="361953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34" name="Line 148"/>
                <p:cNvSpPr>
                  <a:spLocks noChangeShapeType="1"/>
                </p:cNvSpPr>
                <p:nvPr/>
              </p:nvSpPr>
              <p:spPr bwMode="auto">
                <a:xfrm flipH="1" flipV="1">
                  <a:off x="6773868" y="1544650"/>
                  <a:ext cx="635000" cy="2921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35" name="Line 152"/>
                <p:cNvSpPr>
                  <a:spLocks noChangeShapeType="1"/>
                </p:cNvSpPr>
                <p:nvPr/>
              </p:nvSpPr>
              <p:spPr bwMode="auto">
                <a:xfrm>
                  <a:off x="6286505" y="2951185"/>
                  <a:ext cx="1588" cy="2540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36" name="Line 164"/>
                <p:cNvSpPr>
                  <a:spLocks noChangeShapeType="1"/>
                </p:cNvSpPr>
                <p:nvPr/>
              </p:nvSpPr>
              <p:spPr bwMode="auto">
                <a:xfrm flipV="1">
                  <a:off x="6286505" y="2660671"/>
                  <a:ext cx="1588" cy="2540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37" name="Line 172"/>
                <p:cNvSpPr>
                  <a:spLocks noChangeShapeType="1"/>
                </p:cNvSpPr>
                <p:nvPr/>
              </p:nvSpPr>
              <p:spPr bwMode="auto">
                <a:xfrm flipH="1" flipV="1">
                  <a:off x="6280155" y="1849452"/>
                  <a:ext cx="544513" cy="27781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38" name="Line 174"/>
                <p:cNvSpPr>
                  <a:spLocks noChangeShapeType="1"/>
                </p:cNvSpPr>
                <p:nvPr/>
              </p:nvSpPr>
              <p:spPr bwMode="auto">
                <a:xfrm>
                  <a:off x="6843718" y="3306788"/>
                  <a:ext cx="1588" cy="31115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39" name="Line 178"/>
                <p:cNvSpPr>
                  <a:spLocks noChangeShapeType="1"/>
                </p:cNvSpPr>
                <p:nvPr/>
              </p:nvSpPr>
              <p:spPr bwMode="auto">
                <a:xfrm>
                  <a:off x="6773868" y="1544650"/>
                  <a:ext cx="635000" cy="2921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40" name="Line 180"/>
                <p:cNvSpPr>
                  <a:spLocks noChangeShapeType="1"/>
                </p:cNvSpPr>
                <p:nvPr/>
              </p:nvSpPr>
              <p:spPr bwMode="auto">
                <a:xfrm flipH="1">
                  <a:off x="6856418" y="1849452"/>
                  <a:ext cx="552450" cy="27781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41" name="Line 182"/>
                <p:cNvSpPr>
                  <a:spLocks noChangeShapeType="1"/>
                </p:cNvSpPr>
                <p:nvPr/>
              </p:nvSpPr>
              <p:spPr bwMode="auto">
                <a:xfrm flipH="1" flipV="1">
                  <a:off x="5956304" y="1570050"/>
                  <a:ext cx="292100" cy="26035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42" name="Line 186"/>
                <p:cNvSpPr>
                  <a:spLocks noChangeShapeType="1"/>
                </p:cNvSpPr>
                <p:nvPr/>
              </p:nvSpPr>
              <p:spPr bwMode="auto">
                <a:xfrm>
                  <a:off x="6299205" y="3649690"/>
                  <a:ext cx="190500" cy="25876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43" name="Line 188"/>
                <p:cNvSpPr>
                  <a:spLocks noChangeShapeType="1"/>
                </p:cNvSpPr>
                <p:nvPr/>
              </p:nvSpPr>
              <p:spPr bwMode="auto">
                <a:xfrm flipV="1">
                  <a:off x="6843718" y="2951185"/>
                  <a:ext cx="1588" cy="3175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44" name="Line 196"/>
                <p:cNvSpPr>
                  <a:spLocks noChangeShapeType="1"/>
                </p:cNvSpPr>
                <p:nvPr/>
              </p:nvSpPr>
              <p:spPr bwMode="auto">
                <a:xfrm flipV="1">
                  <a:off x="6273805" y="1551000"/>
                  <a:ext cx="304800" cy="2794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45" name="Line 198"/>
                <p:cNvSpPr>
                  <a:spLocks noChangeShapeType="1"/>
                </p:cNvSpPr>
                <p:nvPr/>
              </p:nvSpPr>
              <p:spPr bwMode="auto">
                <a:xfrm flipV="1">
                  <a:off x="7427918" y="1570050"/>
                  <a:ext cx="1588" cy="2540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46" name="Line 200"/>
                <p:cNvSpPr>
                  <a:spLocks noChangeShapeType="1"/>
                </p:cNvSpPr>
                <p:nvPr/>
              </p:nvSpPr>
              <p:spPr bwMode="auto">
                <a:xfrm flipV="1">
                  <a:off x="6856418" y="1849452"/>
                  <a:ext cx="552450" cy="27781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47" name="Line 213"/>
                <p:cNvSpPr>
                  <a:spLocks noChangeShapeType="1"/>
                </p:cNvSpPr>
                <p:nvPr/>
              </p:nvSpPr>
              <p:spPr bwMode="auto">
                <a:xfrm>
                  <a:off x="7427913" y="1570038"/>
                  <a:ext cx="1587" cy="25400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48" name="Line 215"/>
                <p:cNvSpPr>
                  <a:spLocks noChangeShapeType="1"/>
                </p:cNvSpPr>
                <p:nvPr/>
              </p:nvSpPr>
              <p:spPr bwMode="auto">
                <a:xfrm>
                  <a:off x="6286500" y="2660650"/>
                  <a:ext cx="1588" cy="25400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49" name="Line 221"/>
                <p:cNvSpPr>
                  <a:spLocks noChangeShapeType="1"/>
                </p:cNvSpPr>
                <p:nvPr/>
              </p:nvSpPr>
              <p:spPr bwMode="auto">
                <a:xfrm flipH="1" flipV="1">
                  <a:off x="6299200" y="3649663"/>
                  <a:ext cx="190500" cy="25876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50" name="Line 225"/>
                <p:cNvSpPr>
                  <a:spLocks noChangeShapeType="1"/>
                </p:cNvSpPr>
                <p:nvPr/>
              </p:nvSpPr>
              <p:spPr bwMode="auto">
                <a:xfrm flipV="1">
                  <a:off x="6843713" y="3306763"/>
                  <a:ext cx="1587" cy="31115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51" name="Line 227"/>
                <p:cNvSpPr>
                  <a:spLocks noChangeShapeType="1"/>
                </p:cNvSpPr>
                <p:nvPr/>
              </p:nvSpPr>
              <p:spPr bwMode="auto">
                <a:xfrm flipV="1">
                  <a:off x="6635750" y="3649663"/>
                  <a:ext cx="195263" cy="25876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52" name="Line 229"/>
                <p:cNvSpPr>
                  <a:spLocks noChangeShapeType="1"/>
                </p:cNvSpPr>
                <p:nvPr/>
              </p:nvSpPr>
              <p:spPr bwMode="auto">
                <a:xfrm>
                  <a:off x="6843713" y="2152650"/>
                  <a:ext cx="1587" cy="36195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53" name="Line 241"/>
                <p:cNvSpPr>
                  <a:spLocks noChangeShapeType="1"/>
                </p:cNvSpPr>
                <p:nvPr/>
              </p:nvSpPr>
              <p:spPr bwMode="auto">
                <a:xfrm flipV="1">
                  <a:off x="6843713" y="2152650"/>
                  <a:ext cx="1587" cy="36195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54" name="Line 249"/>
                <p:cNvSpPr>
                  <a:spLocks noChangeShapeType="1"/>
                </p:cNvSpPr>
                <p:nvPr/>
              </p:nvSpPr>
              <p:spPr bwMode="auto">
                <a:xfrm>
                  <a:off x="6286500" y="3363913"/>
                  <a:ext cx="1588" cy="25400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55" name="Line 251"/>
                <p:cNvSpPr>
                  <a:spLocks noChangeShapeType="1"/>
                </p:cNvSpPr>
                <p:nvPr/>
              </p:nvSpPr>
              <p:spPr bwMode="auto">
                <a:xfrm>
                  <a:off x="6843713" y="2951163"/>
                  <a:ext cx="1587" cy="31750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56" name="Line 253"/>
                <p:cNvSpPr>
                  <a:spLocks noChangeShapeType="1"/>
                </p:cNvSpPr>
                <p:nvPr/>
              </p:nvSpPr>
              <p:spPr bwMode="auto">
                <a:xfrm flipV="1">
                  <a:off x="6286500" y="2951163"/>
                  <a:ext cx="1588" cy="25400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57" name="Line 255"/>
                <p:cNvSpPr>
                  <a:spLocks noChangeShapeType="1"/>
                </p:cNvSpPr>
                <p:nvPr/>
              </p:nvSpPr>
              <p:spPr bwMode="auto">
                <a:xfrm flipV="1">
                  <a:off x="6843713" y="2552700"/>
                  <a:ext cx="1587" cy="36195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58" name="Line 263"/>
                <p:cNvSpPr>
                  <a:spLocks noChangeShapeType="1"/>
                </p:cNvSpPr>
                <p:nvPr/>
              </p:nvSpPr>
              <p:spPr bwMode="auto">
                <a:xfrm flipH="1">
                  <a:off x="6635750" y="3649663"/>
                  <a:ext cx="195263" cy="25876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425" name="Group 106"/>
              <p:cNvGrpSpPr>
                <a:grpSpLocks/>
              </p:cNvGrpSpPr>
              <p:nvPr/>
            </p:nvGrpSpPr>
            <p:grpSpPr bwMode="auto">
              <a:xfrm rot="5400000">
                <a:off x="1219732" y="-177269"/>
                <a:ext cx="1851026" cy="2794020"/>
                <a:chOff x="3395665" y="144465"/>
                <a:chExt cx="1851026" cy="2794020"/>
              </a:xfrm>
            </p:grpSpPr>
            <p:sp>
              <p:nvSpPr>
                <p:cNvPr id="13480" name="Oval 82"/>
                <p:cNvSpPr>
                  <a:spLocks noChangeArrowheads="1"/>
                </p:cNvSpPr>
                <p:nvPr/>
              </p:nvSpPr>
              <p:spPr bwMode="auto">
                <a:xfrm>
                  <a:off x="4232278" y="2813072"/>
                  <a:ext cx="571500" cy="125413"/>
                </a:xfrm>
                <a:prstGeom prst="ellipse">
                  <a:avLst/>
                </a:prstGeom>
                <a:solidFill>
                  <a:srgbClr val="FF597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481" name="Oval 84"/>
                <p:cNvSpPr>
                  <a:spLocks noChangeArrowheads="1"/>
                </p:cNvSpPr>
                <p:nvPr/>
              </p:nvSpPr>
              <p:spPr bwMode="auto">
                <a:xfrm>
                  <a:off x="4200528" y="2368568"/>
                  <a:ext cx="635000" cy="190501"/>
                </a:xfrm>
                <a:prstGeom prst="ellipse">
                  <a:avLst/>
                </a:prstGeom>
                <a:solidFill>
                  <a:srgbClr val="FF597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482" name="Rectangle 86"/>
                <p:cNvSpPr>
                  <a:spLocks noChangeArrowheads="1"/>
                </p:cNvSpPr>
                <p:nvPr/>
              </p:nvSpPr>
              <p:spPr bwMode="auto">
                <a:xfrm>
                  <a:off x="4138616" y="1798652"/>
                  <a:ext cx="760413" cy="315915"/>
                </a:xfrm>
                <a:prstGeom prst="rect">
                  <a:avLst/>
                </a:prstGeom>
                <a:solidFill>
                  <a:srgbClr val="FF5971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483" name="Oval 88"/>
                <p:cNvSpPr>
                  <a:spLocks noChangeArrowheads="1"/>
                </p:cNvSpPr>
                <p:nvPr/>
              </p:nvSpPr>
              <p:spPr bwMode="auto">
                <a:xfrm>
                  <a:off x="3395665" y="144465"/>
                  <a:ext cx="603250" cy="158751"/>
                </a:xfrm>
                <a:prstGeom prst="ellipse">
                  <a:avLst/>
                </a:prstGeom>
                <a:solidFill>
                  <a:srgbClr val="FF597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484" name="Oval 90"/>
                <p:cNvSpPr>
                  <a:spLocks noChangeArrowheads="1"/>
                </p:cNvSpPr>
                <p:nvPr/>
              </p:nvSpPr>
              <p:spPr bwMode="auto">
                <a:xfrm>
                  <a:off x="3681415" y="555630"/>
                  <a:ext cx="38100" cy="38100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485" name="Rectangle 91"/>
                <p:cNvSpPr>
                  <a:spLocks noChangeArrowheads="1"/>
                </p:cNvSpPr>
                <p:nvPr/>
              </p:nvSpPr>
              <p:spPr bwMode="auto">
                <a:xfrm>
                  <a:off x="3738565" y="542930"/>
                  <a:ext cx="12700" cy="460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US" sz="300">
                      <a:solidFill>
                        <a:srgbClr val="000000"/>
                      </a:solidFill>
                      <a:latin typeface="Lucida Grande" charset="0"/>
                    </a:rPr>
                    <a:t> </a:t>
                  </a:r>
                  <a:endParaRPr lang="en-US" sz="1800"/>
                </a:p>
              </p:txBody>
            </p:sp>
            <p:sp>
              <p:nvSpPr>
                <p:cNvPr id="13486" name="Oval 92"/>
                <p:cNvSpPr>
                  <a:spLocks noChangeArrowheads="1"/>
                </p:cNvSpPr>
                <p:nvPr/>
              </p:nvSpPr>
              <p:spPr bwMode="auto">
                <a:xfrm>
                  <a:off x="3395665" y="847733"/>
                  <a:ext cx="603250" cy="158751"/>
                </a:xfrm>
                <a:prstGeom prst="ellipse">
                  <a:avLst/>
                </a:prstGeom>
                <a:solidFill>
                  <a:srgbClr val="FF597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487" name="Oval 94"/>
                <p:cNvSpPr>
                  <a:spLocks noChangeArrowheads="1"/>
                </p:cNvSpPr>
                <p:nvPr/>
              </p:nvSpPr>
              <p:spPr bwMode="auto">
                <a:xfrm>
                  <a:off x="3725865" y="1258898"/>
                  <a:ext cx="728663" cy="285752"/>
                </a:xfrm>
                <a:prstGeom prst="ellipse">
                  <a:avLst/>
                </a:prstGeom>
                <a:solidFill>
                  <a:srgbClr val="FF597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488" name="Oval 96"/>
                <p:cNvSpPr>
                  <a:spLocks noChangeArrowheads="1"/>
                </p:cNvSpPr>
                <p:nvPr/>
              </p:nvSpPr>
              <p:spPr bwMode="auto">
                <a:xfrm>
                  <a:off x="4645028" y="1322398"/>
                  <a:ext cx="601663" cy="158751"/>
                </a:xfrm>
                <a:prstGeom prst="ellipse">
                  <a:avLst/>
                </a:prstGeom>
                <a:solidFill>
                  <a:srgbClr val="FF597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489" name="Oval 98"/>
                <p:cNvSpPr>
                  <a:spLocks noChangeArrowheads="1"/>
                </p:cNvSpPr>
                <p:nvPr/>
              </p:nvSpPr>
              <p:spPr bwMode="auto">
                <a:xfrm>
                  <a:off x="4187828" y="860433"/>
                  <a:ext cx="571500" cy="127001"/>
                </a:xfrm>
                <a:prstGeom prst="ellipse">
                  <a:avLst/>
                </a:prstGeom>
                <a:solidFill>
                  <a:srgbClr val="FF5971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490" name="Line 104"/>
                <p:cNvSpPr>
                  <a:spLocks noChangeShapeType="1"/>
                </p:cNvSpPr>
                <p:nvPr/>
              </p:nvSpPr>
              <p:spPr bwMode="auto">
                <a:xfrm>
                  <a:off x="4537078" y="987434"/>
                  <a:ext cx="330200" cy="334965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91" name="Line 108"/>
                <p:cNvSpPr>
                  <a:spLocks noChangeShapeType="1"/>
                </p:cNvSpPr>
                <p:nvPr/>
              </p:nvSpPr>
              <p:spPr bwMode="auto">
                <a:xfrm flipH="1">
                  <a:off x="4200528" y="987434"/>
                  <a:ext cx="222250" cy="27781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92" name="Line 116"/>
                <p:cNvSpPr>
                  <a:spLocks noChangeShapeType="1"/>
                </p:cNvSpPr>
                <p:nvPr/>
              </p:nvSpPr>
              <p:spPr bwMode="auto">
                <a:xfrm>
                  <a:off x="3700465" y="303216"/>
                  <a:ext cx="1588" cy="25241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93" name="Line 124"/>
                <p:cNvSpPr>
                  <a:spLocks noChangeShapeType="1"/>
                </p:cNvSpPr>
                <p:nvPr/>
              </p:nvSpPr>
              <p:spPr bwMode="auto">
                <a:xfrm flipH="1">
                  <a:off x="4638678" y="1481150"/>
                  <a:ext cx="247650" cy="3175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94" name="Line 126"/>
                <p:cNvSpPr>
                  <a:spLocks noChangeShapeType="1"/>
                </p:cNvSpPr>
                <p:nvPr/>
              </p:nvSpPr>
              <p:spPr bwMode="auto">
                <a:xfrm flipV="1">
                  <a:off x="3700465" y="303216"/>
                  <a:ext cx="1588" cy="25241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95" name="Line 128"/>
                <p:cNvSpPr>
                  <a:spLocks noChangeShapeType="1"/>
                </p:cNvSpPr>
                <p:nvPr/>
              </p:nvSpPr>
              <p:spPr bwMode="auto">
                <a:xfrm flipV="1">
                  <a:off x="4638678" y="1481150"/>
                  <a:ext cx="247650" cy="3175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96" name="Line 132"/>
                <p:cNvSpPr>
                  <a:spLocks noChangeShapeType="1"/>
                </p:cNvSpPr>
                <p:nvPr/>
              </p:nvSpPr>
              <p:spPr bwMode="auto">
                <a:xfrm>
                  <a:off x="3700465" y="593731"/>
                  <a:ext cx="1588" cy="2540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97" name="Line 138"/>
                <p:cNvSpPr>
                  <a:spLocks noChangeShapeType="1"/>
                </p:cNvSpPr>
                <p:nvPr/>
              </p:nvSpPr>
              <p:spPr bwMode="auto">
                <a:xfrm flipV="1">
                  <a:off x="3700465" y="593731"/>
                  <a:ext cx="1588" cy="2540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98" name="Line 146"/>
                <p:cNvSpPr>
                  <a:spLocks noChangeShapeType="1"/>
                </p:cNvSpPr>
                <p:nvPr/>
              </p:nvSpPr>
              <p:spPr bwMode="auto">
                <a:xfrm>
                  <a:off x="3763965" y="1006484"/>
                  <a:ext cx="215900" cy="25876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99" name="Line 156"/>
                <p:cNvSpPr>
                  <a:spLocks noChangeShapeType="1"/>
                </p:cNvSpPr>
                <p:nvPr/>
              </p:nvSpPr>
              <p:spPr bwMode="auto">
                <a:xfrm>
                  <a:off x="4518028" y="2114567"/>
                  <a:ext cx="1588" cy="2540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00" name="Line 184"/>
                <p:cNvSpPr>
                  <a:spLocks noChangeShapeType="1"/>
                </p:cNvSpPr>
                <p:nvPr/>
              </p:nvSpPr>
              <p:spPr bwMode="auto">
                <a:xfrm flipV="1">
                  <a:off x="4518028" y="2559070"/>
                  <a:ext cx="1588" cy="2540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01" name="Line 194"/>
                <p:cNvSpPr>
                  <a:spLocks noChangeShapeType="1"/>
                </p:cNvSpPr>
                <p:nvPr/>
              </p:nvSpPr>
              <p:spPr bwMode="auto">
                <a:xfrm>
                  <a:off x="4518028" y="2559070"/>
                  <a:ext cx="1588" cy="2540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02" name="Line 202"/>
                <p:cNvSpPr>
                  <a:spLocks noChangeShapeType="1"/>
                </p:cNvSpPr>
                <p:nvPr/>
              </p:nvSpPr>
              <p:spPr bwMode="auto">
                <a:xfrm flipH="1" flipV="1">
                  <a:off x="3763965" y="1006484"/>
                  <a:ext cx="215900" cy="25876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03" name="Line 204"/>
                <p:cNvSpPr>
                  <a:spLocks noChangeShapeType="1"/>
                </p:cNvSpPr>
                <p:nvPr/>
              </p:nvSpPr>
              <p:spPr bwMode="auto">
                <a:xfrm flipV="1">
                  <a:off x="4518028" y="2114567"/>
                  <a:ext cx="1588" cy="2540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04" name="Line 207"/>
                <p:cNvSpPr>
                  <a:spLocks noChangeShapeType="1"/>
                </p:cNvSpPr>
                <p:nvPr/>
              </p:nvSpPr>
              <p:spPr bwMode="auto">
                <a:xfrm flipV="1">
                  <a:off x="4200525" y="987425"/>
                  <a:ext cx="222250" cy="277813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05" name="Line 231"/>
                <p:cNvSpPr>
                  <a:spLocks noChangeShapeType="1"/>
                </p:cNvSpPr>
                <p:nvPr/>
              </p:nvSpPr>
              <p:spPr bwMode="auto">
                <a:xfrm>
                  <a:off x="4194175" y="1538288"/>
                  <a:ext cx="196850" cy="26035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06" name="Line 257"/>
                <p:cNvSpPr>
                  <a:spLocks noChangeShapeType="1"/>
                </p:cNvSpPr>
                <p:nvPr/>
              </p:nvSpPr>
              <p:spPr bwMode="auto">
                <a:xfrm flipH="1" flipV="1">
                  <a:off x="4194175" y="1538288"/>
                  <a:ext cx="196850" cy="26035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507" name="Line 267"/>
                <p:cNvSpPr>
                  <a:spLocks noChangeShapeType="1"/>
                </p:cNvSpPr>
                <p:nvPr/>
              </p:nvSpPr>
              <p:spPr bwMode="auto">
                <a:xfrm flipH="1" flipV="1">
                  <a:off x="4537075" y="987425"/>
                  <a:ext cx="330200" cy="334963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426" name="Group 107"/>
              <p:cNvGrpSpPr>
                <a:grpSpLocks/>
              </p:cNvGrpSpPr>
              <p:nvPr/>
            </p:nvGrpSpPr>
            <p:grpSpPr bwMode="auto">
              <a:xfrm>
                <a:off x="3802068" y="395323"/>
                <a:ext cx="982663" cy="1533536"/>
                <a:chOff x="6996118" y="4745073"/>
                <a:chExt cx="982663" cy="1533536"/>
              </a:xfrm>
            </p:grpSpPr>
            <p:sp>
              <p:nvSpPr>
                <p:cNvPr id="13470" name="Rectangle 34"/>
                <p:cNvSpPr>
                  <a:spLocks noChangeArrowheads="1"/>
                </p:cNvSpPr>
                <p:nvPr/>
              </p:nvSpPr>
              <p:spPr bwMode="auto">
                <a:xfrm>
                  <a:off x="6996118" y="5740443"/>
                  <a:ext cx="982663" cy="538166"/>
                </a:xfrm>
                <a:prstGeom prst="rect">
                  <a:avLst/>
                </a:prstGeom>
                <a:solidFill>
                  <a:srgbClr val="FFD2BD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471" name="Oval 36"/>
                <p:cNvSpPr>
                  <a:spLocks noChangeArrowheads="1"/>
                </p:cNvSpPr>
                <p:nvPr/>
              </p:nvSpPr>
              <p:spPr bwMode="auto">
                <a:xfrm>
                  <a:off x="7472368" y="5448341"/>
                  <a:ext cx="38100" cy="38100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472" name="Oval 38"/>
                <p:cNvSpPr>
                  <a:spLocks noChangeArrowheads="1"/>
                </p:cNvSpPr>
                <p:nvPr/>
              </p:nvSpPr>
              <p:spPr bwMode="auto">
                <a:xfrm>
                  <a:off x="7472368" y="5157826"/>
                  <a:ext cx="38100" cy="38100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473" name="Oval 40"/>
                <p:cNvSpPr>
                  <a:spLocks noChangeArrowheads="1"/>
                </p:cNvSpPr>
                <p:nvPr/>
              </p:nvSpPr>
              <p:spPr bwMode="auto">
                <a:xfrm>
                  <a:off x="7186618" y="4745073"/>
                  <a:ext cx="601663" cy="158751"/>
                </a:xfrm>
                <a:prstGeom prst="ellipse">
                  <a:avLst/>
                </a:prstGeom>
                <a:solidFill>
                  <a:srgbClr val="FFD2BD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474" name="Line 102"/>
                <p:cNvSpPr>
                  <a:spLocks noChangeShapeType="1"/>
                </p:cNvSpPr>
                <p:nvPr/>
              </p:nvSpPr>
              <p:spPr bwMode="auto">
                <a:xfrm flipV="1">
                  <a:off x="7491418" y="4910174"/>
                  <a:ext cx="1588" cy="2540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75" name="Line 134"/>
                <p:cNvSpPr>
                  <a:spLocks noChangeShapeType="1"/>
                </p:cNvSpPr>
                <p:nvPr/>
              </p:nvSpPr>
              <p:spPr bwMode="auto">
                <a:xfrm>
                  <a:off x="7491418" y="5492791"/>
                  <a:ext cx="1588" cy="2540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76" name="Line 154"/>
                <p:cNvSpPr>
                  <a:spLocks noChangeShapeType="1"/>
                </p:cNvSpPr>
                <p:nvPr/>
              </p:nvSpPr>
              <p:spPr bwMode="auto">
                <a:xfrm flipV="1">
                  <a:off x="7491418" y="5202276"/>
                  <a:ext cx="1588" cy="25241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77" name="Line 166"/>
                <p:cNvSpPr>
                  <a:spLocks noChangeShapeType="1"/>
                </p:cNvSpPr>
                <p:nvPr/>
              </p:nvSpPr>
              <p:spPr bwMode="auto">
                <a:xfrm>
                  <a:off x="7491418" y="5202276"/>
                  <a:ext cx="1588" cy="252414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78" name="Line 243"/>
                <p:cNvSpPr>
                  <a:spLocks noChangeShapeType="1"/>
                </p:cNvSpPr>
                <p:nvPr/>
              </p:nvSpPr>
              <p:spPr bwMode="auto">
                <a:xfrm>
                  <a:off x="7491413" y="4910138"/>
                  <a:ext cx="1587" cy="25400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79" name="Line 269"/>
                <p:cNvSpPr>
                  <a:spLocks noChangeShapeType="1"/>
                </p:cNvSpPr>
                <p:nvPr/>
              </p:nvSpPr>
              <p:spPr bwMode="auto">
                <a:xfrm flipV="1">
                  <a:off x="7491413" y="5492750"/>
                  <a:ext cx="1587" cy="25400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427" name="Group 108"/>
              <p:cNvGrpSpPr>
                <a:grpSpLocks/>
              </p:cNvGrpSpPr>
              <p:nvPr/>
            </p:nvGrpSpPr>
            <p:grpSpPr bwMode="auto">
              <a:xfrm>
                <a:off x="854076" y="2231524"/>
                <a:ext cx="4170366" cy="2440005"/>
                <a:chOff x="854076" y="2231524"/>
                <a:chExt cx="4170366" cy="2440005"/>
              </a:xfrm>
            </p:grpSpPr>
            <p:sp>
              <p:nvSpPr>
                <p:cNvPr id="13428" name="Oval 6"/>
                <p:cNvSpPr>
                  <a:spLocks noChangeArrowheads="1"/>
                </p:cNvSpPr>
                <p:nvPr/>
              </p:nvSpPr>
              <p:spPr bwMode="auto">
                <a:xfrm>
                  <a:off x="3630616" y="2250574"/>
                  <a:ext cx="569913" cy="125413"/>
                </a:xfrm>
                <a:prstGeom prst="ellipse">
                  <a:avLst/>
                </a:prstGeom>
                <a:solidFill>
                  <a:srgbClr val="B2FF71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429" name="Oval 8"/>
                <p:cNvSpPr>
                  <a:spLocks noChangeArrowheads="1"/>
                </p:cNvSpPr>
                <p:nvPr/>
              </p:nvSpPr>
              <p:spPr bwMode="auto">
                <a:xfrm>
                  <a:off x="3904195" y="2687140"/>
                  <a:ext cx="38100" cy="38100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430" name="Oval 10"/>
                <p:cNvSpPr>
                  <a:spLocks noChangeArrowheads="1"/>
                </p:cNvSpPr>
                <p:nvPr/>
              </p:nvSpPr>
              <p:spPr bwMode="auto">
                <a:xfrm>
                  <a:off x="3667128" y="4436577"/>
                  <a:ext cx="571500" cy="127001"/>
                </a:xfrm>
                <a:prstGeom prst="ellipse">
                  <a:avLst/>
                </a:prstGeom>
                <a:solidFill>
                  <a:srgbClr val="B2FF71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431" name="Oval 12"/>
                <p:cNvSpPr>
                  <a:spLocks noChangeArrowheads="1"/>
                </p:cNvSpPr>
                <p:nvPr/>
              </p:nvSpPr>
              <p:spPr bwMode="auto">
                <a:xfrm>
                  <a:off x="854076" y="2642689"/>
                  <a:ext cx="569913" cy="127001"/>
                </a:xfrm>
                <a:prstGeom prst="ellipse">
                  <a:avLst/>
                </a:prstGeom>
                <a:solidFill>
                  <a:srgbClr val="B2FF71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432" name="Oval 14"/>
                <p:cNvSpPr>
                  <a:spLocks noChangeArrowheads="1"/>
                </p:cNvSpPr>
                <p:nvPr/>
              </p:nvSpPr>
              <p:spPr bwMode="auto">
                <a:xfrm>
                  <a:off x="1538289" y="3023692"/>
                  <a:ext cx="1489076" cy="1044582"/>
                </a:xfrm>
                <a:prstGeom prst="ellipse">
                  <a:avLst/>
                </a:prstGeom>
                <a:solidFill>
                  <a:srgbClr val="B2FF71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n-US" sz="1000" dirty="0" smtClean="0"/>
                    <a:t>EC+CR</a:t>
                  </a:r>
                </a:p>
                <a:p>
                  <a:pPr algn="ctr"/>
                  <a:r>
                    <a:rPr lang="en-US" sz="1000" dirty="0" smtClean="0"/>
                    <a:t>30</a:t>
                  </a:r>
                  <a:endParaRPr lang="en-US" sz="1000" dirty="0"/>
                </a:p>
              </p:txBody>
            </p:sp>
            <p:sp>
              <p:nvSpPr>
                <p:cNvPr id="13433" name="Oval 16"/>
                <p:cNvSpPr>
                  <a:spLocks noChangeArrowheads="1"/>
                </p:cNvSpPr>
                <p:nvPr/>
              </p:nvSpPr>
              <p:spPr bwMode="auto">
                <a:xfrm>
                  <a:off x="1614489" y="2642689"/>
                  <a:ext cx="569913" cy="127001"/>
                </a:xfrm>
                <a:prstGeom prst="ellipse">
                  <a:avLst/>
                </a:prstGeom>
                <a:solidFill>
                  <a:srgbClr val="B2FF71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434" name="Oval 18"/>
                <p:cNvSpPr>
                  <a:spLocks noChangeArrowheads="1"/>
                </p:cNvSpPr>
                <p:nvPr/>
              </p:nvSpPr>
              <p:spPr bwMode="auto">
                <a:xfrm>
                  <a:off x="2374902" y="2642689"/>
                  <a:ext cx="569913" cy="127001"/>
                </a:xfrm>
                <a:prstGeom prst="ellipse">
                  <a:avLst/>
                </a:prstGeom>
                <a:solidFill>
                  <a:srgbClr val="B2FF71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435" name="Oval 20"/>
                <p:cNvSpPr>
                  <a:spLocks noChangeArrowheads="1"/>
                </p:cNvSpPr>
                <p:nvPr/>
              </p:nvSpPr>
              <p:spPr bwMode="auto">
                <a:xfrm>
                  <a:off x="1423989" y="4265126"/>
                  <a:ext cx="569913" cy="127001"/>
                </a:xfrm>
                <a:prstGeom prst="ellipse">
                  <a:avLst/>
                </a:prstGeom>
                <a:solidFill>
                  <a:srgbClr val="B2FF71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436" name="Oval 22"/>
                <p:cNvSpPr>
                  <a:spLocks noChangeArrowheads="1"/>
                </p:cNvSpPr>
                <p:nvPr/>
              </p:nvSpPr>
              <p:spPr bwMode="auto">
                <a:xfrm>
                  <a:off x="854076" y="2250574"/>
                  <a:ext cx="569913" cy="125413"/>
                </a:xfrm>
                <a:prstGeom prst="ellipse">
                  <a:avLst/>
                </a:prstGeom>
                <a:solidFill>
                  <a:srgbClr val="B2FF71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437" name="Oval 24"/>
                <p:cNvSpPr>
                  <a:spLocks noChangeArrowheads="1"/>
                </p:cNvSpPr>
                <p:nvPr/>
              </p:nvSpPr>
              <p:spPr bwMode="auto">
                <a:xfrm>
                  <a:off x="3630616" y="3485658"/>
                  <a:ext cx="569913" cy="127001"/>
                </a:xfrm>
                <a:prstGeom prst="ellipse">
                  <a:avLst/>
                </a:prstGeom>
                <a:solidFill>
                  <a:srgbClr val="B2FF71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438" name="Oval 26"/>
                <p:cNvSpPr>
                  <a:spLocks noChangeArrowheads="1"/>
                </p:cNvSpPr>
                <p:nvPr/>
              </p:nvSpPr>
              <p:spPr bwMode="auto">
                <a:xfrm>
                  <a:off x="4410079" y="2231524"/>
                  <a:ext cx="601663" cy="157164"/>
                </a:xfrm>
                <a:prstGeom prst="ellipse">
                  <a:avLst/>
                </a:prstGeom>
                <a:solidFill>
                  <a:srgbClr val="B2FF71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439" name="Oval 28"/>
                <p:cNvSpPr>
                  <a:spLocks noChangeArrowheads="1"/>
                </p:cNvSpPr>
                <p:nvPr/>
              </p:nvSpPr>
              <p:spPr bwMode="auto">
                <a:xfrm>
                  <a:off x="4696358" y="2687140"/>
                  <a:ext cx="38100" cy="38100"/>
                </a:xfrm>
                <a:prstGeom prst="ellipse">
                  <a:avLst/>
                </a:prstGeom>
                <a:solidFill>
                  <a:srgbClr val="0000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440" name="Oval 30"/>
                <p:cNvSpPr>
                  <a:spLocks noChangeArrowheads="1"/>
                </p:cNvSpPr>
                <p:nvPr/>
              </p:nvSpPr>
              <p:spPr bwMode="auto">
                <a:xfrm>
                  <a:off x="4391029" y="3453908"/>
                  <a:ext cx="633413" cy="190501"/>
                </a:xfrm>
                <a:prstGeom prst="ellipse">
                  <a:avLst/>
                </a:prstGeom>
                <a:solidFill>
                  <a:srgbClr val="B2FF71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800"/>
                </a:p>
              </p:txBody>
            </p:sp>
            <p:sp>
              <p:nvSpPr>
                <p:cNvPr id="13441" name="Rectangle 32"/>
                <p:cNvSpPr>
                  <a:spLocks noChangeArrowheads="1"/>
                </p:cNvSpPr>
                <p:nvPr/>
              </p:nvSpPr>
              <p:spPr bwMode="auto">
                <a:xfrm>
                  <a:off x="2489202" y="4322276"/>
                  <a:ext cx="792163" cy="349253"/>
                </a:xfrm>
                <a:prstGeom prst="rect">
                  <a:avLst/>
                </a:prstGeom>
                <a:solidFill>
                  <a:srgbClr val="B2FF71"/>
                </a:solidFill>
                <a:ln w="63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 sz="800" dirty="0"/>
                </a:p>
              </p:txBody>
            </p:sp>
            <p:sp>
              <p:nvSpPr>
                <p:cNvPr id="13442" name="Line 106"/>
                <p:cNvSpPr>
                  <a:spLocks noChangeShapeType="1"/>
                </p:cNvSpPr>
                <p:nvPr/>
              </p:nvSpPr>
              <p:spPr bwMode="auto">
                <a:xfrm flipH="1" flipV="1">
                  <a:off x="2755902" y="2769690"/>
                  <a:ext cx="1069976" cy="7223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43" name="Line 114"/>
                <p:cNvSpPr>
                  <a:spLocks noChangeShapeType="1"/>
                </p:cNvSpPr>
                <p:nvPr/>
              </p:nvSpPr>
              <p:spPr bwMode="auto">
                <a:xfrm flipH="1" flipV="1">
                  <a:off x="1227139" y="2769690"/>
                  <a:ext cx="539750" cy="400053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44" name="Line 118"/>
                <p:cNvSpPr>
                  <a:spLocks noChangeShapeType="1"/>
                </p:cNvSpPr>
                <p:nvPr/>
              </p:nvSpPr>
              <p:spPr bwMode="auto">
                <a:xfrm>
                  <a:off x="4713291" y="2731590"/>
                  <a:ext cx="1588" cy="7223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45" name="Line 130"/>
                <p:cNvSpPr>
                  <a:spLocks noChangeShapeType="1"/>
                </p:cNvSpPr>
                <p:nvPr/>
              </p:nvSpPr>
              <p:spPr bwMode="auto">
                <a:xfrm>
                  <a:off x="2584452" y="4025412"/>
                  <a:ext cx="190500" cy="303215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46" name="Line 140"/>
                <p:cNvSpPr>
                  <a:spLocks noChangeShapeType="1"/>
                </p:cNvSpPr>
                <p:nvPr/>
              </p:nvSpPr>
              <p:spPr bwMode="auto">
                <a:xfrm flipH="1">
                  <a:off x="3281365" y="4500078"/>
                  <a:ext cx="385763" cy="15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47" name="Line 144"/>
                <p:cNvSpPr>
                  <a:spLocks noChangeShapeType="1"/>
                </p:cNvSpPr>
                <p:nvPr/>
              </p:nvSpPr>
              <p:spPr bwMode="auto">
                <a:xfrm flipH="1">
                  <a:off x="2508252" y="2769690"/>
                  <a:ext cx="127000" cy="2794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48" name="Line 150"/>
                <p:cNvSpPr>
                  <a:spLocks noChangeShapeType="1"/>
                </p:cNvSpPr>
                <p:nvPr/>
              </p:nvSpPr>
              <p:spPr bwMode="auto">
                <a:xfrm flipV="1">
                  <a:off x="4713291" y="2731590"/>
                  <a:ext cx="1588" cy="72231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49" name="Line 162"/>
                <p:cNvSpPr>
                  <a:spLocks noChangeShapeType="1"/>
                </p:cNvSpPr>
                <p:nvPr/>
              </p:nvSpPr>
              <p:spPr bwMode="auto">
                <a:xfrm>
                  <a:off x="1227139" y="2769690"/>
                  <a:ext cx="539750" cy="400053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50" name="Line 168"/>
                <p:cNvSpPr>
                  <a:spLocks noChangeShapeType="1"/>
                </p:cNvSpPr>
                <p:nvPr/>
              </p:nvSpPr>
              <p:spPr bwMode="auto">
                <a:xfrm flipH="1">
                  <a:off x="3224215" y="3631709"/>
                  <a:ext cx="1330326" cy="696917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51" name="Line 170"/>
                <p:cNvSpPr>
                  <a:spLocks noChangeShapeType="1"/>
                </p:cNvSpPr>
                <p:nvPr/>
              </p:nvSpPr>
              <p:spPr bwMode="auto">
                <a:xfrm flipH="1" flipV="1">
                  <a:off x="1931989" y="2769690"/>
                  <a:ext cx="125413" cy="2794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52" name="Line 176"/>
                <p:cNvSpPr>
                  <a:spLocks noChangeShapeType="1"/>
                </p:cNvSpPr>
                <p:nvPr/>
              </p:nvSpPr>
              <p:spPr bwMode="auto">
                <a:xfrm flipV="1">
                  <a:off x="3078165" y="3612659"/>
                  <a:ext cx="773113" cy="71596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53" name="Line 190"/>
                <p:cNvSpPr>
                  <a:spLocks noChangeShapeType="1"/>
                </p:cNvSpPr>
                <p:nvPr/>
              </p:nvSpPr>
              <p:spPr bwMode="auto">
                <a:xfrm flipV="1">
                  <a:off x="2508252" y="2769690"/>
                  <a:ext cx="127000" cy="2794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54" name="Line 209"/>
                <p:cNvSpPr>
                  <a:spLocks noChangeShapeType="1"/>
                </p:cNvSpPr>
                <p:nvPr/>
              </p:nvSpPr>
              <p:spPr bwMode="auto">
                <a:xfrm flipV="1">
                  <a:off x="3224213" y="3631672"/>
                  <a:ext cx="1330325" cy="69691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55" name="Line 211"/>
                <p:cNvSpPr>
                  <a:spLocks noChangeShapeType="1"/>
                </p:cNvSpPr>
                <p:nvPr/>
              </p:nvSpPr>
              <p:spPr bwMode="auto">
                <a:xfrm flipH="1">
                  <a:off x="1760538" y="4012672"/>
                  <a:ext cx="184150" cy="25876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56" name="Line 217"/>
                <p:cNvSpPr>
                  <a:spLocks noChangeShapeType="1"/>
                </p:cNvSpPr>
                <p:nvPr/>
              </p:nvSpPr>
              <p:spPr bwMode="auto">
                <a:xfrm flipV="1">
                  <a:off x="1144588" y="2375959"/>
                  <a:ext cx="1587" cy="27305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57" name="Line 219"/>
                <p:cNvSpPr>
                  <a:spLocks noChangeShapeType="1"/>
                </p:cNvSpPr>
                <p:nvPr/>
              </p:nvSpPr>
              <p:spPr bwMode="auto">
                <a:xfrm>
                  <a:off x="3921125" y="2731559"/>
                  <a:ext cx="1588" cy="754063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58" name="Line 223"/>
                <p:cNvSpPr>
                  <a:spLocks noChangeShapeType="1"/>
                </p:cNvSpPr>
                <p:nvPr/>
              </p:nvSpPr>
              <p:spPr bwMode="auto">
                <a:xfrm flipH="1">
                  <a:off x="3078163" y="3612622"/>
                  <a:ext cx="773112" cy="71596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59" name="Line 235"/>
                <p:cNvSpPr>
                  <a:spLocks noChangeShapeType="1"/>
                </p:cNvSpPr>
                <p:nvPr/>
              </p:nvSpPr>
              <p:spPr bwMode="auto">
                <a:xfrm>
                  <a:off x="1931988" y="2769659"/>
                  <a:ext cx="125412" cy="27940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60" name="Line 237"/>
                <p:cNvSpPr>
                  <a:spLocks noChangeShapeType="1"/>
                </p:cNvSpPr>
                <p:nvPr/>
              </p:nvSpPr>
              <p:spPr bwMode="auto">
                <a:xfrm flipV="1">
                  <a:off x="3921125" y="2731559"/>
                  <a:ext cx="1588" cy="754063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61" name="Line 239"/>
                <p:cNvSpPr>
                  <a:spLocks noChangeShapeType="1"/>
                </p:cNvSpPr>
                <p:nvPr/>
              </p:nvSpPr>
              <p:spPr bwMode="auto">
                <a:xfrm flipV="1">
                  <a:off x="1760538" y="4012672"/>
                  <a:ext cx="184150" cy="25876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62" name="Line 245"/>
                <p:cNvSpPr>
                  <a:spLocks noChangeShapeType="1"/>
                </p:cNvSpPr>
                <p:nvPr/>
              </p:nvSpPr>
              <p:spPr bwMode="auto">
                <a:xfrm>
                  <a:off x="3921125" y="2375959"/>
                  <a:ext cx="1588" cy="31750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63" name="Line 247"/>
                <p:cNvSpPr>
                  <a:spLocks noChangeShapeType="1"/>
                </p:cNvSpPr>
                <p:nvPr/>
              </p:nvSpPr>
              <p:spPr bwMode="auto">
                <a:xfrm>
                  <a:off x="4713288" y="2395009"/>
                  <a:ext cx="1587" cy="29845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64" name="Line 259"/>
                <p:cNvSpPr>
                  <a:spLocks noChangeShapeType="1"/>
                </p:cNvSpPr>
                <p:nvPr/>
              </p:nvSpPr>
              <p:spPr bwMode="auto">
                <a:xfrm flipH="1" flipV="1">
                  <a:off x="2584450" y="4025372"/>
                  <a:ext cx="190500" cy="30321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65" name="Line 261"/>
                <p:cNvSpPr>
                  <a:spLocks noChangeShapeType="1"/>
                </p:cNvSpPr>
                <p:nvPr/>
              </p:nvSpPr>
              <p:spPr bwMode="auto">
                <a:xfrm>
                  <a:off x="3281363" y="4500034"/>
                  <a:ext cx="385762" cy="1588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66" name="Line 265"/>
                <p:cNvSpPr>
                  <a:spLocks noChangeShapeType="1"/>
                </p:cNvSpPr>
                <p:nvPr/>
              </p:nvSpPr>
              <p:spPr bwMode="auto">
                <a:xfrm>
                  <a:off x="2755900" y="2769659"/>
                  <a:ext cx="1069975" cy="722313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67" name="Line 271"/>
                <p:cNvSpPr>
                  <a:spLocks noChangeShapeType="1"/>
                </p:cNvSpPr>
                <p:nvPr/>
              </p:nvSpPr>
              <p:spPr bwMode="auto">
                <a:xfrm flipV="1">
                  <a:off x="3921125" y="2375959"/>
                  <a:ext cx="1588" cy="31750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68" name="Line 273"/>
                <p:cNvSpPr>
                  <a:spLocks noChangeShapeType="1"/>
                </p:cNvSpPr>
                <p:nvPr/>
              </p:nvSpPr>
              <p:spPr bwMode="auto">
                <a:xfrm>
                  <a:off x="1144588" y="2375959"/>
                  <a:ext cx="1587" cy="27305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469" name="Line 275"/>
                <p:cNvSpPr>
                  <a:spLocks noChangeShapeType="1"/>
                </p:cNvSpPr>
                <p:nvPr/>
              </p:nvSpPr>
              <p:spPr bwMode="auto">
                <a:xfrm flipV="1">
                  <a:off x="4713288" y="2395009"/>
                  <a:ext cx="1587" cy="29845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3" name="Rectangle 2"/>
            <p:cNvSpPr/>
            <p:nvPr/>
          </p:nvSpPr>
          <p:spPr>
            <a:xfrm>
              <a:off x="4521200" y="3683000"/>
              <a:ext cx="4127500" cy="26416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</p:grpSp>
      <p:sp>
        <p:nvSpPr>
          <p:cNvPr id="253" name="Rectangle 679"/>
          <p:cNvSpPr>
            <a:spLocks noChangeArrowheads="1"/>
          </p:cNvSpPr>
          <p:nvPr/>
        </p:nvSpPr>
        <p:spPr bwMode="auto">
          <a:xfrm>
            <a:off x="4968875" y="2513013"/>
            <a:ext cx="517525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/>
              <a:t>73/ns/ns</a:t>
            </a:r>
          </a:p>
        </p:txBody>
      </p:sp>
      <p:sp>
        <p:nvSpPr>
          <p:cNvPr id="254" name="Line 710"/>
          <p:cNvSpPr>
            <a:spLocks noChangeShapeType="1"/>
          </p:cNvSpPr>
          <p:nvPr/>
        </p:nvSpPr>
        <p:spPr bwMode="auto">
          <a:xfrm>
            <a:off x="4535488" y="2593975"/>
            <a:ext cx="500062" cy="9525"/>
          </a:xfrm>
          <a:prstGeom prst="line">
            <a:avLst/>
          </a:prstGeom>
          <a:noFill/>
          <a:ln w="19050" cmpd="sng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255" name="Rectangle 679"/>
          <p:cNvSpPr>
            <a:spLocks noChangeArrowheads="1"/>
          </p:cNvSpPr>
          <p:nvPr/>
        </p:nvSpPr>
        <p:spPr bwMode="auto">
          <a:xfrm>
            <a:off x="3324225" y="2671763"/>
            <a:ext cx="517525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/>
              <a:t>ns/ns/84</a:t>
            </a:r>
          </a:p>
        </p:txBody>
      </p:sp>
      <p:sp>
        <p:nvSpPr>
          <p:cNvPr id="256" name="Line 710"/>
          <p:cNvSpPr>
            <a:spLocks noChangeShapeType="1"/>
          </p:cNvSpPr>
          <p:nvPr/>
        </p:nvSpPr>
        <p:spPr bwMode="auto">
          <a:xfrm>
            <a:off x="3748088" y="2784475"/>
            <a:ext cx="195262" cy="161925"/>
          </a:xfrm>
          <a:prstGeom prst="line">
            <a:avLst/>
          </a:prstGeom>
          <a:noFill/>
          <a:ln w="19050" cmpd="sng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257" name="Line 710"/>
          <p:cNvSpPr>
            <a:spLocks noChangeShapeType="1"/>
          </p:cNvSpPr>
          <p:nvPr/>
        </p:nvSpPr>
        <p:spPr bwMode="auto">
          <a:xfrm flipV="1">
            <a:off x="3538538" y="3505200"/>
            <a:ext cx="517525" cy="92075"/>
          </a:xfrm>
          <a:prstGeom prst="line">
            <a:avLst/>
          </a:prstGeom>
          <a:noFill/>
          <a:ln w="19050" cmpd="sng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258" name="Rectangle 677"/>
          <p:cNvSpPr>
            <a:spLocks noChangeArrowheads="1"/>
          </p:cNvSpPr>
          <p:nvPr/>
        </p:nvSpPr>
        <p:spPr bwMode="auto">
          <a:xfrm>
            <a:off x="1619250" y="4502150"/>
            <a:ext cx="517525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/>
              <a:t>ns/ns/95</a:t>
            </a:r>
          </a:p>
        </p:txBody>
      </p:sp>
      <p:sp>
        <p:nvSpPr>
          <p:cNvPr id="259" name="Line 711"/>
          <p:cNvSpPr>
            <a:spLocks noChangeShapeType="1"/>
          </p:cNvSpPr>
          <p:nvPr/>
        </p:nvSpPr>
        <p:spPr bwMode="auto">
          <a:xfrm flipV="1">
            <a:off x="2051050" y="4578350"/>
            <a:ext cx="385763" cy="38100"/>
          </a:xfrm>
          <a:prstGeom prst="line">
            <a:avLst/>
          </a:prstGeom>
          <a:noFill/>
          <a:ln w="19050" cmpd="sng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1800"/>
          </a:p>
        </p:txBody>
      </p:sp>
      <p:sp>
        <p:nvSpPr>
          <p:cNvPr id="2" name="TextBox 1"/>
          <p:cNvSpPr txBox="1"/>
          <p:nvPr/>
        </p:nvSpPr>
        <p:spPr>
          <a:xfrm>
            <a:off x="478886" y="365681"/>
            <a:ext cx="2753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Additional </a:t>
            </a:r>
            <a:r>
              <a:rPr lang="en-US" smtClean="0"/>
              <a:t>file 5 </a:t>
            </a:r>
            <a:r>
              <a:rPr lang="en-US" dirty="0" smtClean="0"/>
              <a:t>– 12sRDNA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1135" y="5237554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22644" y="590303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759443" y="6002402"/>
            <a:ext cx="487133" cy="3570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800" dirty="0"/>
              <a:t>MX+CR</a:t>
            </a:r>
          </a:p>
          <a:p>
            <a:pPr algn="ctr">
              <a:lnSpc>
                <a:spcPct val="70000"/>
              </a:lnSpc>
            </a:pPr>
            <a:r>
              <a:rPr lang="en-US" sz="800" dirty="0"/>
              <a:t>8</a:t>
            </a:r>
          </a:p>
          <a:p>
            <a:pPr algn="ctr">
              <a:lnSpc>
                <a:spcPct val="70000"/>
              </a:lnSpc>
            </a:pPr>
            <a:endParaRPr lang="en-US" sz="800" dirty="0"/>
          </a:p>
        </p:txBody>
      </p:sp>
      <p:sp>
        <p:nvSpPr>
          <p:cNvPr id="7" name="TextBox 6"/>
          <p:cNvSpPr txBox="1"/>
          <p:nvPr/>
        </p:nvSpPr>
        <p:spPr>
          <a:xfrm>
            <a:off x="6393776" y="6028841"/>
            <a:ext cx="35137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/>
              <a:t>MX 1</a:t>
            </a:r>
            <a:endParaRPr lang="en-US" sz="600" dirty="0"/>
          </a:p>
        </p:txBody>
      </p:sp>
      <p:sp>
        <p:nvSpPr>
          <p:cNvPr id="263" name="TextBox 262"/>
          <p:cNvSpPr txBox="1"/>
          <p:nvPr/>
        </p:nvSpPr>
        <p:spPr>
          <a:xfrm>
            <a:off x="6393776" y="5533389"/>
            <a:ext cx="35137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/>
              <a:t>MX 1</a:t>
            </a:r>
            <a:endParaRPr lang="en-US" sz="600" dirty="0"/>
          </a:p>
        </p:txBody>
      </p:sp>
      <p:sp>
        <p:nvSpPr>
          <p:cNvPr id="264" name="TextBox 263"/>
          <p:cNvSpPr txBox="1"/>
          <p:nvPr/>
        </p:nvSpPr>
        <p:spPr>
          <a:xfrm>
            <a:off x="6386031" y="4893813"/>
            <a:ext cx="35137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/>
              <a:t>MX 1</a:t>
            </a:r>
            <a:endParaRPr lang="en-US" sz="600" dirty="0"/>
          </a:p>
        </p:txBody>
      </p:sp>
      <p:sp>
        <p:nvSpPr>
          <p:cNvPr id="265" name="TextBox 264"/>
          <p:cNvSpPr txBox="1"/>
          <p:nvPr/>
        </p:nvSpPr>
        <p:spPr>
          <a:xfrm>
            <a:off x="6838223" y="4893813"/>
            <a:ext cx="31849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T</a:t>
            </a:r>
            <a:r>
              <a:rPr lang="en-US" sz="600" dirty="0" smtClean="0"/>
              <a:t>X </a:t>
            </a:r>
            <a:r>
              <a:rPr lang="en-US" sz="600" dirty="0"/>
              <a:t>2</a:t>
            </a:r>
          </a:p>
        </p:txBody>
      </p:sp>
      <p:sp>
        <p:nvSpPr>
          <p:cNvPr id="266" name="TextBox 265"/>
          <p:cNvSpPr txBox="1"/>
          <p:nvPr/>
        </p:nvSpPr>
        <p:spPr>
          <a:xfrm>
            <a:off x="6846625" y="5530246"/>
            <a:ext cx="31849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T</a:t>
            </a:r>
            <a:r>
              <a:rPr lang="en-US" sz="600" dirty="0" smtClean="0"/>
              <a:t>X 3</a:t>
            </a:r>
            <a:endParaRPr lang="en-US" sz="600" dirty="0"/>
          </a:p>
        </p:txBody>
      </p:sp>
      <p:sp>
        <p:nvSpPr>
          <p:cNvPr id="267" name="TextBox 266"/>
          <p:cNvSpPr txBox="1"/>
          <p:nvPr/>
        </p:nvSpPr>
        <p:spPr>
          <a:xfrm>
            <a:off x="5197037" y="5939831"/>
            <a:ext cx="32573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/>
              <a:t>CR 1</a:t>
            </a:r>
            <a:endParaRPr lang="en-US" sz="600" dirty="0"/>
          </a:p>
        </p:txBody>
      </p:sp>
      <p:sp>
        <p:nvSpPr>
          <p:cNvPr id="268" name="TextBox 267"/>
          <p:cNvSpPr txBox="1"/>
          <p:nvPr/>
        </p:nvSpPr>
        <p:spPr>
          <a:xfrm>
            <a:off x="4885783" y="5091440"/>
            <a:ext cx="31965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/>
              <a:t>EC 1</a:t>
            </a:r>
            <a:endParaRPr lang="en-US" sz="600" dirty="0"/>
          </a:p>
        </p:txBody>
      </p:sp>
      <p:sp>
        <p:nvSpPr>
          <p:cNvPr id="269" name="TextBox 268"/>
          <p:cNvSpPr txBox="1"/>
          <p:nvPr/>
        </p:nvSpPr>
        <p:spPr>
          <a:xfrm>
            <a:off x="5302250" y="5091698"/>
            <a:ext cx="31965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/>
              <a:t>EC 1</a:t>
            </a:r>
            <a:endParaRPr lang="en-US" sz="600" dirty="0"/>
          </a:p>
        </p:txBody>
      </p:sp>
      <p:sp>
        <p:nvSpPr>
          <p:cNvPr id="270" name="TextBox 269"/>
          <p:cNvSpPr txBox="1"/>
          <p:nvPr/>
        </p:nvSpPr>
        <p:spPr>
          <a:xfrm>
            <a:off x="4891609" y="4887066"/>
            <a:ext cx="31965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/>
              <a:t>EC 1</a:t>
            </a:r>
            <a:endParaRPr lang="en-US" sz="600" dirty="0"/>
          </a:p>
        </p:txBody>
      </p:sp>
      <p:sp>
        <p:nvSpPr>
          <p:cNvPr id="271" name="TextBox 270"/>
          <p:cNvSpPr txBox="1"/>
          <p:nvPr/>
        </p:nvSpPr>
        <p:spPr>
          <a:xfrm>
            <a:off x="5717254" y="5091440"/>
            <a:ext cx="31965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/>
              <a:t>EC 1</a:t>
            </a:r>
            <a:endParaRPr lang="en-US" sz="600" dirty="0"/>
          </a:p>
        </p:txBody>
      </p:sp>
      <p:sp>
        <p:nvSpPr>
          <p:cNvPr id="272" name="TextBox 271"/>
          <p:cNvSpPr txBox="1"/>
          <p:nvPr/>
        </p:nvSpPr>
        <p:spPr>
          <a:xfrm>
            <a:off x="6489899" y="4436411"/>
            <a:ext cx="5817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FG + VE</a:t>
            </a:r>
          </a:p>
          <a:p>
            <a:pPr algn="ctr"/>
            <a:r>
              <a:rPr lang="en-US" sz="1000" dirty="0" smtClean="0"/>
              <a:t> 14</a:t>
            </a:r>
            <a:endParaRPr lang="en-US" sz="1000" dirty="0"/>
          </a:p>
        </p:txBody>
      </p:sp>
      <p:sp>
        <p:nvSpPr>
          <p:cNvPr id="273" name="TextBox 272"/>
          <p:cNvSpPr txBox="1"/>
          <p:nvPr/>
        </p:nvSpPr>
        <p:spPr>
          <a:xfrm>
            <a:off x="6592405" y="3930563"/>
            <a:ext cx="33855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/>
              <a:t>RO 2</a:t>
            </a:r>
            <a:endParaRPr lang="en-US" sz="600" dirty="0"/>
          </a:p>
        </p:txBody>
      </p:sp>
      <p:sp>
        <p:nvSpPr>
          <p:cNvPr id="274" name="TextBox 273"/>
          <p:cNvSpPr txBox="1"/>
          <p:nvPr/>
        </p:nvSpPr>
        <p:spPr>
          <a:xfrm>
            <a:off x="7773988" y="6081519"/>
            <a:ext cx="49244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/>
              <a:t>MG + AF3</a:t>
            </a:r>
            <a:endParaRPr lang="en-US" sz="600" dirty="0"/>
          </a:p>
        </p:txBody>
      </p:sp>
      <p:sp>
        <p:nvSpPr>
          <p:cNvPr id="275" name="TextBox 274"/>
          <p:cNvSpPr txBox="1"/>
          <p:nvPr/>
        </p:nvSpPr>
        <p:spPr>
          <a:xfrm>
            <a:off x="7481888" y="4767069"/>
            <a:ext cx="33855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/>
              <a:t>MG2</a:t>
            </a:r>
            <a:endParaRPr lang="en-US" sz="600" dirty="0"/>
          </a:p>
        </p:txBody>
      </p:sp>
      <p:sp>
        <p:nvSpPr>
          <p:cNvPr id="8" name="TextBox 7"/>
          <p:cNvSpPr txBox="1"/>
          <p:nvPr/>
        </p:nvSpPr>
        <p:spPr>
          <a:xfrm>
            <a:off x="4987575" y="3982016"/>
            <a:ext cx="314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PE </a:t>
            </a:r>
          </a:p>
          <a:p>
            <a:r>
              <a:rPr lang="en-US" sz="1000" dirty="0" smtClean="0"/>
              <a:t>24</a:t>
            </a:r>
            <a:endParaRPr lang="en-US" sz="1000" dirty="0"/>
          </a:p>
        </p:txBody>
      </p:sp>
      <p:sp>
        <p:nvSpPr>
          <p:cNvPr id="277" name="TextBox 276"/>
          <p:cNvSpPr txBox="1"/>
          <p:nvPr/>
        </p:nvSpPr>
        <p:spPr>
          <a:xfrm>
            <a:off x="8450799" y="3867965"/>
            <a:ext cx="322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CO</a:t>
            </a:r>
          </a:p>
          <a:p>
            <a:r>
              <a:rPr lang="en-US" sz="900" dirty="0" smtClean="0"/>
              <a:t> 7</a:t>
            </a:r>
            <a:endParaRPr lang="en-US" sz="900" dirty="0"/>
          </a:p>
        </p:txBody>
      </p:sp>
      <p:sp>
        <p:nvSpPr>
          <p:cNvPr id="278" name="TextBox 277"/>
          <p:cNvSpPr txBox="1"/>
          <p:nvPr/>
        </p:nvSpPr>
        <p:spPr>
          <a:xfrm>
            <a:off x="7102186" y="3991151"/>
            <a:ext cx="41549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CHO 1</a:t>
            </a:r>
            <a:endParaRPr lang="en-US" sz="700" dirty="0"/>
          </a:p>
        </p:txBody>
      </p:sp>
      <p:sp>
        <p:nvSpPr>
          <p:cNvPr id="279" name="TextBox 278"/>
          <p:cNvSpPr txBox="1"/>
          <p:nvPr/>
        </p:nvSpPr>
        <p:spPr>
          <a:xfrm>
            <a:off x="7247248" y="4432068"/>
            <a:ext cx="563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/>
              <a:t>ACHO+ PA</a:t>
            </a:r>
          </a:p>
          <a:p>
            <a:pPr algn="ctr"/>
            <a:r>
              <a:rPr lang="en-US" sz="700" dirty="0" smtClean="0"/>
              <a:t>5 </a:t>
            </a:r>
            <a:endParaRPr lang="en-US" sz="700" dirty="0"/>
          </a:p>
        </p:txBody>
      </p:sp>
      <p:sp>
        <p:nvSpPr>
          <p:cNvPr id="280" name="TextBox 279"/>
          <p:cNvSpPr txBox="1"/>
          <p:nvPr/>
        </p:nvSpPr>
        <p:spPr>
          <a:xfrm>
            <a:off x="7625085" y="3971910"/>
            <a:ext cx="40267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CHS 4</a:t>
            </a:r>
            <a:endParaRPr lang="en-US" sz="700" dirty="0"/>
          </a:p>
        </p:txBody>
      </p:sp>
      <p:sp>
        <p:nvSpPr>
          <p:cNvPr id="10" name="Freeform 9"/>
          <p:cNvSpPr/>
          <p:nvPr/>
        </p:nvSpPr>
        <p:spPr>
          <a:xfrm>
            <a:off x="4686300" y="3854450"/>
            <a:ext cx="1866900" cy="1295400"/>
          </a:xfrm>
          <a:custGeom>
            <a:avLst/>
            <a:gdLst>
              <a:gd name="connsiteX0" fmla="*/ 0 w 1866900"/>
              <a:gd name="connsiteY0" fmla="*/ 1009650 h 1295400"/>
              <a:gd name="connsiteX1" fmla="*/ 1651000 w 1866900"/>
              <a:gd name="connsiteY1" fmla="*/ 1295400 h 1295400"/>
              <a:gd name="connsiteX2" fmla="*/ 1866900 w 1866900"/>
              <a:gd name="connsiteY2" fmla="*/ 0 h 1295400"/>
              <a:gd name="connsiteX3" fmla="*/ 1866900 w 1866900"/>
              <a:gd name="connsiteY3" fmla="*/ 0 h 129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66900" h="1295400">
                <a:moveTo>
                  <a:pt x="0" y="1009650"/>
                </a:moveTo>
                <a:lnTo>
                  <a:pt x="1651000" y="1295400"/>
                </a:lnTo>
                <a:lnTo>
                  <a:pt x="1866900" y="0"/>
                </a:lnTo>
                <a:lnTo>
                  <a:pt x="1866900" y="0"/>
                </a:lnTo>
              </a:path>
            </a:pathLst>
          </a:cu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6369050" y="3860800"/>
            <a:ext cx="781050" cy="1035050"/>
          </a:xfrm>
          <a:custGeom>
            <a:avLst/>
            <a:gdLst>
              <a:gd name="connsiteX0" fmla="*/ 0 w 781050"/>
              <a:gd name="connsiteY0" fmla="*/ 1028700 h 1035050"/>
              <a:gd name="connsiteX1" fmla="*/ 774700 w 781050"/>
              <a:gd name="connsiteY1" fmla="*/ 1035050 h 1035050"/>
              <a:gd name="connsiteX2" fmla="*/ 781050 w 781050"/>
              <a:gd name="connsiteY2" fmla="*/ 0 h 1035050"/>
              <a:gd name="connsiteX3" fmla="*/ 781050 w 781050"/>
              <a:gd name="connsiteY3" fmla="*/ 0 h 1035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1050" h="1035050">
                <a:moveTo>
                  <a:pt x="0" y="1028700"/>
                </a:moveTo>
                <a:lnTo>
                  <a:pt x="774700" y="1035050"/>
                </a:lnTo>
                <a:cubicBezTo>
                  <a:pt x="776817" y="690033"/>
                  <a:pt x="778933" y="345017"/>
                  <a:pt x="781050" y="0"/>
                </a:cubicBezTo>
                <a:lnTo>
                  <a:pt x="781050" y="0"/>
                </a:lnTo>
              </a:path>
            </a:pathLst>
          </a:cu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7143750" y="3860800"/>
            <a:ext cx="819150" cy="863600"/>
          </a:xfrm>
          <a:custGeom>
            <a:avLst/>
            <a:gdLst>
              <a:gd name="connsiteX0" fmla="*/ 0 w 819150"/>
              <a:gd name="connsiteY0" fmla="*/ 863600 h 863600"/>
              <a:gd name="connsiteX1" fmla="*/ 819150 w 819150"/>
              <a:gd name="connsiteY1" fmla="*/ 863600 h 863600"/>
              <a:gd name="connsiteX2" fmla="*/ 819150 w 819150"/>
              <a:gd name="connsiteY2" fmla="*/ 0 h 863600"/>
              <a:gd name="connsiteX3" fmla="*/ 819150 w 819150"/>
              <a:gd name="connsiteY3" fmla="*/ 0 h 86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9150" h="863600">
                <a:moveTo>
                  <a:pt x="0" y="863600"/>
                </a:moveTo>
                <a:lnTo>
                  <a:pt x="819150" y="863600"/>
                </a:lnTo>
                <a:lnTo>
                  <a:pt x="819150" y="0"/>
                </a:lnTo>
                <a:lnTo>
                  <a:pt x="819150" y="0"/>
                </a:lnTo>
              </a:path>
            </a:pathLst>
          </a:cu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>
            <a:stCxn id="14" idx="1"/>
          </p:cNvCxnSpPr>
          <p:nvPr/>
        </p:nvCxnSpPr>
        <p:spPr>
          <a:xfrm>
            <a:off x="7962900" y="4724400"/>
            <a:ext cx="850900" cy="0"/>
          </a:xfrm>
          <a:prstGeom prst="line">
            <a:avLst/>
          </a:pr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Freeform 17"/>
          <p:cNvSpPr/>
          <p:nvPr/>
        </p:nvSpPr>
        <p:spPr>
          <a:xfrm>
            <a:off x="7404100" y="4730750"/>
            <a:ext cx="12700" cy="1771650"/>
          </a:xfrm>
          <a:custGeom>
            <a:avLst/>
            <a:gdLst>
              <a:gd name="connsiteX0" fmla="*/ 0 w 12700"/>
              <a:gd name="connsiteY0" fmla="*/ 0 h 1771650"/>
              <a:gd name="connsiteX1" fmla="*/ 12700 w 12700"/>
              <a:gd name="connsiteY1" fmla="*/ 1771650 h 1771650"/>
              <a:gd name="connsiteX2" fmla="*/ 12700 w 12700"/>
              <a:gd name="connsiteY2" fmla="*/ 177165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00" h="1771650">
                <a:moveTo>
                  <a:pt x="0" y="0"/>
                </a:moveTo>
                <a:cubicBezTo>
                  <a:pt x="4233" y="590550"/>
                  <a:pt x="8467" y="1181100"/>
                  <a:pt x="12700" y="1771650"/>
                </a:cubicBezTo>
                <a:lnTo>
                  <a:pt x="12700" y="1771650"/>
                </a:lnTo>
              </a:path>
            </a:pathLst>
          </a:custGeom>
          <a:ln w="127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673850" y="6115050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293" name="TextBox 292"/>
          <p:cNvSpPr txBox="1"/>
          <p:nvPr/>
        </p:nvSpPr>
        <p:spPr>
          <a:xfrm>
            <a:off x="6470650" y="4127500"/>
            <a:ext cx="3446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NE</a:t>
            </a:r>
            <a:endParaRPr lang="en-US" sz="1100" dirty="0"/>
          </a:p>
        </p:txBody>
      </p:sp>
      <p:sp>
        <p:nvSpPr>
          <p:cNvPr id="294" name="TextBox 293"/>
          <p:cNvSpPr txBox="1"/>
          <p:nvPr/>
        </p:nvSpPr>
        <p:spPr>
          <a:xfrm>
            <a:off x="7385050" y="3854450"/>
            <a:ext cx="3428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AR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8375650" y="6134100"/>
            <a:ext cx="430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</a:t>
            </a:r>
            <a:endParaRPr lang="en-US" dirty="0"/>
          </a:p>
        </p:txBody>
      </p:sp>
      <p:sp>
        <p:nvSpPr>
          <p:cNvPr id="296" name="TextBox 295"/>
          <p:cNvSpPr txBox="1"/>
          <p:nvPr/>
        </p:nvSpPr>
        <p:spPr>
          <a:xfrm>
            <a:off x="7881938" y="4760719"/>
            <a:ext cx="33855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/>
              <a:t>MG1</a:t>
            </a:r>
            <a:endParaRPr lang="en-US" sz="600" dirty="0"/>
          </a:p>
        </p:txBody>
      </p:sp>
      <p:sp>
        <p:nvSpPr>
          <p:cNvPr id="297" name="TextBox 296"/>
          <p:cNvSpPr txBox="1"/>
          <p:nvPr/>
        </p:nvSpPr>
        <p:spPr>
          <a:xfrm>
            <a:off x="8250238" y="4843269"/>
            <a:ext cx="49244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/>
              <a:t>MG + AF2</a:t>
            </a:r>
            <a:endParaRPr lang="en-US" sz="600" dirty="0"/>
          </a:p>
        </p:txBody>
      </p:sp>
      <p:sp>
        <p:nvSpPr>
          <p:cNvPr id="298" name="TextBox 297"/>
          <p:cNvSpPr txBox="1"/>
          <p:nvPr/>
        </p:nvSpPr>
        <p:spPr>
          <a:xfrm>
            <a:off x="7697788" y="5319519"/>
            <a:ext cx="30158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/>
              <a:t>Yu5</a:t>
            </a:r>
            <a:endParaRPr lang="en-US" sz="600" dirty="0"/>
          </a:p>
        </p:txBody>
      </p:sp>
      <p:sp>
        <p:nvSpPr>
          <p:cNvPr id="299" name="TextBox 298"/>
          <p:cNvSpPr txBox="1"/>
          <p:nvPr/>
        </p:nvSpPr>
        <p:spPr>
          <a:xfrm>
            <a:off x="7729538" y="5700519"/>
            <a:ext cx="30158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/>
              <a:t>Yu2</a:t>
            </a:r>
            <a:endParaRPr lang="en-US" sz="600" dirty="0"/>
          </a:p>
        </p:txBody>
      </p:sp>
    </p:spTree>
    <p:extLst>
      <p:ext uri="{BB962C8B-B14F-4D97-AF65-F5344CB8AC3E}">
        <p14:creationId xmlns:p14="http://schemas.microsoft.com/office/powerpoint/2010/main" val="765535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172</Words>
  <Application>Microsoft Macintosh PowerPoint</Application>
  <PresentationFormat>On-screen Show (4:3)</PresentationFormat>
  <Paragraphs>70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Lorenza Beati</dc:creator>
  <cp:lastModifiedBy>Lorenza Beati</cp:lastModifiedBy>
  <cp:revision>12</cp:revision>
  <dcterms:created xsi:type="dcterms:W3CDTF">2013-05-04T15:22:21Z</dcterms:created>
  <dcterms:modified xsi:type="dcterms:W3CDTF">2013-12-07T19:58:47Z</dcterms:modified>
</cp:coreProperties>
</file>