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7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9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9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77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1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5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1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7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9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6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44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7B18B-F210-8848-BAA7-2144D43001F4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FC927-9D86-3345-9ECC-1A30FBBEB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26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15374" y="471213"/>
            <a:ext cx="2227555" cy="369332"/>
          </a:xfrm>
          <a:prstGeom prst="rect">
            <a:avLst/>
          </a:prstGeom>
          <a:noFill/>
          <a:ln w="19050" cmpd="sng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smtClean="0"/>
              <a:t>Additional </a:t>
            </a:r>
            <a:r>
              <a:rPr lang="en-US" sz="1800" smtClean="0"/>
              <a:t>file </a:t>
            </a:r>
            <a:r>
              <a:rPr lang="en-US"/>
              <a:t>6</a:t>
            </a:r>
            <a:r>
              <a:rPr lang="en-US" sz="1800" smtClean="0"/>
              <a:t> </a:t>
            </a:r>
            <a:r>
              <a:rPr lang="en-US" sz="1800" dirty="0" smtClean="0"/>
              <a:t>- COII</a:t>
            </a:r>
            <a:endParaRPr lang="en-US" sz="1800" dirty="0"/>
          </a:p>
        </p:txBody>
      </p:sp>
      <p:sp>
        <p:nvSpPr>
          <p:cNvPr id="14338" name="Rectangle 118"/>
          <p:cNvSpPr>
            <a:spLocks noChangeArrowheads="1"/>
          </p:cNvSpPr>
          <p:nvPr/>
        </p:nvSpPr>
        <p:spPr bwMode="auto">
          <a:xfrm>
            <a:off x="3495675" y="4130675"/>
            <a:ext cx="1150938" cy="915988"/>
          </a:xfrm>
          <a:prstGeom prst="rect">
            <a:avLst/>
          </a:prstGeom>
          <a:solidFill>
            <a:srgbClr val="69AD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309" name="Rectangle 117"/>
          <p:cNvSpPr>
            <a:spLocks noChangeArrowheads="1"/>
          </p:cNvSpPr>
          <p:nvPr/>
        </p:nvSpPr>
        <p:spPr bwMode="auto">
          <a:xfrm>
            <a:off x="4265613" y="5095875"/>
            <a:ext cx="1722437" cy="568325"/>
          </a:xfrm>
          <a:prstGeom prst="rect">
            <a:avLst/>
          </a:prstGeom>
          <a:solidFill>
            <a:srgbClr val="FF5971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308" name="Rectangle 116"/>
          <p:cNvSpPr>
            <a:spLocks noChangeArrowheads="1"/>
          </p:cNvSpPr>
          <p:nvPr/>
        </p:nvSpPr>
        <p:spPr bwMode="auto">
          <a:xfrm>
            <a:off x="2786063" y="2716213"/>
            <a:ext cx="1219200" cy="1328737"/>
          </a:xfrm>
          <a:prstGeom prst="rect">
            <a:avLst/>
          </a:prstGeom>
          <a:solidFill>
            <a:srgbClr val="FFC738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307" name="Rectangle 115"/>
          <p:cNvSpPr>
            <a:spLocks noChangeArrowheads="1"/>
          </p:cNvSpPr>
          <p:nvPr/>
        </p:nvSpPr>
        <p:spPr bwMode="auto">
          <a:xfrm>
            <a:off x="3092450" y="1547813"/>
            <a:ext cx="846138" cy="1117600"/>
          </a:xfrm>
          <a:prstGeom prst="rect">
            <a:avLst/>
          </a:prstGeom>
          <a:solidFill>
            <a:srgbClr val="FFD2BD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306" name="Rectangle 114"/>
          <p:cNvSpPr>
            <a:spLocks noChangeArrowheads="1"/>
          </p:cNvSpPr>
          <p:nvPr/>
        </p:nvSpPr>
        <p:spPr bwMode="auto">
          <a:xfrm>
            <a:off x="3149600" y="1285875"/>
            <a:ext cx="1203325" cy="211138"/>
          </a:xfrm>
          <a:prstGeom prst="rect">
            <a:avLst/>
          </a:prstGeom>
          <a:solidFill>
            <a:srgbClr val="E083FF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305" name="Rectangle 113"/>
          <p:cNvSpPr>
            <a:spLocks noChangeArrowheads="1"/>
          </p:cNvSpPr>
          <p:nvPr/>
        </p:nvSpPr>
        <p:spPr bwMode="auto">
          <a:xfrm>
            <a:off x="3854450" y="469900"/>
            <a:ext cx="1217613" cy="787400"/>
          </a:xfrm>
          <a:prstGeom prst="rect">
            <a:avLst/>
          </a:prstGeom>
          <a:solidFill>
            <a:srgbClr val="B2FF71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944938" y="784225"/>
            <a:ext cx="839787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NW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367338" y="5243513"/>
            <a:ext cx="839787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PE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3898900" y="4267200"/>
            <a:ext cx="839788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 dirty="0"/>
              <a:t>AR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3232150" y="2965450"/>
            <a:ext cx="839788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 dirty="0"/>
              <a:t>EA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3276600" y="1973263"/>
            <a:ext cx="450850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NE</a:t>
            </a:r>
          </a:p>
        </p:txBody>
      </p:sp>
      <p:sp>
        <p:nvSpPr>
          <p:cNvPr id="8235" name="Line 43"/>
          <p:cNvSpPr>
            <a:spLocks noChangeShapeType="1"/>
          </p:cNvSpPr>
          <p:nvPr/>
        </p:nvSpPr>
        <p:spPr bwMode="auto">
          <a:xfrm flipH="1">
            <a:off x="4167188" y="889000"/>
            <a:ext cx="23812" cy="30480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4090988" y="1114425"/>
            <a:ext cx="4635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/>
              <a:t>ns/ns/80</a:t>
            </a:r>
          </a:p>
        </p:txBody>
      </p:sp>
      <p:sp>
        <p:nvSpPr>
          <p:cNvPr id="14351" name="Freeform 45"/>
          <p:cNvSpPr>
            <a:spLocks/>
          </p:cNvSpPr>
          <p:nvPr/>
        </p:nvSpPr>
        <p:spPr bwMode="auto">
          <a:xfrm>
            <a:off x="295275" y="4772025"/>
            <a:ext cx="1011238" cy="1235075"/>
          </a:xfrm>
          <a:custGeom>
            <a:avLst/>
            <a:gdLst>
              <a:gd name="T0" fmla="*/ 2147483647 w 376"/>
              <a:gd name="T1" fmla="*/ 0 h 778"/>
              <a:gd name="T2" fmla="*/ 0 w 376"/>
              <a:gd name="T3" fmla="*/ 0 h 778"/>
              <a:gd name="T4" fmla="*/ 0 w 376"/>
              <a:gd name="T5" fmla="*/ 2147483647 h 778"/>
              <a:gd name="T6" fmla="*/ 2147483647 w 376"/>
              <a:gd name="T7" fmla="*/ 2147483647 h 77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78">
                <a:moveTo>
                  <a:pt x="96" y="0"/>
                </a:moveTo>
                <a:lnTo>
                  <a:pt x="0" y="0"/>
                </a:lnTo>
                <a:lnTo>
                  <a:pt x="0" y="778"/>
                </a:lnTo>
                <a:lnTo>
                  <a:pt x="376" y="778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2" name="Freeform 46"/>
          <p:cNvSpPr>
            <a:spLocks/>
          </p:cNvSpPr>
          <p:nvPr/>
        </p:nvSpPr>
        <p:spPr bwMode="auto">
          <a:xfrm>
            <a:off x="554038" y="3736975"/>
            <a:ext cx="1590675" cy="2070100"/>
          </a:xfrm>
          <a:custGeom>
            <a:avLst/>
            <a:gdLst>
              <a:gd name="T0" fmla="*/ 2147483647 w 591"/>
              <a:gd name="T1" fmla="*/ 0 h 1304"/>
              <a:gd name="T2" fmla="*/ 0 w 591"/>
              <a:gd name="T3" fmla="*/ 0 h 1304"/>
              <a:gd name="T4" fmla="*/ 0 w 591"/>
              <a:gd name="T5" fmla="*/ 2147483647 h 1304"/>
              <a:gd name="T6" fmla="*/ 2147483647 w 591"/>
              <a:gd name="T7" fmla="*/ 2147483647 h 130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91" h="1304">
                <a:moveTo>
                  <a:pt x="471" y="0"/>
                </a:moveTo>
                <a:lnTo>
                  <a:pt x="0" y="0"/>
                </a:lnTo>
                <a:lnTo>
                  <a:pt x="0" y="1304"/>
                </a:lnTo>
                <a:lnTo>
                  <a:pt x="591" y="1304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3" name="Freeform 47"/>
          <p:cNvSpPr>
            <a:spLocks/>
          </p:cNvSpPr>
          <p:nvPr/>
        </p:nvSpPr>
        <p:spPr bwMode="auto">
          <a:xfrm>
            <a:off x="1820863" y="2463800"/>
            <a:ext cx="1025525" cy="2555875"/>
          </a:xfrm>
          <a:custGeom>
            <a:avLst/>
            <a:gdLst>
              <a:gd name="T0" fmla="*/ 2147483647 w 381"/>
              <a:gd name="T1" fmla="*/ 0 h 1610"/>
              <a:gd name="T2" fmla="*/ 0 w 381"/>
              <a:gd name="T3" fmla="*/ 0 h 1610"/>
              <a:gd name="T4" fmla="*/ 0 w 381"/>
              <a:gd name="T5" fmla="*/ 2147483647 h 1610"/>
              <a:gd name="T6" fmla="*/ 2147483647 w 381"/>
              <a:gd name="T7" fmla="*/ 2147483647 h 16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1" h="1610">
                <a:moveTo>
                  <a:pt x="120" y="0"/>
                </a:moveTo>
                <a:lnTo>
                  <a:pt x="0" y="0"/>
                </a:lnTo>
                <a:lnTo>
                  <a:pt x="0" y="1610"/>
                </a:lnTo>
                <a:lnTo>
                  <a:pt x="381" y="161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4" name="Freeform 48"/>
          <p:cNvSpPr>
            <a:spLocks/>
          </p:cNvSpPr>
          <p:nvPr/>
        </p:nvSpPr>
        <p:spPr bwMode="auto">
          <a:xfrm>
            <a:off x="2144713" y="1714500"/>
            <a:ext cx="1011237" cy="1489075"/>
          </a:xfrm>
          <a:custGeom>
            <a:avLst/>
            <a:gdLst>
              <a:gd name="T0" fmla="*/ 2147483647 w 376"/>
              <a:gd name="T1" fmla="*/ 0 h 938"/>
              <a:gd name="T2" fmla="*/ 0 w 376"/>
              <a:gd name="T3" fmla="*/ 0 h 938"/>
              <a:gd name="T4" fmla="*/ 0 w 376"/>
              <a:gd name="T5" fmla="*/ 2147483647 h 938"/>
              <a:gd name="T6" fmla="*/ 2147483647 w 376"/>
              <a:gd name="T7" fmla="*/ 2147483647 h 93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938">
                <a:moveTo>
                  <a:pt x="166" y="0"/>
                </a:moveTo>
                <a:lnTo>
                  <a:pt x="0" y="0"/>
                </a:lnTo>
                <a:lnTo>
                  <a:pt x="0" y="938"/>
                </a:lnTo>
                <a:lnTo>
                  <a:pt x="376" y="938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5" name="Freeform 49"/>
          <p:cNvSpPr>
            <a:spLocks/>
          </p:cNvSpPr>
          <p:nvPr/>
        </p:nvSpPr>
        <p:spPr bwMode="auto">
          <a:xfrm>
            <a:off x="2590800" y="1181100"/>
            <a:ext cx="592138" cy="1066800"/>
          </a:xfrm>
          <a:custGeom>
            <a:avLst/>
            <a:gdLst>
              <a:gd name="T0" fmla="*/ 2147483647 w 220"/>
              <a:gd name="T1" fmla="*/ 0 h 672"/>
              <a:gd name="T2" fmla="*/ 0 w 220"/>
              <a:gd name="T3" fmla="*/ 0 h 672"/>
              <a:gd name="T4" fmla="*/ 0 w 220"/>
              <a:gd name="T5" fmla="*/ 2147483647 h 672"/>
              <a:gd name="T6" fmla="*/ 2147483647 w 220"/>
              <a:gd name="T7" fmla="*/ 2147483647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20" h="672">
                <a:moveTo>
                  <a:pt x="110" y="0"/>
                </a:moveTo>
                <a:lnTo>
                  <a:pt x="0" y="0"/>
                </a:lnTo>
                <a:lnTo>
                  <a:pt x="0" y="672"/>
                </a:lnTo>
                <a:lnTo>
                  <a:pt x="220" y="672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6" name="Freeform 50"/>
          <p:cNvSpPr>
            <a:spLocks/>
          </p:cNvSpPr>
          <p:nvPr/>
        </p:nvSpPr>
        <p:spPr bwMode="auto">
          <a:xfrm>
            <a:off x="2887663" y="974725"/>
            <a:ext cx="1200150" cy="422275"/>
          </a:xfrm>
          <a:custGeom>
            <a:avLst/>
            <a:gdLst>
              <a:gd name="T0" fmla="*/ 2147483647 w 446"/>
              <a:gd name="T1" fmla="*/ 0 h 266"/>
              <a:gd name="T2" fmla="*/ 0 w 446"/>
              <a:gd name="T3" fmla="*/ 0 h 266"/>
              <a:gd name="T4" fmla="*/ 0 w 446"/>
              <a:gd name="T5" fmla="*/ 2147483647 h 266"/>
              <a:gd name="T6" fmla="*/ 2147483647 w 446"/>
              <a:gd name="T7" fmla="*/ 2147483647 h 26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46" h="266">
                <a:moveTo>
                  <a:pt x="446" y="0"/>
                </a:moveTo>
                <a:lnTo>
                  <a:pt x="0" y="0"/>
                </a:lnTo>
                <a:lnTo>
                  <a:pt x="0" y="266"/>
                </a:lnTo>
                <a:lnTo>
                  <a:pt x="226" y="26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7" name="Freeform 51"/>
          <p:cNvSpPr>
            <a:spLocks/>
          </p:cNvSpPr>
          <p:nvPr/>
        </p:nvSpPr>
        <p:spPr bwMode="auto">
          <a:xfrm>
            <a:off x="4087813" y="752475"/>
            <a:ext cx="93662" cy="452438"/>
          </a:xfrm>
          <a:custGeom>
            <a:avLst/>
            <a:gdLst>
              <a:gd name="T0" fmla="*/ 2147483647 w 35"/>
              <a:gd name="T1" fmla="*/ 0 h 285"/>
              <a:gd name="T2" fmla="*/ 0 w 35"/>
              <a:gd name="T3" fmla="*/ 0 h 285"/>
              <a:gd name="T4" fmla="*/ 0 w 35"/>
              <a:gd name="T5" fmla="*/ 2147483647 h 285"/>
              <a:gd name="T6" fmla="*/ 2147483647 w 35"/>
              <a:gd name="T7" fmla="*/ 2147483647 h 2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" h="285">
                <a:moveTo>
                  <a:pt x="35" y="0"/>
                </a:moveTo>
                <a:lnTo>
                  <a:pt x="0" y="0"/>
                </a:lnTo>
                <a:lnTo>
                  <a:pt x="0" y="285"/>
                </a:lnTo>
                <a:lnTo>
                  <a:pt x="10" y="28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8" name="Freeform 52"/>
          <p:cNvSpPr>
            <a:spLocks/>
          </p:cNvSpPr>
          <p:nvPr/>
        </p:nvSpPr>
        <p:spPr bwMode="auto">
          <a:xfrm>
            <a:off x="4181475" y="608013"/>
            <a:ext cx="26988" cy="295275"/>
          </a:xfrm>
          <a:custGeom>
            <a:avLst/>
            <a:gdLst>
              <a:gd name="T0" fmla="*/ 0 w 10"/>
              <a:gd name="T1" fmla="*/ 0 h 186"/>
              <a:gd name="T2" fmla="*/ 0 w 10"/>
              <a:gd name="T3" fmla="*/ 0 h 186"/>
              <a:gd name="T4" fmla="*/ 0 w 10"/>
              <a:gd name="T5" fmla="*/ 2147483647 h 186"/>
              <a:gd name="T6" fmla="*/ 2147483647 w 10"/>
              <a:gd name="T7" fmla="*/ 2147483647 h 1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" h="186">
                <a:moveTo>
                  <a:pt x="0" y="0"/>
                </a:moveTo>
                <a:lnTo>
                  <a:pt x="0" y="0"/>
                </a:lnTo>
                <a:lnTo>
                  <a:pt x="0" y="186"/>
                </a:lnTo>
                <a:lnTo>
                  <a:pt x="10" y="18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9" name="Freeform 53"/>
          <p:cNvSpPr>
            <a:spLocks/>
          </p:cNvSpPr>
          <p:nvPr/>
        </p:nvSpPr>
        <p:spPr bwMode="auto">
          <a:xfrm>
            <a:off x="4208463" y="808038"/>
            <a:ext cx="42862" cy="198437"/>
          </a:xfrm>
          <a:custGeom>
            <a:avLst/>
            <a:gdLst>
              <a:gd name="T0" fmla="*/ 0 w 16"/>
              <a:gd name="T1" fmla="*/ 0 h 125"/>
              <a:gd name="T2" fmla="*/ 0 w 16"/>
              <a:gd name="T3" fmla="*/ 0 h 125"/>
              <a:gd name="T4" fmla="*/ 0 w 16"/>
              <a:gd name="T5" fmla="*/ 2147483647 h 125"/>
              <a:gd name="T6" fmla="*/ 2147483647 w 16"/>
              <a:gd name="T7" fmla="*/ 2147483647 h 1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" h="125">
                <a:moveTo>
                  <a:pt x="0" y="0"/>
                </a:moveTo>
                <a:lnTo>
                  <a:pt x="0" y="0"/>
                </a:lnTo>
                <a:lnTo>
                  <a:pt x="0" y="125"/>
                </a:lnTo>
                <a:lnTo>
                  <a:pt x="16" y="12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0" name="Freeform 54"/>
          <p:cNvSpPr>
            <a:spLocks/>
          </p:cNvSpPr>
          <p:nvPr/>
        </p:nvSpPr>
        <p:spPr bwMode="auto">
          <a:xfrm>
            <a:off x="3182938" y="1898650"/>
            <a:ext cx="66675" cy="700088"/>
          </a:xfrm>
          <a:custGeom>
            <a:avLst/>
            <a:gdLst>
              <a:gd name="T0" fmla="*/ 2147483647 w 25"/>
              <a:gd name="T1" fmla="*/ 0 h 441"/>
              <a:gd name="T2" fmla="*/ 0 w 25"/>
              <a:gd name="T3" fmla="*/ 0 h 441"/>
              <a:gd name="T4" fmla="*/ 0 w 25"/>
              <a:gd name="T5" fmla="*/ 2147483647 h 441"/>
              <a:gd name="T6" fmla="*/ 0 w 25"/>
              <a:gd name="T7" fmla="*/ 2147483647 h 4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" h="441">
                <a:moveTo>
                  <a:pt x="25" y="0"/>
                </a:moveTo>
                <a:lnTo>
                  <a:pt x="0" y="0"/>
                </a:lnTo>
                <a:lnTo>
                  <a:pt x="0" y="441"/>
                </a:lnTo>
              </a:path>
            </a:pathLst>
          </a:custGeom>
          <a:noFill/>
          <a:ln w="1270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1" name="Freeform 55"/>
          <p:cNvSpPr>
            <a:spLocks/>
          </p:cNvSpPr>
          <p:nvPr/>
        </p:nvSpPr>
        <p:spPr bwMode="auto">
          <a:xfrm>
            <a:off x="3249613" y="1595438"/>
            <a:ext cx="53975" cy="604837"/>
          </a:xfrm>
          <a:custGeom>
            <a:avLst/>
            <a:gdLst>
              <a:gd name="T0" fmla="*/ 0 w 20"/>
              <a:gd name="T1" fmla="*/ 0 h 381"/>
              <a:gd name="T2" fmla="*/ 0 w 20"/>
              <a:gd name="T3" fmla="*/ 0 h 381"/>
              <a:gd name="T4" fmla="*/ 0 w 20"/>
              <a:gd name="T5" fmla="*/ 2147483647 h 381"/>
              <a:gd name="T6" fmla="*/ 2147483647 w 20"/>
              <a:gd name="T7" fmla="*/ 2147483647 h 3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381">
                <a:moveTo>
                  <a:pt x="0" y="0"/>
                </a:moveTo>
                <a:lnTo>
                  <a:pt x="0" y="0"/>
                </a:lnTo>
                <a:lnTo>
                  <a:pt x="0" y="381"/>
                </a:lnTo>
                <a:lnTo>
                  <a:pt x="20" y="381"/>
                </a:lnTo>
              </a:path>
            </a:pathLst>
          </a:custGeom>
          <a:noFill/>
          <a:ln w="1270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2" name="Line 56"/>
          <p:cNvSpPr>
            <a:spLocks noChangeShapeType="1"/>
          </p:cNvSpPr>
          <p:nvPr/>
        </p:nvSpPr>
        <p:spPr bwMode="auto">
          <a:xfrm flipH="1">
            <a:off x="3249613" y="1803400"/>
            <a:ext cx="2698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3" name="Line 57"/>
          <p:cNvSpPr>
            <a:spLocks noChangeShapeType="1"/>
          </p:cNvSpPr>
          <p:nvPr/>
        </p:nvSpPr>
        <p:spPr bwMode="auto">
          <a:xfrm flipH="1">
            <a:off x="3249613" y="2001838"/>
            <a:ext cx="26987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4" name="Line 58"/>
          <p:cNvSpPr>
            <a:spLocks noChangeShapeType="1"/>
          </p:cNvSpPr>
          <p:nvPr/>
        </p:nvSpPr>
        <p:spPr bwMode="auto">
          <a:xfrm flipH="1">
            <a:off x="3182938" y="2400300"/>
            <a:ext cx="2698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5" name="Freeform 59"/>
          <p:cNvSpPr>
            <a:spLocks/>
          </p:cNvSpPr>
          <p:nvPr/>
        </p:nvSpPr>
        <p:spPr bwMode="auto">
          <a:xfrm>
            <a:off x="3155950" y="2806700"/>
            <a:ext cx="93663" cy="795338"/>
          </a:xfrm>
          <a:custGeom>
            <a:avLst/>
            <a:gdLst>
              <a:gd name="T0" fmla="*/ 2147483647 w 35"/>
              <a:gd name="T1" fmla="*/ 0 h 501"/>
              <a:gd name="T2" fmla="*/ 0 w 35"/>
              <a:gd name="T3" fmla="*/ 0 h 501"/>
              <a:gd name="T4" fmla="*/ 0 w 35"/>
              <a:gd name="T5" fmla="*/ 2147483647 h 501"/>
              <a:gd name="T6" fmla="*/ 2147483647 w 35"/>
              <a:gd name="T7" fmla="*/ 2147483647 h 50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" h="501">
                <a:moveTo>
                  <a:pt x="10" y="0"/>
                </a:moveTo>
                <a:lnTo>
                  <a:pt x="0" y="0"/>
                </a:lnTo>
                <a:lnTo>
                  <a:pt x="0" y="501"/>
                </a:lnTo>
                <a:lnTo>
                  <a:pt x="35" y="501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6" name="Line 60"/>
          <p:cNvSpPr>
            <a:spLocks noChangeShapeType="1"/>
          </p:cNvSpPr>
          <p:nvPr/>
        </p:nvSpPr>
        <p:spPr bwMode="auto">
          <a:xfrm>
            <a:off x="3155950" y="3005138"/>
            <a:ext cx="3175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7" name="Rectangle 61"/>
          <p:cNvSpPr>
            <a:spLocks noChangeArrowheads="1"/>
          </p:cNvSpPr>
          <p:nvPr/>
        </p:nvSpPr>
        <p:spPr bwMode="auto">
          <a:xfrm>
            <a:off x="3249613" y="3203575"/>
            <a:ext cx="26987" cy="8048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4368" name="Line 62"/>
          <p:cNvSpPr>
            <a:spLocks noChangeShapeType="1"/>
          </p:cNvSpPr>
          <p:nvPr/>
        </p:nvSpPr>
        <p:spPr bwMode="auto">
          <a:xfrm flipH="1">
            <a:off x="3249613" y="3403600"/>
            <a:ext cx="2698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9" name="Line 63"/>
          <p:cNvSpPr>
            <a:spLocks noChangeShapeType="1"/>
          </p:cNvSpPr>
          <p:nvPr/>
        </p:nvSpPr>
        <p:spPr bwMode="auto">
          <a:xfrm>
            <a:off x="3249613" y="3602038"/>
            <a:ext cx="3175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0" name="Line 64"/>
          <p:cNvSpPr>
            <a:spLocks noChangeShapeType="1"/>
          </p:cNvSpPr>
          <p:nvPr/>
        </p:nvSpPr>
        <p:spPr bwMode="auto">
          <a:xfrm flipH="1">
            <a:off x="3249613" y="3800475"/>
            <a:ext cx="2698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1" name="Freeform 65"/>
          <p:cNvSpPr>
            <a:spLocks/>
          </p:cNvSpPr>
          <p:nvPr/>
        </p:nvSpPr>
        <p:spPr bwMode="auto">
          <a:xfrm>
            <a:off x="2846388" y="4684713"/>
            <a:ext cx="2484437" cy="676275"/>
          </a:xfrm>
          <a:custGeom>
            <a:avLst/>
            <a:gdLst>
              <a:gd name="T0" fmla="*/ 2147483647 w 923"/>
              <a:gd name="T1" fmla="*/ 0 h 426"/>
              <a:gd name="T2" fmla="*/ 0 w 923"/>
              <a:gd name="T3" fmla="*/ 0 h 426"/>
              <a:gd name="T4" fmla="*/ 0 w 923"/>
              <a:gd name="T5" fmla="*/ 2147483647 h 426"/>
              <a:gd name="T6" fmla="*/ 2147483647 w 923"/>
              <a:gd name="T7" fmla="*/ 2147483647 h 4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3" h="426">
                <a:moveTo>
                  <a:pt x="346" y="0"/>
                </a:moveTo>
                <a:lnTo>
                  <a:pt x="0" y="0"/>
                </a:lnTo>
                <a:lnTo>
                  <a:pt x="0" y="426"/>
                </a:lnTo>
                <a:lnTo>
                  <a:pt x="923" y="42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2" name="Freeform 66"/>
          <p:cNvSpPr>
            <a:spLocks/>
          </p:cNvSpPr>
          <p:nvPr/>
        </p:nvSpPr>
        <p:spPr bwMode="auto">
          <a:xfrm>
            <a:off x="3778250" y="4357688"/>
            <a:ext cx="39688" cy="654050"/>
          </a:xfrm>
          <a:custGeom>
            <a:avLst/>
            <a:gdLst>
              <a:gd name="T0" fmla="*/ 2147483647 w 15"/>
              <a:gd name="T1" fmla="*/ 0 h 412"/>
              <a:gd name="T2" fmla="*/ 0 w 15"/>
              <a:gd name="T3" fmla="*/ 0 h 412"/>
              <a:gd name="T4" fmla="*/ 0 w 15"/>
              <a:gd name="T5" fmla="*/ 2147483647 h 412"/>
              <a:gd name="T6" fmla="*/ 2147483647 w 15"/>
              <a:gd name="T7" fmla="*/ 2147483647 h 4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" h="412">
                <a:moveTo>
                  <a:pt x="10" y="0"/>
                </a:moveTo>
                <a:lnTo>
                  <a:pt x="0" y="0"/>
                </a:lnTo>
                <a:lnTo>
                  <a:pt x="0" y="412"/>
                </a:lnTo>
                <a:lnTo>
                  <a:pt x="15" y="412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3" name="Freeform 67"/>
          <p:cNvSpPr>
            <a:spLocks/>
          </p:cNvSpPr>
          <p:nvPr/>
        </p:nvSpPr>
        <p:spPr bwMode="auto">
          <a:xfrm>
            <a:off x="3805238" y="4206875"/>
            <a:ext cx="12700" cy="303213"/>
          </a:xfrm>
          <a:custGeom>
            <a:avLst/>
            <a:gdLst>
              <a:gd name="T0" fmla="*/ 0 w 5"/>
              <a:gd name="T1" fmla="*/ 0 h 191"/>
              <a:gd name="T2" fmla="*/ 0 w 5"/>
              <a:gd name="T3" fmla="*/ 0 h 191"/>
              <a:gd name="T4" fmla="*/ 0 w 5"/>
              <a:gd name="T5" fmla="*/ 2147483647 h 191"/>
              <a:gd name="T6" fmla="*/ 2147483647 w 5"/>
              <a:gd name="T7" fmla="*/ 2147483647 h 1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" h="191">
                <a:moveTo>
                  <a:pt x="0" y="0"/>
                </a:moveTo>
                <a:lnTo>
                  <a:pt x="0" y="0"/>
                </a:lnTo>
                <a:lnTo>
                  <a:pt x="0" y="191"/>
                </a:lnTo>
                <a:lnTo>
                  <a:pt x="5" y="191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4" name="Freeform 68"/>
          <p:cNvSpPr>
            <a:spLocks/>
          </p:cNvSpPr>
          <p:nvPr/>
        </p:nvSpPr>
        <p:spPr bwMode="auto">
          <a:xfrm>
            <a:off x="3817938" y="4406900"/>
            <a:ext cx="26987" cy="198438"/>
          </a:xfrm>
          <a:custGeom>
            <a:avLst/>
            <a:gdLst>
              <a:gd name="T0" fmla="*/ 0 w 10"/>
              <a:gd name="T1" fmla="*/ 0 h 125"/>
              <a:gd name="T2" fmla="*/ 0 w 10"/>
              <a:gd name="T3" fmla="*/ 0 h 125"/>
              <a:gd name="T4" fmla="*/ 0 w 10"/>
              <a:gd name="T5" fmla="*/ 2147483647 h 125"/>
              <a:gd name="T6" fmla="*/ 2147483647 w 10"/>
              <a:gd name="T7" fmla="*/ 2147483647 h 1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" h="125">
                <a:moveTo>
                  <a:pt x="0" y="0"/>
                </a:moveTo>
                <a:lnTo>
                  <a:pt x="0" y="0"/>
                </a:lnTo>
                <a:lnTo>
                  <a:pt x="0" y="125"/>
                </a:lnTo>
                <a:lnTo>
                  <a:pt x="10" y="125"/>
                </a:lnTo>
              </a:path>
            </a:pathLst>
          </a:custGeom>
          <a:noFill/>
          <a:ln w="1270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5" name="Line 69"/>
          <p:cNvSpPr>
            <a:spLocks noChangeShapeType="1"/>
          </p:cNvSpPr>
          <p:nvPr/>
        </p:nvSpPr>
        <p:spPr bwMode="auto">
          <a:xfrm>
            <a:off x="3778250" y="4803775"/>
            <a:ext cx="15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6" name="Freeform 70"/>
          <p:cNvSpPr>
            <a:spLocks/>
          </p:cNvSpPr>
          <p:nvPr/>
        </p:nvSpPr>
        <p:spPr bwMode="auto">
          <a:xfrm>
            <a:off x="5330825" y="5210175"/>
            <a:ext cx="282575" cy="303213"/>
          </a:xfrm>
          <a:custGeom>
            <a:avLst/>
            <a:gdLst>
              <a:gd name="T0" fmla="*/ 2147483647 w 105"/>
              <a:gd name="T1" fmla="*/ 0 h 191"/>
              <a:gd name="T2" fmla="*/ 0 w 105"/>
              <a:gd name="T3" fmla="*/ 0 h 191"/>
              <a:gd name="T4" fmla="*/ 0 w 105"/>
              <a:gd name="T5" fmla="*/ 2147483647 h 191"/>
              <a:gd name="T6" fmla="*/ 2147483647 w 105"/>
              <a:gd name="T7" fmla="*/ 2147483647 h 1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5" h="191">
                <a:moveTo>
                  <a:pt x="105" y="0"/>
                </a:moveTo>
                <a:lnTo>
                  <a:pt x="0" y="0"/>
                </a:lnTo>
                <a:lnTo>
                  <a:pt x="0" y="191"/>
                </a:lnTo>
                <a:lnTo>
                  <a:pt x="95" y="191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7" name="Freeform 71"/>
          <p:cNvSpPr>
            <a:spLocks/>
          </p:cNvSpPr>
          <p:nvPr/>
        </p:nvSpPr>
        <p:spPr bwMode="auto">
          <a:xfrm>
            <a:off x="5586413" y="5408613"/>
            <a:ext cx="14287" cy="200025"/>
          </a:xfrm>
          <a:custGeom>
            <a:avLst/>
            <a:gdLst>
              <a:gd name="T0" fmla="*/ 2147483647 w 5"/>
              <a:gd name="T1" fmla="*/ 0 h 126"/>
              <a:gd name="T2" fmla="*/ 0 w 5"/>
              <a:gd name="T3" fmla="*/ 0 h 126"/>
              <a:gd name="T4" fmla="*/ 0 w 5"/>
              <a:gd name="T5" fmla="*/ 2147483647 h 126"/>
              <a:gd name="T6" fmla="*/ 0 w 5"/>
              <a:gd name="T7" fmla="*/ 2147483647 h 1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" h="126">
                <a:moveTo>
                  <a:pt x="5" y="0"/>
                </a:moveTo>
                <a:lnTo>
                  <a:pt x="0" y="0"/>
                </a:lnTo>
                <a:lnTo>
                  <a:pt x="0" y="12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8" name="Line 72"/>
          <p:cNvSpPr>
            <a:spLocks noChangeShapeType="1"/>
          </p:cNvSpPr>
          <p:nvPr/>
        </p:nvSpPr>
        <p:spPr bwMode="auto">
          <a:xfrm>
            <a:off x="295275" y="6157913"/>
            <a:ext cx="134938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9" name="Rectangle 101"/>
          <p:cNvSpPr>
            <a:spLocks noChangeArrowheads="1"/>
          </p:cNvSpPr>
          <p:nvPr/>
        </p:nvSpPr>
        <p:spPr bwMode="auto">
          <a:xfrm>
            <a:off x="498475" y="6127750"/>
            <a:ext cx="914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00">
                <a:latin typeface="Helvetica" charset="0"/>
              </a:rPr>
              <a:t>0.01 substitutions/site</a:t>
            </a:r>
            <a:endParaRPr lang="en-US" sz="180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411538" y="5199063"/>
            <a:ext cx="595312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dirty="0"/>
              <a:t>100/100/100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984375" y="4856163"/>
            <a:ext cx="5016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/>
              <a:t>87/98/100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60400" y="3586163"/>
            <a:ext cx="5016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/>
              <a:t>93/98/100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47975" y="4518025"/>
            <a:ext cx="5778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/>
              <a:t>100/100/100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51200" y="815975"/>
            <a:ext cx="5397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dirty="0"/>
              <a:t>100/98/100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786188" y="593725"/>
            <a:ext cx="4635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/>
              <a:t>95/97/81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189163" y="3044825"/>
            <a:ext cx="5778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dirty="0"/>
              <a:t>100/100/100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544763" y="2074863"/>
            <a:ext cx="5778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dirty="0"/>
              <a:t>100/100/100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 flipH="1">
            <a:off x="2654300" y="1666875"/>
            <a:ext cx="919163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600" dirty="0"/>
              <a:t>90/98/92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166938" y="1546225"/>
            <a:ext cx="4635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/>
              <a:t>87/ns/96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751013" y="2298700"/>
            <a:ext cx="4635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/>
              <a:t>ns/ns/94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3090863" y="1258888"/>
            <a:ext cx="1423987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CO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2747963" y="3684588"/>
            <a:ext cx="4635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dirty="0"/>
              <a:t>ns/71/97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4637088" y="5440363"/>
            <a:ext cx="5778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dirty="0"/>
              <a:t>100/100/100</a:t>
            </a:r>
          </a:p>
        </p:txBody>
      </p:sp>
      <p:sp>
        <p:nvSpPr>
          <p:cNvPr id="8294" name="Rectangle 102"/>
          <p:cNvSpPr>
            <a:spLocks noChangeArrowheads="1"/>
          </p:cNvSpPr>
          <p:nvPr/>
        </p:nvSpPr>
        <p:spPr bwMode="auto">
          <a:xfrm>
            <a:off x="3265488" y="3195638"/>
            <a:ext cx="107950" cy="841375"/>
          </a:xfrm>
          <a:prstGeom prst="rect">
            <a:avLst/>
          </a:prstGeom>
          <a:solidFill>
            <a:srgbClr val="FFC73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297" name="Line 105"/>
          <p:cNvSpPr>
            <a:spLocks noChangeShapeType="1"/>
          </p:cNvSpPr>
          <p:nvPr/>
        </p:nvSpPr>
        <p:spPr bwMode="auto">
          <a:xfrm>
            <a:off x="2895600" y="1398588"/>
            <a:ext cx="601663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302" name="Line 110"/>
          <p:cNvSpPr>
            <a:spLocks noChangeShapeType="1"/>
          </p:cNvSpPr>
          <p:nvPr/>
        </p:nvSpPr>
        <p:spPr bwMode="auto">
          <a:xfrm>
            <a:off x="2833688" y="4683125"/>
            <a:ext cx="922337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303" name="Line 111"/>
          <p:cNvSpPr>
            <a:spLocks noChangeShapeType="1"/>
          </p:cNvSpPr>
          <p:nvPr/>
        </p:nvSpPr>
        <p:spPr bwMode="auto">
          <a:xfrm>
            <a:off x="2833688" y="5360988"/>
            <a:ext cx="2505075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311" name="Text Box 119"/>
          <p:cNvSpPr txBox="1">
            <a:spLocks noChangeArrowheads="1"/>
          </p:cNvSpPr>
          <p:nvPr/>
        </p:nvSpPr>
        <p:spPr bwMode="auto">
          <a:xfrm>
            <a:off x="1520825" y="5835650"/>
            <a:ext cx="1617663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700" b="1"/>
              <a:t>OUTGROUPS</a:t>
            </a:r>
          </a:p>
        </p:txBody>
      </p:sp>
      <p:grpSp>
        <p:nvGrpSpPr>
          <p:cNvPr id="14399" name="Group 4"/>
          <p:cNvGrpSpPr>
            <a:grpSpLocks/>
          </p:cNvGrpSpPr>
          <p:nvPr/>
        </p:nvGrpSpPr>
        <p:grpSpPr bwMode="auto">
          <a:xfrm>
            <a:off x="5346700" y="431800"/>
            <a:ext cx="3556000" cy="4114800"/>
            <a:chOff x="5511800" y="431800"/>
            <a:chExt cx="3556000" cy="4114800"/>
          </a:xfrm>
        </p:grpSpPr>
        <p:grpSp>
          <p:nvGrpSpPr>
            <p:cNvPr id="14403" name="Group 71"/>
            <p:cNvGrpSpPr>
              <a:grpSpLocks/>
            </p:cNvGrpSpPr>
            <p:nvPr/>
          </p:nvGrpSpPr>
          <p:grpSpPr bwMode="auto">
            <a:xfrm rot="5400000">
              <a:off x="5446712" y="989013"/>
              <a:ext cx="3709987" cy="2998787"/>
              <a:chOff x="517525" y="88900"/>
              <a:chExt cx="6261100" cy="5019675"/>
            </a:xfrm>
          </p:grpSpPr>
          <p:sp>
            <p:nvSpPr>
              <p:cNvPr id="14405" name="Rectangle 30"/>
              <p:cNvSpPr>
                <a:spLocks noChangeArrowheads="1"/>
              </p:cNvSpPr>
              <p:nvPr/>
            </p:nvSpPr>
            <p:spPr bwMode="auto">
              <a:xfrm rot="5400000">
                <a:off x="1630362" y="3670301"/>
                <a:ext cx="855663" cy="227012"/>
              </a:xfrm>
              <a:prstGeom prst="rect">
                <a:avLst/>
              </a:prstGeom>
              <a:solidFill>
                <a:srgbClr val="E083FF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/>
              </a:p>
            </p:txBody>
          </p:sp>
          <p:grpSp>
            <p:nvGrpSpPr>
              <p:cNvPr id="14406" name="Group 73"/>
              <p:cNvGrpSpPr>
                <a:grpSpLocks/>
              </p:cNvGrpSpPr>
              <p:nvPr/>
            </p:nvGrpSpPr>
            <p:grpSpPr bwMode="auto">
              <a:xfrm>
                <a:off x="698500" y="3768724"/>
                <a:ext cx="684213" cy="855663"/>
                <a:chOff x="698500" y="3768724"/>
                <a:chExt cx="684213" cy="855663"/>
              </a:xfrm>
            </p:grpSpPr>
            <p:sp>
              <p:nvSpPr>
                <p:cNvPr id="14527" name="Oval 82"/>
                <p:cNvSpPr>
                  <a:spLocks noChangeArrowheads="1"/>
                </p:cNvSpPr>
                <p:nvPr/>
              </p:nvSpPr>
              <p:spPr bwMode="auto">
                <a:xfrm rot="5400000">
                  <a:off x="389731" y="4120356"/>
                  <a:ext cx="769937" cy="152400"/>
                </a:xfrm>
                <a:prstGeom prst="ellipse">
                  <a:avLst/>
                </a:prstGeom>
                <a:solidFill>
                  <a:srgbClr val="FF59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28" name="Rectangle 84"/>
                <p:cNvSpPr>
                  <a:spLocks noChangeArrowheads="1"/>
                </p:cNvSpPr>
                <p:nvPr/>
              </p:nvSpPr>
              <p:spPr bwMode="auto">
                <a:xfrm rot="5400000">
                  <a:off x="840581" y="4082256"/>
                  <a:ext cx="855663" cy="228600"/>
                </a:xfrm>
                <a:prstGeom prst="rect">
                  <a:avLst/>
                </a:prstGeom>
                <a:solidFill>
                  <a:srgbClr val="FF5971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29" name="Line 14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000125" y="4044950"/>
                  <a:ext cx="1587" cy="3032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30" name="Line 148"/>
                <p:cNvSpPr>
                  <a:spLocks noChangeShapeType="1"/>
                </p:cNvSpPr>
                <p:nvPr/>
              </p:nvSpPr>
              <p:spPr bwMode="auto">
                <a:xfrm rot="5400000">
                  <a:off x="1000125" y="4044950"/>
                  <a:ext cx="1587" cy="3032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407" name="Group 74"/>
              <p:cNvGrpSpPr>
                <a:grpSpLocks/>
              </p:cNvGrpSpPr>
              <p:nvPr/>
            </p:nvGrpSpPr>
            <p:grpSpPr bwMode="auto">
              <a:xfrm>
                <a:off x="3633788" y="2293938"/>
                <a:ext cx="2906712" cy="2814637"/>
                <a:chOff x="4052888" y="2103438"/>
                <a:chExt cx="2906712" cy="2814637"/>
              </a:xfrm>
            </p:grpSpPr>
            <p:sp>
              <p:nvSpPr>
                <p:cNvPr id="14499" name="Oval 32"/>
                <p:cNvSpPr>
                  <a:spLocks noChangeArrowheads="1"/>
                </p:cNvSpPr>
                <p:nvPr/>
              </p:nvSpPr>
              <p:spPr bwMode="auto">
                <a:xfrm rot="5400000">
                  <a:off x="3743325" y="3286126"/>
                  <a:ext cx="769937" cy="150812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00" name="Oval 34"/>
                <p:cNvSpPr>
                  <a:spLocks noChangeArrowheads="1"/>
                </p:cNvSpPr>
                <p:nvPr/>
              </p:nvSpPr>
              <p:spPr bwMode="auto">
                <a:xfrm rot="5400000">
                  <a:off x="4505325" y="3338513"/>
                  <a:ext cx="52387" cy="46038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01" name="Rectangle 35"/>
                <p:cNvSpPr>
                  <a:spLocks noChangeArrowheads="1"/>
                </p:cNvSpPr>
                <p:nvPr/>
              </p:nvSpPr>
              <p:spPr bwMode="auto">
                <a:xfrm rot="5400000">
                  <a:off x="4531519" y="3386932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4502" name="Oval 36"/>
                <p:cNvSpPr>
                  <a:spLocks noChangeArrowheads="1"/>
                </p:cNvSpPr>
                <p:nvPr/>
              </p:nvSpPr>
              <p:spPr bwMode="auto">
                <a:xfrm rot="5400000">
                  <a:off x="5220494" y="2412207"/>
                  <a:ext cx="769937" cy="152400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03" name="Rectangle 38"/>
                <p:cNvSpPr>
                  <a:spLocks noChangeArrowheads="1"/>
                </p:cNvSpPr>
                <p:nvPr/>
              </p:nvSpPr>
              <p:spPr bwMode="auto">
                <a:xfrm rot="5400000">
                  <a:off x="4539457" y="3185319"/>
                  <a:ext cx="982662" cy="342900"/>
                </a:xfrm>
                <a:prstGeom prst="rect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04" name="Oval 40"/>
                <p:cNvSpPr>
                  <a:spLocks noChangeArrowheads="1"/>
                </p:cNvSpPr>
                <p:nvPr/>
              </p:nvSpPr>
              <p:spPr bwMode="auto">
                <a:xfrm rot="5400000">
                  <a:off x="4654550" y="4416425"/>
                  <a:ext cx="812800" cy="190500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05" name="Oval 42"/>
                <p:cNvSpPr>
                  <a:spLocks noChangeArrowheads="1"/>
                </p:cNvSpPr>
                <p:nvPr/>
              </p:nvSpPr>
              <p:spPr bwMode="auto">
                <a:xfrm rot="5400000">
                  <a:off x="5579269" y="4202907"/>
                  <a:ext cx="52387" cy="4445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06" name="Rectangle 43"/>
                <p:cNvSpPr>
                  <a:spLocks noChangeArrowheads="1"/>
                </p:cNvSpPr>
                <p:nvPr/>
              </p:nvSpPr>
              <p:spPr bwMode="auto">
                <a:xfrm rot="5400000">
                  <a:off x="5603082" y="4250531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4507" name="Oval 44"/>
                <p:cNvSpPr>
                  <a:spLocks noChangeArrowheads="1"/>
                </p:cNvSpPr>
                <p:nvPr/>
              </p:nvSpPr>
              <p:spPr bwMode="auto">
                <a:xfrm rot="5400000">
                  <a:off x="5995988" y="4202113"/>
                  <a:ext cx="52387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08" name="Rectangle 45"/>
                <p:cNvSpPr>
                  <a:spLocks noChangeArrowheads="1"/>
                </p:cNvSpPr>
                <p:nvPr/>
              </p:nvSpPr>
              <p:spPr bwMode="auto">
                <a:xfrm rot="5400000">
                  <a:off x="6022182" y="4250531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4509" name="Oval 46"/>
                <p:cNvSpPr>
                  <a:spLocks noChangeArrowheads="1"/>
                </p:cNvSpPr>
                <p:nvPr/>
              </p:nvSpPr>
              <p:spPr bwMode="auto">
                <a:xfrm rot="5400000">
                  <a:off x="6498431" y="4148932"/>
                  <a:ext cx="769937" cy="152400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10" name="Oval 48"/>
                <p:cNvSpPr>
                  <a:spLocks noChangeArrowheads="1"/>
                </p:cNvSpPr>
                <p:nvPr/>
              </p:nvSpPr>
              <p:spPr bwMode="auto">
                <a:xfrm rot="5400000">
                  <a:off x="6041231" y="4148932"/>
                  <a:ext cx="769937" cy="152400"/>
                </a:xfrm>
                <a:prstGeom prst="ellipse">
                  <a:avLst/>
                </a:prstGeom>
                <a:solidFill>
                  <a:srgbClr val="FFD2BD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511" name="Line 8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24425" y="3981450"/>
                  <a:ext cx="255588" cy="79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12" name="Line 104"/>
                <p:cNvSpPr>
                  <a:spLocks noChangeShapeType="1"/>
                </p:cNvSpPr>
                <p:nvPr/>
              </p:nvSpPr>
              <p:spPr bwMode="auto">
                <a:xfrm rot="5400000">
                  <a:off x="6196013" y="4083050"/>
                  <a:ext cx="1587" cy="303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13" name="Line 118"/>
                <p:cNvSpPr>
                  <a:spLocks noChangeShapeType="1"/>
                </p:cNvSpPr>
                <p:nvPr/>
              </p:nvSpPr>
              <p:spPr bwMode="auto">
                <a:xfrm rot="5400000">
                  <a:off x="5113338" y="2689225"/>
                  <a:ext cx="504825" cy="3270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14" name="Line 12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811838" y="4048125"/>
                  <a:ext cx="1587" cy="37306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15" name="Line 12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5113338" y="2689225"/>
                  <a:ext cx="504825" cy="3270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16" name="Line 13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196013" y="4083050"/>
                  <a:ext cx="1587" cy="303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17" name="Line 14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654006" y="4082257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18" name="Line 15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705350" y="3209926"/>
                  <a:ext cx="1587" cy="3032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19" name="Line 16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100638" y="3719513"/>
                  <a:ext cx="590550" cy="3873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20" name="Line 172"/>
                <p:cNvSpPr>
                  <a:spLocks noChangeShapeType="1"/>
                </p:cNvSpPr>
                <p:nvPr/>
              </p:nvSpPr>
              <p:spPr bwMode="auto">
                <a:xfrm rot="5400000">
                  <a:off x="6654006" y="4082257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21" name="Line 178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5100638" y="3719513"/>
                  <a:ext cx="590550" cy="3873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22" name="Line 186"/>
                <p:cNvSpPr>
                  <a:spLocks noChangeShapeType="1"/>
                </p:cNvSpPr>
                <p:nvPr/>
              </p:nvSpPr>
              <p:spPr bwMode="auto">
                <a:xfrm rot="5400000">
                  <a:off x="5811838" y="4048125"/>
                  <a:ext cx="1587" cy="37306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23" name="Line 18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356894" y="3209132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24" name="Line 194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4924425" y="3981450"/>
                  <a:ext cx="255588" cy="793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25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4705350" y="3209926"/>
                  <a:ext cx="1587" cy="3032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26" name="Line 209"/>
                <p:cNvSpPr>
                  <a:spLocks noChangeShapeType="1"/>
                </p:cNvSpPr>
                <p:nvPr/>
              </p:nvSpPr>
              <p:spPr bwMode="auto">
                <a:xfrm rot="5400000">
                  <a:off x="4356894" y="3209132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408" name="Group 75"/>
              <p:cNvGrpSpPr>
                <a:grpSpLocks/>
              </p:cNvGrpSpPr>
              <p:nvPr/>
            </p:nvGrpSpPr>
            <p:grpSpPr bwMode="auto">
              <a:xfrm>
                <a:off x="517525" y="965200"/>
                <a:ext cx="2722563" cy="3892550"/>
                <a:chOff x="5140325" y="1041400"/>
                <a:chExt cx="2722563" cy="3892550"/>
              </a:xfrm>
            </p:grpSpPr>
            <p:sp>
              <p:nvSpPr>
                <p:cNvPr id="14467" name="Oval 58"/>
                <p:cNvSpPr>
                  <a:spLocks noChangeArrowheads="1"/>
                </p:cNvSpPr>
                <p:nvPr/>
              </p:nvSpPr>
              <p:spPr bwMode="auto">
                <a:xfrm rot="5400000">
                  <a:off x="6863556" y="2969419"/>
                  <a:ext cx="52388" cy="4445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68" name="Rectangle 59"/>
                <p:cNvSpPr>
                  <a:spLocks noChangeArrowheads="1"/>
                </p:cNvSpPr>
                <p:nvPr/>
              </p:nvSpPr>
              <p:spPr bwMode="auto">
                <a:xfrm rot="5400000">
                  <a:off x="6887369" y="3017044"/>
                  <a:ext cx="12700" cy="61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4469" name="Line 9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7063581" y="2840832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70" name="Line 9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983413" y="3624263"/>
                  <a:ext cx="1103312" cy="33496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71" name="Line 144"/>
                <p:cNvSpPr>
                  <a:spLocks noChangeShapeType="1"/>
                </p:cNvSpPr>
                <p:nvPr/>
              </p:nvSpPr>
              <p:spPr bwMode="auto">
                <a:xfrm rot="5400000">
                  <a:off x="7063581" y="2840832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472" name="Group 139"/>
                <p:cNvGrpSpPr>
                  <a:grpSpLocks/>
                </p:cNvGrpSpPr>
                <p:nvPr/>
              </p:nvGrpSpPr>
              <p:grpSpPr bwMode="auto">
                <a:xfrm>
                  <a:off x="5140325" y="1041400"/>
                  <a:ext cx="2722563" cy="3892550"/>
                  <a:chOff x="5140325" y="1041400"/>
                  <a:chExt cx="2722563" cy="3892550"/>
                </a:xfrm>
              </p:grpSpPr>
              <p:sp>
                <p:nvSpPr>
                  <p:cNvPr id="14473" name="Line 219"/>
                  <p:cNvSpPr>
                    <a:spLocks noChangeShapeType="1"/>
                  </p:cNvSpPr>
                  <p:nvPr/>
                </p:nvSpPr>
                <p:spPr bwMode="auto">
                  <a:xfrm rot="5400000" flipH="1" flipV="1">
                    <a:off x="6983413" y="2024063"/>
                    <a:ext cx="1103312" cy="334962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74" name="Oval 5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829175" y="2892425"/>
                    <a:ext cx="812800" cy="190500"/>
                  </a:xfrm>
                  <a:prstGeom prst="ellipse">
                    <a:avLst/>
                  </a:prstGeom>
                  <a:solidFill>
                    <a:srgbClr val="FFC738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75" name="Oval 5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319713" y="2878138"/>
                    <a:ext cx="855662" cy="227012"/>
                  </a:xfrm>
                  <a:prstGeom prst="ellipse">
                    <a:avLst/>
                  </a:prstGeom>
                  <a:solidFill>
                    <a:srgbClr val="FFC738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76" name="Oval 5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162675" y="2968625"/>
                    <a:ext cx="52388" cy="46038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77" name="Rectangle 5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187282" y="3017043"/>
                    <a:ext cx="12700" cy="619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400">
                        <a:solidFill>
                          <a:srgbClr val="000000"/>
                        </a:solidFill>
                        <a:latin typeface="Lucida Grande" charset="0"/>
                      </a:rPr>
                      <a:t> </a:t>
                    </a:r>
                    <a:endParaRPr lang="en-US" sz="1800"/>
                  </a:p>
                </p:txBody>
              </p:sp>
              <p:sp>
                <p:nvSpPr>
                  <p:cNvPr id="14478" name="Oval 5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511925" y="2968625"/>
                    <a:ext cx="52388" cy="46038"/>
                  </a:xfrm>
                  <a:prstGeom prst="ellipse">
                    <a:avLst/>
                  </a:prstGeom>
                  <a:solidFill>
                    <a:schemeClr val="tx1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79" name="Rectangle 5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538119" y="3017044"/>
                    <a:ext cx="12700" cy="619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400">
                        <a:solidFill>
                          <a:srgbClr val="000000"/>
                        </a:solidFill>
                        <a:latin typeface="Lucida Grande" charset="0"/>
                      </a:rPr>
                      <a:t> </a:t>
                    </a:r>
                    <a:endParaRPr lang="en-US" sz="1800"/>
                  </a:p>
                </p:txBody>
              </p:sp>
              <p:sp>
                <p:nvSpPr>
                  <p:cNvPr id="14480" name="Oval 60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379494" y="1350169"/>
                    <a:ext cx="769938" cy="152400"/>
                  </a:xfrm>
                  <a:prstGeom prst="ellipse">
                    <a:avLst/>
                  </a:prstGeom>
                  <a:solidFill>
                    <a:srgbClr val="FFC738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81" name="Oval 6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379494" y="2377282"/>
                    <a:ext cx="769937" cy="152400"/>
                  </a:xfrm>
                  <a:prstGeom prst="ellipse">
                    <a:avLst/>
                  </a:prstGeom>
                  <a:solidFill>
                    <a:srgbClr val="FFC738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82" name="Oval 6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361238" y="3405188"/>
                    <a:ext cx="812800" cy="190500"/>
                  </a:xfrm>
                  <a:prstGeom prst="ellipse">
                    <a:avLst/>
                  </a:prstGeom>
                  <a:solidFill>
                    <a:srgbClr val="FFC738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83" name="Rectangle 6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908006" y="2915444"/>
                    <a:ext cx="769938" cy="152400"/>
                  </a:xfrm>
                  <a:prstGeom prst="rect">
                    <a:avLst/>
                  </a:prstGeom>
                  <a:solidFill>
                    <a:srgbClr val="FFC738"/>
                  </a:soli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84" name="Oval 6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379494" y="4472782"/>
                    <a:ext cx="769937" cy="152400"/>
                  </a:xfrm>
                  <a:prstGeom prst="ellipse">
                    <a:avLst/>
                  </a:prstGeom>
                  <a:solidFill>
                    <a:srgbClr val="FFC738"/>
                  </a:solidFill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800"/>
                  </a:p>
                </p:txBody>
              </p:sp>
              <p:sp>
                <p:nvSpPr>
                  <p:cNvPr id="14485" name="Line 86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7356475" y="3087688"/>
                    <a:ext cx="325438" cy="303212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86" name="Line 9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6362700" y="2841626"/>
                    <a:ext cx="1587" cy="303212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87" name="Line 108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6362700" y="2841626"/>
                    <a:ext cx="1587" cy="303212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88" name="Line 110"/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7356475" y="3087688"/>
                    <a:ext cx="325438" cy="303212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89" name="Line 116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5482431" y="2840832"/>
                    <a:ext cx="1587" cy="304800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0" name="Line 12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6014244" y="2840832"/>
                    <a:ext cx="1587" cy="304800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1" name="Line 126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7348538" y="2559050"/>
                    <a:ext cx="368300" cy="3270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2" name="Line 134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6714331" y="2840832"/>
                    <a:ext cx="1587" cy="304800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3" name="Line 140"/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6983413" y="3624263"/>
                    <a:ext cx="1103312" cy="334962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4" name="Line 154"/>
                  <p:cNvSpPr>
                    <a:spLocks noChangeShapeType="1"/>
                  </p:cNvSpPr>
                  <p:nvPr/>
                </p:nvSpPr>
                <p:spPr bwMode="auto">
                  <a:xfrm rot="5400000" flipH="1" flipV="1">
                    <a:off x="7348538" y="2559050"/>
                    <a:ext cx="368300" cy="327025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5" name="Line 16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6014244" y="2840832"/>
                    <a:ext cx="1587" cy="304800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6" name="Line 176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6714331" y="2840832"/>
                    <a:ext cx="1587" cy="304800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7" name="Line 211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5482431" y="2840832"/>
                    <a:ext cx="1587" cy="304800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98" name="Line 213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6983413" y="2024063"/>
                    <a:ext cx="1103312" cy="334962"/>
                  </a:xfrm>
                  <a:prstGeom prst="line">
                    <a:avLst/>
                  </a:prstGeom>
                  <a:noFill/>
                  <a:ln w="7938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409" name="Group 76"/>
              <p:cNvGrpSpPr>
                <a:grpSpLocks/>
              </p:cNvGrpSpPr>
              <p:nvPr/>
            </p:nvGrpSpPr>
            <p:grpSpPr bwMode="auto">
              <a:xfrm>
                <a:off x="5364163" y="831850"/>
                <a:ext cx="1414462" cy="2111375"/>
                <a:chOff x="5249863" y="4362450"/>
                <a:chExt cx="1414462" cy="2111375"/>
              </a:xfrm>
            </p:grpSpPr>
            <p:sp>
              <p:nvSpPr>
                <p:cNvPr id="14448" name="Oval 70"/>
                <p:cNvSpPr>
                  <a:spLocks noChangeArrowheads="1"/>
                </p:cNvSpPr>
                <p:nvPr/>
              </p:nvSpPr>
              <p:spPr bwMode="auto">
                <a:xfrm rot="5400000">
                  <a:off x="4941094" y="5499894"/>
                  <a:ext cx="769938" cy="152400"/>
                </a:xfrm>
                <a:prstGeom prst="ellipse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49" name="Oval 72"/>
                <p:cNvSpPr>
                  <a:spLocks noChangeArrowheads="1"/>
                </p:cNvSpPr>
                <p:nvPr/>
              </p:nvSpPr>
              <p:spPr bwMode="auto">
                <a:xfrm rot="5400000">
                  <a:off x="5701507" y="5553869"/>
                  <a:ext cx="50800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50" name="Rectangle 73"/>
                <p:cNvSpPr>
                  <a:spLocks noChangeArrowheads="1"/>
                </p:cNvSpPr>
                <p:nvPr/>
              </p:nvSpPr>
              <p:spPr bwMode="auto">
                <a:xfrm rot="5400000">
                  <a:off x="5726907" y="5601493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4451" name="Rectangle 74"/>
                <p:cNvSpPr>
                  <a:spLocks noChangeArrowheads="1"/>
                </p:cNvSpPr>
                <p:nvPr/>
              </p:nvSpPr>
              <p:spPr bwMode="auto">
                <a:xfrm rot="5400000">
                  <a:off x="5745163" y="4987925"/>
                  <a:ext cx="769937" cy="150813"/>
                </a:xfrm>
                <a:prstGeom prst="rect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52" name="Oval 76"/>
                <p:cNvSpPr>
                  <a:spLocks noChangeArrowheads="1"/>
                </p:cNvSpPr>
                <p:nvPr/>
              </p:nvSpPr>
              <p:spPr bwMode="auto">
                <a:xfrm rot="5400000">
                  <a:off x="6203156" y="5491957"/>
                  <a:ext cx="769937" cy="152400"/>
                </a:xfrm>
                <a:prstGeom prst="ellipse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53" name="Oval 78"/>
                <p:cNvSpPr>
                  <a:spLocks noChangeArrowheads="1"/>
                </p:cNvSpPr>
                <p:nvPr/>
              </p:nvSpPr>
              <p:spPr bwMode="auto">
                <a:xfrm rot="5400000">
                  <a:off x="5745957" y="6014243"/>
                  <a:ext cx="768350" cy="150813"/>
                </a:xfrm>
                <a:prstGeom prst="ellipse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54" name="Oval 80"/>
                <p:cNvSpPr>
                  <a:spLocks noChangeArrowheads="1"/>
                </p:cNvSpPr>
                <p:nvPr/>
              </p:nvSpPr>
              <p:spPr bwMode="auto">
                <a:xfrm rot="5400000">
                  <a:off x="5349875" y="4672013"/>
                  <a:ext cx="769938" cy="150812"/>
                </a:xfrm>
                <a:prstGeom prst="ellipse">
                  <a:avLst/>
                </a:prstGeom>
                <a:solidFill>
                  <a:srgbClr val="69ADFF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55" name="Line 114"/>
                <p:cNvSpPr>
                  <a:spLocks noChangeShapeType="1"/>
                </p:cNvSpPr>
                <p:nvPr/>
              </p:nvSpPr>
              <p:spPr bwMode="auto">
                <a:xfrm rot="5400000">
                  <a:off x="5551488" y="5426075"/>
                  <a:ext cx="1587" cy="303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56" name="Line 13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551488" y="5426075"/>
                  <a:ext cx="1587" cy="303213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57" name="Line 150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5697538" y="5202238"/>
                  <a:ext cx="401637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58" name="Line 158"/>
                <p:cNvSpPr>
                  <a:spLocks noChangeShapeType="1"/>
                </p:cNvSpPr>
                <p:nvPr/>
              </p:nvSpPr>
              <p:spPr bwMode="auto">
                <a:xfrm rot="5400000">
                  <a:off x="5697538" y="5202238"/>
                  <a:ext cx="401637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59" name="Line 16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195219" y="5158582"/>
                  <a:ext cx="333375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60" name="Line 174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6195219" y="5158582"/>
                  <a:ext cx="333375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61" name="Line 180"/>
                <p:cNvSpPr>
                  <a:spLocks noChangeShapeType="1"/>
                </p:cNvSpPr>
                <p:nvPr/>
              </p:nvSpPr>
              <p:spPr bwMode="auto">
                <a:xfrm rot="5400000">
                  <a:off x="6186488" y="5672138"/>
                  <a:ext cx="350837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62" name="Line 18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5700713" y="5635625"/>
                  <a:ext cx="401638" cy="31908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63" name="Line 184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5835651" y="4783137"/>
                  <a:ext cx="196850" cy="2444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64" name="Line 19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835651" y="4783137"/>
                  <a:ext cx="196850" cy="2444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65" name="Line 19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700713" y="5635625"/>
                  <a:ext cx="401638" cy="31908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66" name="Line 21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6186488" y="5672138"/>
                  <a:ext cx="350837" cy="31273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410" name="Group 77"/>
              <p:cNvGrpSpPr>
                <a:grpSpLocks/>
              </p:cNvGrpSpPr>
              <p:nvPr/>
            </p:nvGrpSpPr>
            <p:grpSpPr bwMode="auto">
              <a:xfrm>
                <a:off x="933450" y="88900"/>
                <a:ext cx="4032250" cy="1608138"/>
                <a:chOff x="1276350" y="1289050"/>
                <a:chExt cx="4032250" cy="1608138"/>
              </a:xfrm>
            </p:grpSpPr>
            <p:sp>
              <p:nvSpPr>
                <p:cNvPr id="14411" name="Oval 6"/>
                <p:cNvSpPr>
                  <a:spLocks noChangeArrowheads="1"/>
                </p:cNvSpPr>
                <p:nvPr/>
              </p:nvSpPr>
              <p:spPr bwMode="auto">
                <a:xfrm rot="5400000">
                  <a:off x="4685506" y="1607344"/>
                  <a:ext cx="941388" cy="304800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12" name="Oval 8"/>
                <p:cNvSpPr>
                  <a:spLocks noChangeArrowheads="1"/>
                </p:cNvSpPr>
                <p:nvPr/>
              </p:nvSpPr>
              <p:spPr bwMode="auto">
                <a:xfrm rot="5400000">
                  <a:off x="4651375" y="1744663"/>
                  <a:ext cx="50800" cy="4445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13" name="Oval 10"/>
                <p:cNvSpPr>
                  <a:spLocks noChangeArrowheads="1"/>
                </p:cNvSpPr>
                <p:nvPr/>
              </p:nvSpPr>
              <p:spPr bwMode="auto">
                <a:xfrm rot="5400000">
                  <a:off x="4299744" y="1743869"/>
                  <a:ext cx="50800" cy="46038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14" name="Oval 12"/>
                <p:cNvSpPr>
                  <a:spLocks noChangeArrowheads="1"/>
                </p:cNvSpPr>
                <p:nvPr/>
              </p:nvSpPr>
              <p:spPr bwMode="auto">
                <a:xfrm rot="5400000">
                  <a:off x="3950494" y="1743869"/>
                  <a:ext cx="50800" cy="46038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15" name="Oval 14"/>
                <p:cNvSpPr>
                  <a:spLocks noChangeArrowheads="1"/>
                </p:cNvSpPr>
                <p:nvPr/>
              </p:nvSpPr>
              <p:spPr bwMode="auto">
                <a:xfrm rot="5400000">
                  <a:off x="3599657" y="1743869"/>
                  <a:ext cx="50800" cy="46037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16" name="Oval 16"/>
                <p:cNvSpPr>
                  <a:spLocks noChangeArrowheads="1"/>
                </p:cNvSpPr>
                <p:nvPr/>
              </p:nvSpPr>
              <p:spPr bwMode="auto">
                <a:xfrm rot="5400000">
                  <a:off x="3198813" y="1744663"/>
                  <a:ext cx="50800" cy="4445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17" name="Oval 18"/>
                <p:cNvSpPr>
                  <a:spLocks noChangeArrowheads="1"/>
                </p:cNvSpPr>
                <p:nvPr/>
              </p:nvSpPr>
              <p:spPr bwMode="auto">
                <a:xfrm rot="5400000">
                  <a:off x="2795588" y="1744663"/>
                  <a:ext cx="50800" cy="4445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18" name="Oval 20"/>
                <p:cNvSpPr>
                  <a:spLocks noChangeArrowheads="1"/>
                </p:cNvSpPr>
                <p:nvPr/>
              </p:nvSpPr>
              <p:spPr bwMode="auto">
                <a:xfrm rot="5400000">
                  <a:off x="2353469" y="1743869"/>
                  <a:ext cx="50800" cy="46038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19" name="Oval 22"/>
                <p:cNvSpPr>
                  <a:spLocks noChangeArrowheads="1"/>
                </p:cNvSpPr>
                <p:nvPr/>
              </p:nvSpPr>
              <p:spPr bwMode="auto">
                <a:xfrm rot="5400000">
                  <a:off x="2839244" y="2393157"/>
                  <a:ext cx="769937" cy="152400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20" name="Oval 24"/>
                <p:cNvSpPr>
                  <a:spLocks noChangeArrowheads="1"/>
                </p:cNvSpPr>
                <p:nvPr/>
              </p:nvSpPr>
              <p:spPr bwMode="auto">
                <a:xfrm rot="5400000">
                  <a:off x="2795588" y="2454275"/>
                  <a:ext cx="50800" cy="44450"/>
                </a:xfrm>
                <a:prstGeom prst="ellipse">
                  <a:avLst/>
                </a:prstGeom>
                <a:solidFill>
                  <a:schemeClr val="tx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21" name="Rectangle 25"/>
                <p:cNvSpPr>
                  <a:spLocks noChangeArrowheads="1"/>
                </p:cNvSpPr>
                <p:nvPr/>
              </p:nvSpPr>
              <p:spPr bwMode="auto">
                <a:xfrm rot="5400000">
                  <a:off x="2818607" y="2494756"/>
                  <a:ext cx="1270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4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4422" name="Rectangle 26"/>
                <p:cNvSpPr>
                  <a:spLocks noChangeArrowheads="1"/>
                </p:cNvSpPr>
                <p:nvPr/>
              </p:nvSpPr>
              <p:spPr bwMode="auto">
                <a:xfrm rot="5400000">
                  <a:off x="934244" y="1777206"/>
                  <a:ext cx="1368425" cy="684213"/>
                </a:xfrm>
                <a:prstGeom prst="rect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23" name="Oval 28"/>
                <p:cNvSpPr>
                  <a:spLocks noChangeArrowheads="1"/>
                </p:cNvSpPr>
                <p:nvPr/>
              </p:nvSpPr>
              <p:spPr bwMode="auto">
                <a:xfrm rot="5400000">
                  <a:off x="1952625" y="2355851"/>
                  <a:ext cx="854075" cy="228600"/>
                </a:xfrm>
                <a:prstGeom prst="ellipse">
                  <a:avLst/>
                </a:prstGeom>
                <a:solidFill>
                  <a:srgbClr val="B2FF71"/>
                </a:solidFill>
                <a:ln w="7938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4424" name="Line 9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149725" y="1617663"/>
                  <a:ext cx="1588" cy="3032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25" name="Line 94"/>
                <p:cNvSpPr>
                  <a:spLocks noChangeShapeType="1"/>
                </p:cNvSpPr>
                <p:nvPr/>
              </p:nvSpPr>
              <p:spPr bwMode="auto">
                <a:xfrm rot="5400000">
                  <a:off x="4501356" y="1616869"/>
                  <a:ext cx="1588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26" name="Line 10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801269" y="1616869"/>
                  <a:ext cx="1588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27" name="Line 102"/>
                <p:cNvSpPr>
                  <a:spLocks noChangeShapeType="1"/>
                </p:cNvSpPr>
                <p:nvPr/>
              </p:nvSpPr>
              <p:spPr bwMode="auto">
                <a:xfrm rot="5400000">
                  <a:off x="4149725" y="1617663"/>
                  <a:ext cx="1588" cy="303212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28" name="Line 10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994819" y="2326482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29" name="Line 112"/>
                <p:cNvSpPr>
                  <a:spLocks noChangeShapeType="1"/>
                </p:cNvSpPr>
                <p:nvPr/>
              </p:nvSpPr>
              <p:spPr bwMode="auto">
                <a:xfrm rot="5400000">
                  <a:off x="2994819" y="2326482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0" name="Line 122"/>
                <p:cNvSpPr>
                  <a:spLocks noChangeShapeType="1"/>
                </p:cNvSpPr>
                <p:nvPr/>
              </p:nvSpPr>
              <p:spPr bwMode="auto">
                <a:xfrm rot="5400000">
                  <a:off x="3801269" y="1616869"/>
                  <a:ext cx="1588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1" name="Line 13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021807" y="1589881"/>
                  <a:ext cx="1588" cy="3587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2" name="Line 132"/>
                <p:cNvSpPr>
                  <a:spLocks noChangeShapeType="1"/>
                </p:cNvSpPr>
                <p:nvPr/>
              </p:nvSpPr>
              <p:spPr bwMode="auto">
                <a:xfrm rot="5400000">
                  <a:off x="3422650" y="1590675"/>
                  <a:ext cx="1588" cy="3571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3" name="Line 156"/>
                <p:cNvSpPr>
                  <a:spLocks noChangeShapeType="1"/>
                </p:cNvSpPr>
                <p:nvPr/>
              </p:nvSpPr>
              <p:spPr bwMode="auto">
                <a:xfrm rot="5400000">
                  <a:off x="2645569" y="2326482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4" name="Line 160"/>
                <p:cNvSpPr>
                  <a:spLocks noChangeShapeType="1"/>
                </p:cNvSpPr>
                <p:nvPr/>
              </p:nvSpPr>
              <p:spPr bwMode="auto">
                <a:xfrm rot="5400000">
                  <a:off x="2248694" y="1921669"/>
                  <a:ext cx="257175" cy="158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5" name="Line 16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248694" y="1908969"/>
                  <a:ext cx="257175" cy="158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6" name="Line 170"/>
                <p:cNvSpPr>
                  <a:spLocks noChangeShapeType="1"/>
                </p:cNvSpPr>
                <p:nvPr/>
              </p:nvSpPr>
              <p:spPr bwMode="auto">
                <a:xfrm rot="5400000">
                  <a:off x="2598738" y="1571625"/>
                  <a:ext cx="1588" cy="39528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7" name="Line 19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422650" y="1590675"/>
                  <a:ext cx="1588" cy="357188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8" name="Line 198"/>
                <p:cNvSpPr>
                  <a:spLocks noChangeShapeType="1"/>
                </p:cNvSpPr>
                <p:nvPr/>
              </p:nvSpPr>
              <p:spPr bwMode="auto">
                <a:xfrm rot="5400000">
                  <a:off x="4850606" y="1616869"/>
                  <a:ext cx="1588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39" name="Line 20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48669" y="2194719"/>
                  <a:ext cx="138112" cy="3111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0" name="Line 202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074069" y="1666081"/>
                  <a:ext cx="179388" cy="4032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1" name="Line 20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501356" y="1616869"/>
                  <a:ext cx="1588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2" name="Line 21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645569" y="2326482"/>
                  <a:ext cx="1587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3" name="Line 22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598738" y="1571625"/>
                  <a:ext cx="1588" cy="395287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4" name="Line 223"/>
                <p:cNvSpPr>
                  <a:spLocks noChangeShapeType="1"/>
                </p:cNvSpPr>
                <p:nvPr/>
              </p:nvSpPr>
              <p:spPr bwMode="auto">
                <a:xfrm rot="5400000">
                  <a:off x="2074069" y="1666081"/>
                  <a:ext cx="179388" cy="40322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5" name="Line 22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850606" y="1616869"/>
                  <a:ext cx="1588" cy="30480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6" name="Line 227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048669" y="2194719"/>
                  <a:ext cx="138112" cy="31115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47" name="Line 229"/>
                <p:cNvSpPr>
                  <a:spLocks noChangeShapeType="1"/>
                </p:cNvSpPr>
                <p:nvPr/>
              </p:nvSpPr>
              <p:spPr bwMode="auto">
                <a:xfrm rot="5400000">
                  <a:off x="3021807" y="1589881"/>
                  <a:ext cx="1588" cy="358775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" name="Rectangle 3"/>
            <p:cNvSpPr/>
            <p:nvPr/>
          </p:nvSpPr>
          <p:spPr>
            <a:xfrm>
              <a:off x="5511800" y="431800"/>
              <a:ext cx="3556000" cy="411480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195" name="Line 43"/>
          <p:cNvSpPr>
            <a:spLocks noChangeShapeType="1"/>
          </p:cNvSpPr>
          <p:nvPr/>
        </p:nvSpPr>
        <p:spPr bwMode="auto">
          <a:xfrm flipH="1">
            <a:off x="5186363" y="5513388"/>
            <a:ext cx="296862" cy="53975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96" name="Line 43"/>
          <p:cNvSpPr>
            <a:spLocks noChangeShapeType="1"/>
          </p:cNvSpPr>
          <p:nvPr/>
        </p:nvSpPr>
        <p:spPr bwMode="auto">
          <a:xfrm>
            <a:off x="3059113" y="1758950"/>
            <a:ext cx="190500" cy="138113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97" name="Line 43"/>
          <p:cNvSpPr>
            <a:spLocks noChangeShapeType="1"/>
          </p:cNvSpPr>
          <p:nvPr/>
        </p:nvSpPr>
        <p:spPr bwMode="auto">
          <a:xfrm flipH="1">
            <a:off x="3048000" y="3614738"/>
            <a:ext cx="147638" cy="134937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" name="TextBox 1"/>
          <p:cNvSpPr txBox="1"/>
          <p:nvPr/>
        </p:nvSpPr>
        <p:spPr>
          <a:xfrm>
            <a:off x="1083733" y="2286000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483598" y="4013194"/>
            <a:ext cx="352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561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Macintosh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Lorenza Beati</dc:creator>
  <cp:lastModifiedBy>Lorenza Beati</cp:lastModifiedBy>
  <cp:revision>2</cp:revision>
  <dcterms:created xsi:type="dcterms:W3CDTF">2013-05-04T15:27:35Z</dcterms:created>
  <dcterms:modified xsi:type="dcterms:W3CDTF">2013-10-29T01:21:03Z</dcterms:modified>
</cp:coreProperties>
</file>