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1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4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44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24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2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7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6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7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8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F17ED-B581-6145-9857-E79E149AB645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C8B5C-852E-994E-9622-96BABB67E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3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44463" y="292100"/>
            <a:ext cx="25100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/>
              <a:t>Additional </a:t>
            </a:r>
            <a:r>
              <a:rPr lang="en-US" sz="1800" smtClean="0"/>
              <a:t>file </a:t>
            </a:r>
            <a:r>
              <a:rPr lang="en-US"/>
              <a:t>7</a:t>
            </a:r>
            <a:r>
              <a:rPr lang="en-US" sz="1800" smtClean="0"/>
              <a:t> </a:t>
            </a:r>
            <a:r>
              <a:rPr lang="en-US" sz="1800" dirty="0" smtClean="0"/>
              <a:t>– D-loop</a:t>
            </a:r>
            <a:endParaRPr lang="en-US" sz="1800" dirty="0"/>
          </a:p>
        </p:txBody>
      </p:sp>
      <p:sp>
        <p:nvSpPr>
          <p:cNvPr id="10419" name="Rectangle 179"/>
          <p:cNvSpPr>
            <a:spLocks noChangeArrowheads="1"/>
          </p:cNvSpPr>
          <p:nvPr/>
        </p:nvSpPr>
        <p:spPr bwMode="auto">
          <a:xfrm>
            <a:off x="1181100" y="5249863"/>
            <a:ext cx="776288" cy="568325"/>
          </a:xfrm>
          <a:prstGeom prst="rect">
            <a:avLst/>
          </a:prstGeom>
          <a:solidFill>
            <a:srgbClr val="FF597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8" name="Rectangle 178"/>
          <p:cNvSpPr>
            <a:spLocks noChangeArrowheads="1"/>
          </p:cNvSpPr>
          <p:nvPr/>
        </p:nvSpPr>
        <p:spPr bwMode="auto">
          <a:xfrm>
            <a:off x="1785938" y="4533900"/>
            <a:ext cx="490537" cy="669925"/>
          </a:xfrm>
          <a:prstGeom prst="rect">
            <a:avLst/>
          </a:prstGeom>
          <a:solidFill>
            <a:srgbClr val="69A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6" name="Rectangle 176"/>
          <p:cNvSpPr>
            <a:spLocks noChangeArrowheads="1"/>
          </p:cNvSpPr>
          <p:nvPr/>
        </p:nvSpPr>
        <p:spPr bwMode="auto">
          <a:xfrm>
            <a:off x="2601913" y="4292600"/>
            <a:ext cx="901700" cy="268288"/>
          </a:xfrm>
          <a:prstGeom prst="rect">
            <a:avLst/>
          </a:prstGeom>
          <a:solidFill>
            <a:srgbClr val="E08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5" name="Rectangle 175"/>
          <p:cNvSpPr>
            <a:spLocks noChangeArrowheads="1"/>
          </p:cNvSpPr>
          <p:nvPr/>
        </p:nvSpPr>
        <p:spPr bwMode="auto">
          <a:xfrm>
            <a:off x="3219450" y="3395663"/>
            <a:ext cx="1163638" cy="893762"/>
          </a:xfrm>
          <a:prstGeom prst="rect">
            <a:avLst/>
          </a:prstGeom>
          <a:solidFill>
            <a:srgbClr val="FFD2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09" name="Rectangle 169"/>
          <p:cNvSpPr>
            <a:spLocks noChangeArrowheads="1"/>
          </p:cNvSpPr>
          <p:nvPr/>
        </p:nvSpPr>
        <p:spPr bwMode="auto">
          <a:xfrm>
            <a:off x="3937000" y="1020763"/>
            <a:ext cx="1571625" cy="2374900"/>
          </a:xfrm>
          <a:prstGeom prst="rect">
            <a:avLst/>
          </a:prstGeom>
          <a:solidFill>
            <a:srgbClr val="FFC73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08" name="Rectangle 168"/>
          <p:cNvSpPr>
            <a:spLocks noChangeArrowheads="1"/>
          </p:cNvSpPr>
          <p:nvPr/>
        </p:nvSpPr>
        <p:spPr bwMode="auto">
          <a:xfrm>
            <a:off x="3344863" y="127000"/>
            <a:ext cx="1206500" cy="863600"/>
          </a:xfrm>
          <a:prstGeom prst="rect">
            <a:avLst/>
          </a:prstGeom>
          <a:solidFill>
            <a:srgbClr val="B2FF7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5369" name="Freeform 100"/>
          <p:cNvSpPr>
            <a:spLocks/>
          </p:cNvSpPr>
          <p:nvPr/>
        </p:nvSpPr>
        <p:spPr bwMode="auto">
          <a:xfrm>
            <a:off x="300038" y="4859338"/>
            <a:ext cx="1254125" cy="1128712"/>
          </a:xfrm>
          <a:custGeom>
            <a:avLst/>
            <a:gdLst>
              <a:gd name="T0" fmla="*/ 2147483647 w 790"/>
              <a:gd name="T1" fmla="*/ 0 h 711"/>
              <a:gd name="T2" fmla="*/ 0 w 790"/>
              <a:gd name="T3" fmla="*/ 0 h 711"/>
              <a:gd name="T4" fmla="*/ 0 w 790"/>
              <a:gd name="T5" fmla="*/ 2147483647 h 711"/>
              <a:gd name="T6" fmla="*/ 2147483647 w 790"/>
              <a:gd name="T7" fmla="*/ 2147483647 h 7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0" h="711">
                <a:moveTo>
                  <a:pt x="199" y="0"/>
                </a:moveTo>
                <a:lnTo>
                  <a:pt x="0" y="0"/>
                </a:lnTo>
                <a:lnTo>
                  <a:pt x="0" y="711"/>
                </a:lnTo>
                <a:lnTo>
                  <a:pt x="790" y="711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Freeform 101"/>
          <p:cNvSpPr>
            <a:spLocks/>
          </p:cNvSpPr>
          <p:nvPr/>
        </p:nvSpPr>
        <p:spPr bwMode="auto">
          <a:xfrm>
            <a:off x="615950" y="4146550"/>
            <a:ext cx="687388" cy="1425575"/>
          </a:xfrm>
          <a:custGeom>
            <a:avLst/>
            <a:gdLst>
              <a:gd name="T0" fmla="*/ 2147483647 w 433"/>
              <a:gd name="T1" fmla="*/ 0 h 898"/>
              <a:gd name="T2" fmla="*/ 0 w 433"/>
              <a:gd name="T3" fmla="*/ 0 h 898"/>
              <a:gd name="T4" fmla="*/ 0 w 433"/>
              <a:gd name="T5" fmla="*/ 2147483647 h 898"/>
              <a:gd name="T6" fmla="*/ 2147483647 w 433"/>
              <a:gd name="T7" fmla="*/ 2147483647 h 8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33" h="898">
                <a:moveTo>
                  <a:pt x="413" y="0"/>
                </a:moveTo>
                <a:lnTo>
                  <a:pt x="0" y="0"/>
                </a:lnTo>
                <a:lnTo>
                  <a:pt x="0" y="898"/>
                </a:lnTo>
                <a:lnTo>
                  <a:pt x="433" y="898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Freeform 102"/>
          <p:cNvSpPr>
            <a:spLocks/>
          </p:cNvSpPr>
          <p:nvPr/>
        </p:nvSpPr>
        <p:spPr bwMode="auto">
          <a:xfrm>
            <a:off x="1271588" y="3476625"/>
            <a:ext cx="1166812" cy="1330325"/>
          </a:xfrm>
          <a:custGeom>
            <a:avLst/>
            <a:gdLst>
              <a:gd name="T0" fmla="*/ 2147483647 w 735"/>
              <a:gd name="T1" fmla="*/ 0 h 838"/>
              <a:gd name="T2" fmla="*/ 0 w 735"/>
              <a:gd name="T3" fmla="*/ 0 h 838"/>
              <a:gd name="T4" fmla="*/ 0 w 735"/>
              <a:gd name="T5" fmla="*/ 2147483647 h 838"/>
              <a:gd name="T6" fmla="*/ 2147483647 w 735"/>
              <a:gd name="T7" fmla="*/ 2147483647 h 83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35" h="838">
                <a:moveTo>
                  <a:pt x="735" y="0"/>
                </a:moveTo>
                <a:lnTo>
                  <a:pt x="0" y="0"/>
                </a:lnTo>
                <a:lnTo>
                  <a:pt x="0" y="838"/>
                </a:lnTo>
                <a:lnTo>
                  <a:pt x="357" y="838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Rectangle 103"/>
          <p:cNvSpPr>
            <a:spLocks noChangeArrowheads="1"/>
          </p:cNvSpPr>
          <p:nvPr/>
        </p:nvSpPr>
        <p:spPr bwMode="auto">
          <a:xfrm>
            <a:off x="2438400" y="2538413"/>
            <a:ext cx="338138" cy="18780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73" name="Freeform 104"/>
          <p:cNvSpPr>
            <a:spLocks/>
          </p:cNvSpPr>
          <p:nvPr/>
        </p:nvSpPr>
        <p:spPr bwMode="auto">
          <a:xfrm>
            <a:off x="2776538" y="1139825"/>
            <a:ext cx="503237" cy="2789238"/>
          </a:xfrm>
          <a:custGeom>
            <a:avLst/>
            <a:gdLst>
              <a:gd name="T0" fmla="*/ 2147483647 w 317"/>
              <a:gd name="T1" fmla="*/ 0 h 1757"/>
              <a:gd name="T2" fmla="*/ 0 w 317"/>
              <a:gd name="T3" fmla="*/ 0 h 1757"/>
              <a:gd name="T4" fmla="*/ 0 w 317"/>
              <a:gd name="T5" fmla="*/ 2147483647 h 1757"/>
              <a:gd name="T6" fmla="*/ 2147483647 w 317"/>
              <a:gd name="T7" fmla="*/ 2147483647 h 17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7" h="1757">
                <a:moveTo>
                  <a:pt x="42" y="0"/>
                </a:moveTo>
                <a:lnTo>
                  <a:pt x="0" y="0"/>
                </a:lnTo>
                <a:lnTo>
                  <a:pt x="0" y="1757"/>
                </a:lnTo>
                <a:lnTo>
                  <a:pt x="317" y="1757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4" name="Freeform 105"/>
          <p:cNvSpPr>
            <a:spLocks/>
          </p:cNvSpPr>
          <p:nvPr/>
        </p:nvSpPr>
        <p:spPr bwMode="auto">
          <a:xfrm>
            <a:off x="2843213" y="496888"/>
            <a:ext cx="1931987" cy="1285875"/>
          </a:xfrm>
          <a:custGeom>
            <a:avLst/>
            <a:gdLst>
              <a:gd name="T0" fmla="*/ 2147483647 w 1217"/>
              <a:gd name="T1" fmla="*/ 0 h 810"/>
              <a:gd name="T2" fmla="*/ 0 w 1217"/>
              <a:gd name="T3" fmla="*/ 0 h 810"/>
              <a:gd name="T4" fmla="*/ 0 w 1217"/>
              <a:gd name="T5" fmla="*/ 2147483647 h 810"/>
              <a:gd name="T6" fmla="*/ 2147483647 w 1217"/>
              <a:gd name="T7" fmla="*/ 2147483647 h 8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" h="810">
                <a:moveTo>
                  <a:pt x="550" y="0"/>
                </a:moveTo>
                <a:lnTo>
                  <a:pt x="0" y="0"/>
                </a:lnTo>
                <a:lnTo>
                  <a:pt x="0" y="810"/>
                </a:lnTo>
                <a:lnTo>
                  <a:pt x="1217" y="810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5" name="Freeform 106"/>
          <p:cNvSpPr>
            <a:spLocks/>
          </p:cNvSpPr>
          <p:nvPr/>
        </p:nvSpPr>
        <p:spPr bwMode="auto">
          <a:xfrm>
            <a:off x="3716338" y="174625"/>
            <a:ext cx="42862" cy="642938"/>
          </a:xfrm>
          <a:custGeom>
            <a:avLst/>
            <a:gdLst>
              <a:gd name="T0" fmla="*/ 0 w 27"/>
              <a:gd name="T1" fmla="*/ 0 h 405"/>
              <a:gd name="T2" fmla="*/ 0 w 27"/>
              <a:gd name="T3" fmla="*/ 0 h 405"/>
              <a:gd name="T4" fmla="*/ 0 w 27"/>
              <a:gd name="T5" fmla="*/ 2147483647 h 405"/>
              <a:gd name="T6" fmla="*/ 2147483647 w 27"/>
              <a:gd name="T7" fmla="*/ 2147483647 h 40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" h="405">
                <a:moveTo>
                  <a:pt x="0" y="0"/>
                </a:moveTo>
                <a:lnTo>
                  <a:pt x="0" y="0"/>
                </a:lnTo>
                <a:lnTo>
                  <a:pt x="0" y="405"/>
                </a:lnTo>
                <a:lnTo>
                  <a:pt x="27" y="40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6" name="Line 107"/>
          <p:cNvSpPr>
            <a:spLocks noChangeShapeType="1"/>
          </p:cNvSpPr>
          <p:nvPr/>
        </p:nvSpPr>
        <p:spPr bwMode="auto">
          <a:xfrm>
            <a:off x="3716338" y="3571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7" name="Line 108"/>
          <p:cNvSpPr>
            <a:spLocks noChangeShapeType="1"/>
          </p:cNvSpPr>
          <p:nvPr/>
        </p:nvSpPr>
        <p:spPr bwMode="auto">
          <a:xfrm>
            <a:off x="3716338" y="53975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8" name="Rectangle 109"/>
          <p:cNvSpPr>
            <a:spLocks noChangeArrowheads="1"/>
          </p:cNvSpPr>
          <p:nvPr/>
        </p:nvSpPr>
        <p:spPr bwMode="auto">
          <a:xfrm>
            <a:off x="3759200" y="722313"/>
            <a:ext cx="0" cy="1825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79" name="Freeform 110"/>
          <p:cNvSpPr>
            <a:spLocks/>
          </p:cNvSpPr>
          <p:nvPr/>
        </p:nvSpPr>
        <p:spPr bwMode="auto">
          <a:xfrm>
            <a:off x="4775200" y="1182688"/>
            <a:ext cx="53975" cy="1200150"/>
          </a:xfrm>
          <a:custGeom>
            <a:avLst/>
            <a:gdLst>
              <a:gd name="T0" fmla="*/ 2147483647 w 34"/>
              <a:gd name="T1" fmla="*/ 0 h 756"/>
              <a:gd name="T2" fmla="*/ 0 w 34"/>
              <a:gd name="T3" fmla="*/ 0 h 756"/>
              <a:gd name="T4" fmla="*/ 0 w 34"/>
              <a:gd name="T5" fmla="*/ 2147483647 h 756"/>
              <a:gd name="T6" fmla="*/ 0 w 34"/>
              <a:gd name="T7" fmla="*/ 2147483647 h 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" h="756">
                <a:moveTo>
                  <a:pt x="34" y="0"/>
                </a:moveTo>
                <a:lnTo>
                  <a:pt x="0" y="0"/>
                </a:lnTo>
                <a:lnTo>
                  <a:pt x="0" y="756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0" name="Rectangle 111"/>
          <p:cNvSpPr>
            <a:spLocks noChangeArrowheads="1"/>
          </p:cNvSpPr>
          <p:nvPr/>
        </p:nvSpPr>
        <p:spPr bwMode="auto">
          <a:xfrm>
            <a:off x="4829175" y="1096963"/>
            <a:ext cx="0" cy="1825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81" name="Freeform 112"/>
          <p:cNvSpPr>
            <a:spLocks/>
          </p:cNvSpPr>
          <p:nvPr/>
        </p:nvSpPr>
        <p:spPr bwMode="auto">
          <a:xfrm>
            <a:off x="4775200" y="1462088"/>
            <a:ext cx="53975" cy="1849437"/>
          </a:xfrm>
          <a:custGeom>
            <a:avLst/>
            <a:gdLst>
              <a:gd name="T0" fmla="*/ 0 w 34"/>
              <a:gd name="T1" fmla="*/ 0 h 1165"/>
              <a:gd name="T2" fmla="*/ 0 w 34"/>
              <a:gd name="T3" fmla="*/ 0 h 1165"/>
              <a:gd name="T4" fmla="*/ 0 w 34"/>
              <a:gd name="T5" fmla="*/ 2147483647 h 1165"/>
              <a:gd name="T6" fmla="*/ 2147483647 w 34"/>
              <a:gd name="T7" fmla="*/ 2147483647 h 11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" h="1165">
                <a:moveTo>
                  <a:pt x="0" y="0"/>
                </a:moveTo>
                <a:lnTo>
                  <a:pt x="0" y="0"/>
                </a:lnTo>
                <a:lnTo>
                  <a:pt x="0" y="1165"/>
                </a:lnTo>
                <a:lnTo>
                  <a:pt x="34" y="116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2" name="Line 113"/>
          <p:cNvSpPr>
            <a:spLocks noChangeShapeType="1"/>
          </p:cNvSpPr>
          <p:nvPr/>
        </p:nvSpPr>
        <p:spPr bwMode="auto">
          <a:xfrm flipH="1">
            <a:off x="4775200" y="2112963"/>
            <a:ext cx="152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3" name="Freeform 114"/>
          <p:cNvSpPr>
            <a:spLocks/>
          </p:cNvSpPr>
          <p:nvPr/>
        </p:nvSpPr>
        <p:spPr bwMode="auto">
          <a:xfrm>
            <a:off x="4927600" y="1652588"/>
            <a:ext cx="141288" cy="920750"/>
          </a:xfrm>
          <a:custGeom>
            <a:avLst/>
            <a:gdLst>
              <a:gd name="T0" fmla="*/ 2147483647 w 89"/>
              <a:gd name="T1" fmla="*/ 0 h 580"/>
              <a:gd name="T2" fmla="*/ 0 w 89"/>
              <a:gd name="T3" fmla="*/ 0 h 580"/>
              <a:gd name="T4" fmla="*/ 0 w 89"/>
              <a:gd name="T5" fmla="*/ 2147483647 h 580"/>
              <a:gd name="T6" fmla="*/ 0 w 89"/>
              <a:gd name="T7" fmla="*/ 2147483647 h 5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9" h="580">
                <a:moveTo>
                  <a:pt x="89" y="0"/>
                </a:moveTo>
                <a:lnTo>
                  <a:pt x="0" y="0"/>
                </a:lnTo>
                <a:lnTo>
                  <a:pt x="0" y="580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4" name="Line 115"/>
          <p:cNvSpPr>
            <a:spLocks noChangeShapeType="1"/>
          </p:cNvSpPr>
          <p:nvPr/>
        </p:nvSpPr>
        <p:spPr bwMode="auto">
          <a:xfrm flipH="1">
            <a:off x="4927600" y="2112963"/>
            <a:ext cx="42863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5" name="Freeform 116"/>
          <p:cNvSpPr>
            <a:spLocks/>
          </p:cNvSpPr>
          <p:nvPr/>
        </p:nvSpPr>
        <p:spPr bwMode="auto">
          <a:xfrm>
            <a:off x="4970463" y="1835150"/>
            <a:ext cx="153987" cy="547688"/>
          </a:xfrm>
          <a:custGeom>
            <a:avLst/>
            <a:gdLst>
              <a:gd name="T0" fmla="*/ 2147483647 w 97"/>
              <a:gd name="T1" fmla="*/ 0 h 345"/>
              <a:gd name="T2" fmla="*/ 0 w 97"/>
              <a:gd name="T3" fmla="*/ 0 h 345"/>
              <a:gd name="T4" fmla="*/ 0 w 97"/>
              <a:gd name="T5" fmla="*/ 2147483647 h 345"/>
              <a:gd name="T6" fmla="*/ 2147483647 w 97"/>
              <a:gd name="T7" fmla="*/ 2147483647 h 3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7" h="345">
                <a:moveTo>
                  <a:pt x="97" y="0"/>
                </a:moveTo>
                <a:lnTo>
                  <a:pt x="0" y="0"/>
                </a:lnTo>
                <a:lnTo>
                  <a:pt x="0" y="345"/>
                </a:lnTo>
                <a:lnTo>
                  <a:pt x="35" y="34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6" name="Line 117"/>
          <p:cNvSpPr>
            <a:spLocks noChangeShapeType="1"/>
          </p:cNvSpPr>
          <p:nvPr/>
        </p:nvSpPr>
        <p:spPr bwMode="auto">
          <a:xfrm>
            <a:off x="4970463" y="201771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7" name="Line 118"/>
          <p:cNvSpPr>
            <a:spLocks noChangeShapeType="1"/>
          </p:cNvSpPr>
          <p:nvPr/>
        </p:nvSpPr>
        <p:spPr bwMode="auto">
          <a:xfrm>
            <a:off x="4970463" y="22002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8" name="Line 119"/>
          <p:cNvSpPr>
            <a:spLocks noChangeShapeType="1"/>
          </p:cNvSpPr>
          <p:nvPr/>
        </p:nvSpPr>
        <p:spPr bwMode="auto">
          <a:xfrm flipH="1">
            <a:off x="4775200" y="2851150"/>
            <a:ext cx="539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9" name="Freeform 120"/>
          <p:cNvSpPr>
            <a:spLocks/>
          </p:cNvSpPr>
          <p:nvPr/>
        </p:nvSpPr>
        <p:spPr bwMode="auto">
          <a:xfrm>
            <a:off x="4829175" y="2755900"/>
            <a:ext cx="42863" cy="182563"/>
          </a:xfrm>
          <a:custGeom>
            <a:avLst/>
            <a:gdLst>
              <a:gd name="T0" fmla="*/ 0 w 27"/>
              <a:gd name="T1" fmla="*/ 0 h 115"/>
              <a:gd name="T2" fmla="*/ 0 w 27"/>
              <a:gd name="T3" fmla="*/ 0 h 115"/>
              <a:gd name="T4" fmla="*/ 0 w 27"/>
              <a:gd name="T5" fmla="*/ 2147483647 h 115"/>
              <a:gd name="T6" fmla="*/ 2147483647 w 27"/>
              <a:gd name="T7" fmla="*/ 2147483647 h 1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" h="115">
                <a:moveTo>
                  <a:pt x="0" y="0"/>
                </a:moveTo>
                <a:lnTo>
                  <a:pt x="0" y="0"/>
                </a:lnTo>
                <a:lnTo>
                  <a:pt x="0" y="115"/>
                </a:lnTo>
                <a:lnTo>
                  <a:pt x="27" y="11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0" name="Line 121"/>
          <p:cNvSpPr>
            <a:spLocks noChangeShapeType="1"/>
          </p:cNvSpPr>
          <p:nvPr/>
        </p:nvSpPr>
        <p:spPr bwMode="auto">
          <a:xfrm flipH="1">
            <a:off x="4775200" y="3130550"/>
            <a:ext cx="539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1" name="Rectangle 122"/>
          <p:cNvSpPr>
            <a:spLocks noChangeArrowheads="1"/>
          </p:cNvSpPr>
          <p:nvPr/>
        </p:nvSpPr>
        <p:spPr bwMode="auto">
          <a:xfrm>
            <a:off x="3279775" y="3633788"/>
            <a:ext cx="42863" cy="6000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92" name="Freeform 123"/>
          <p:cNvSpPr>
            <a:spLocks/>
          </p:cNvSpPr>
          <p:nvPr/>
        </p:nvSpPr>
        <p:spPr bwMode="auto">
          <a:xfrm>
            <a:off x="3322638" y="3494088"/>
            <a:ext cx="152400" cy="279400"/>
          </a:xfrm>
          <a:custGeom>
            <a:avLst/>
            <a:gdLst>
              <a:gd name="T0" fmla="*/ 2147483647 w 96"/>
              <a:gd name="T1" fmla="*/ 0 h 176"/>
              <a:gd name="T2" fmla="*/ 0 w 96"/>
              <a:gd name="T3" fmla="*/ 0 h 176"/>
              <a:gd name="T4" fmla="*/ 0 w 96"/>
              <a:gd name="T5" fmla="*/ 2147483647 h 176"/>
              <a:gd name="T6" fmla="*/ 2147483647 w 96"/>
              <a:gd name="T7" fmla="*/ 2147483647 h 1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" h="176">
                <a:moveTo>
                  <a:pt x="96" y="0"/>
                </a:moveTo>
                <a:lnTo>
                  <a:pt x="0" y="0"/>
                </a:lnTo>
                <a:lnTo>
                  <a:pt x="0" y="176"/>
                </a:lnTo>
                <a:lnTo>
                  <a:pt x="35" y="176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3" name="Rectangle 124"/>
          <p:cNvSpPr>
            <a:spLocks noChangeArrowheads="1"/>
          </p:cNvSpPr>
          <p:nvPr/>
        </p:nvSpPr>
        <p:spPr bwMode="auto">
          <a:xfrm>
            <a:off x="3378200" y="3676650"/>
            <a:ext cx="42863" cy="1825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94" name="Line 125"/>
          <p:cNvSpPr>
            <a:spLocks noChangeShapeType="1"/>
          </p:cNvSpPr>
          <p:nvPr/>
        </p:nvSpPr>
        <p:spPr bwMode="auto">
          <a:xfrm>
            <a:off x="3279775" y="405130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5" name="Freeform 126"/>
          <p:cNvSpPr>
            <a:spLocks/>
          </p:cNvSpPr>
          <p:nvPr/>
        </p:nvSpPr>
        <p:spPr bwMode="auto">
          <a:xfrm>
            <a:off x="1838325" y="4606925"/>
            <a:ext cx="98425" cy="407988"/>
          </a:xfrm>
          <a:custGeom>
            <a:avLst/>
            <a:gdLst>
              <a:gd name="T0" fmla="*/ 2147483647 w 62"/>
              <a:gd name="T1" fmla="*/ 0 h 257"/>
              <a:gd name="T2" fmla="*/ 0 w 62"/>
              <a:gd name="T3" fmla="*/ 0 h 257"/>
              <a:gd name="T4" fmla="*/ 0 w 62"/>
              <a:gd name="T5" fmla="*/ 2147483647 h 257"/>
              <a:gd name="T6" fmla="*/ 0 w 62"/>
              <a:gd name="T7" fmla="*/ 2147483647 h 2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" h="257">
                <a:moveTo>
                  <a:pt x="62" y="0"/>
                </a:moveTo>
                <a:lnTo>
                  <a:pt x="0" y="0"/>
                </a:lnTo>
                <a:lnTo>
                  <a:pt x="0" y="257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6" name="Freeform 127"/>
          <p:cNvSpPr>
            <a:spLocks/>
          </p:cNvSpPr>
          <p:nvPr/>
        </p:nvSpPr>
        <p:spPr bwMode="auto">
          <a:xfrm>
            <a:off x="1838325" y="4876800"/>
            <a:ext cx="55563" cy="277813"/>
          </a:xfrm>
          <a:custGeom>
            <a:avLst/>
            <a:gdLst>
              <a:gd name="T0" fmla="*/ 2147483647 w 35"/>
              <a:gd name="T1" fmla="*/ 0 h 175"/>
              <a:gd name="T2" fmla="*/ 0 w 35"/>
              <a:gd name="T3" fmla="*/ 0 h 175"/>
              <a:gd name="T4" fmla="*/ 0 w 35"/>
              <a:gd name="T5" fmla="*/ 2147483647 h 175"/>
              <a:gd name="T6" fmla="*/ 0 w 35"/>
              <a:gd name="T7" fmla="*/ 2147483647 h 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" h="175">
                <a:moveTo>
                  <a:pt x="35" y="0"/>
                </a:moveTo>
                <a:lnTo>
                  <a:pt x="0" y="0"/>
                </a:lnTo>
                <a:lnTo>
                  <a:pt x="0" y="17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7" name="Rectangle 128"/>
          <p:cNvSpPr>
            <a:spLocks noChangeArrowheads="1"/>
          </p:cNvSpPr>
          <p:nvPr/>
        </p:nvSpPr>
        <p:spPr bwMode="auto">
          <a:xfrm>
            <a:off x="1893888" y="4789488"/>
            <a:ext cx="53975" cy="1825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5398" name="Freeform 129"/>
          <p:cNvSpPr>
            <a:spLocks/>
          </p:cNvSpPr>
          <p:nvPr/>
        </p:nvSpPr>
        <p:spPr bwMode="auto">
          <a:xfrm>
            <a:off x="1303338" y="5432425"/>
            <a:ext cx="55562" cy="277813"/>
          </a:xfrm>
          <a:custGeom>
            <a:avLst/>
            <a:gdLst>
              <a:gd name="T0" fmla="*/ 0 w 35"/>
              <a:gd name="T1" fmla="*/ 0 h 175"/>
              <a:gd name="T2" fmla="*/ 0 w 35"/>
              <a:gd name="T3" fmla="*/ 0 h 175"/>
              <a:gd name="T4" fmla="*/ 0 w 35"/>
              <a:gd name="T5" fmla="*/ 2147483647 h 175"/>
              <a:gd name="T6" fmla="*/ 2147483647 w 35"/>
              <a:gd name="T7" fmla="*/ 2147483647 h 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" h="175">
                <a:moveTo>
                  <a:pt x="0" y="0"/>
                </a:moveTo>
                <a:lnTo>
                  <a:pt x="0" y="0"/>
                </a:lnTo>
                <a:lnTo>
                  <a:pt x="0" y="175"/>
                </a:lnTo>
                <a:lnTo>
                  <a:pt x="35" y="175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Freeform 130"/>
          <p:cNvSpPr>
            <a:spLocks/>
          </p:cNvSpPr>
          <p:nvPr/>
        </p:nvSpPr>
        <p:spPr bwMode="auto">
          <a:xfrm>
            <a:off x="1303338" y="5337175"/>
            <a:ext cx="55562" cy="190500"/>
          </a:xfrm>
          <a:custGeom>
            <a:avLst/>
            <a:gdLst>
              <a:gd name="T0" fmla="*/ 0 w 35"/>
              <a:gd name="T1" fmla="*/ 0 h 120"/>
              <a:gd name="T2" fmla="*/ 0 w 35"/>
              <a:gd name="T3" fmla="*/ 0 h 120"/>
              <a:gd name="T4" fmla="*/ 0 w 35"/>
              <a:gd name="T5" fmla="*/ 2147483647 h 120"/>
              <a:gd name="T6" fmla="*/ 2147483647 w 35"/>
              <a:gd name="T7" fmla="*/ 2147483647 h 1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" h="120">
                <a:moveTo>
                  <a:pt x="0" y="0"/>
                </a:moveTo>
                <a:lnTo>
                  <a:pt x="0" y="0"/>
                </a:lnTo>
                <a:lnTo>
                  <a:pt x="0" y="120"/>
                </a:lnTo>
                <a:lnTo>
                  <a:pt x="35" y="120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0" name="Freeform 131"/>
          <p:cNvSpPr>
            <a:spLocks/>
          </p:cNvSpPr>
          <p:nvPr/>
        </p:nvSpPr>
        <p:spPr bwMode="auto">
          <a:xfrm>
            <a:off x="1554163" y="5892800"/>
            <a:ext cx="1255712" cy="192088"/>
          </a:xfrm>
          <a:custGeom>
            <a:avLst/>
            <a:gdLst>
              <a:gd name="T0" fmla="*/ 2147483647 w 791"/>
              <a:gd name="T1" fmla="*/ 0 h 121"/>
              <a:gd name="T2" fmla="*/ 0 w 791"/>
              <a:gd name="T3" fmla="*/ 0 h 121"/>
              <a:gd name="T4" fmla="*/ 0 w 791"/>
              <a:gd name="T5" fmla="*/ 2147483647 h 121"/>
              <a:gd name="T6" fmla="*/ 2147483647 w 791"/>
              <a:gd name="T7" fmla="*/ 2147483647 h 12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1" h="121">
                <a:moveTo>
                  <a:pt x="750" y="0"/>
                </a:moveTo>
                <a:lnTo>
                  <a:pt x="0" y="0"/>
                </a:lnTo>
                <a:lnTo>
                  <a:pt x="0" y="121"/>
                </a:lnTo>
                <a:lnTo>
                  <a:pt x="791" y="121"/>
                </a:lnTo>
              </a:path>
            </a:pathLst>
          </a:custGeom>
          <a:noFill/>
          <a:ln w="12700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1" name="Line 132"/>
          <p:cNvSpPr>
            <a:spLocks noChangeShapeType="1"/>
          </p:cNvSpPr>
          <p:nvPr/>
        </p:nvSpPr>
        <p:spPr bwMode="auto">
          <a:xfrm>
            <a:off x="300038" y="6240463"/>
            <a:ext cx="18573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2" name="Rectangle 166"/>
          <p:cNvSpPr>
            <a:spLocks noChangeArrowheads="1"/>
          </p:cNvSpPr>
          <p:nvPr/>
        </p:nvSpPr>
        <p:spPr bwMode="auto">
          <a:xfrm>
            <a:off x="542925" y="6173788"/>
            <a:ext cx="11557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Helvetica" charset="0"/>
              </a:rPr>
              <a:t>0.01 substitutions/site</a:t>
            </a:r>
            <a:endParaRPr lang="en-US" sz="140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38175" y="5405438"/>
            <a:ext cx="5905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100/77/99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09538" y="4684713"/>
            <a:ext cx="5905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89/99/100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279525" y="4618038"/>
            <a:ext cx="5905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99/75/100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267075" y="765175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/>
              <a:t>ns/ns/93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758950" y="3292475"/>
            <a:ext cx="5905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/>
              <a:t>94/90/100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4244975" y="2228850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/>
              <a:t>83/75/93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163888" y="1609725"/>
            <a:ext cx="6921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267075" y="4033838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/>
              <a:t>75/86/89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2763838" y="3752850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99/97/99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2743200" y="315913"/>
            <a:ext cx="6921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3357563" y="3757613"/>
            <a:ext cx="25400" cy="319087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4481513" y="2116138"/>
            <a:ext cx="360362" cy="1651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 flipV="1">
            <a:off x="3087688" y="3505200"/>
            <a:ext cx="177800" cy="136525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4992688" y="2108200"/>
            <a:ext cx="269875" cy="10795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5051425" y="2154238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ns/ns/98</a:t>
            </a: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2733675" y="3348038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700"/>
              <a:t>ns/ns/76</a:t>
            </a: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1319213" y="4916488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700"/>
              <a:t>ns/ns/83</a:t>
            </a: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V="1">
            <a:off x="1646238" y="4867275"/>
            <a:ext cx="228600" cy="85725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677863" y="3971925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ns/70/93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3603625" y="312738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NW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1730375" y="4741863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AR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806950" y="1293813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EA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2695575" y="4295775"/>
            <a:ext cx="839788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CO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3511550" y="3659188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NE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2401888" y="5889625"/>
            <a:ext cx="1617662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700" b="1"/>
              <a:t>OUTGROUPS</a:t>
            </a:r>
          </a:p>
        </p:txBody>
      </p:sp>
      <p:sp>
        <p:nvSpPr>
          <p:cNvPr id="10407" name="Text Box 167"/>
          <p:cNvSpPr txBox="1">
            <a:spLocks noChangeArrowheads="1"/>
          </p:cNvSpPr>
          <p:nvPr/>
        </p:nvSpPr>
        <p:spPr bwMode="auto">
          <a:xfrm>
            <a:off x="1241425" y="5395913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 dirty="0"/>
              <a:t>PE</a:t>
            </a:r>
          </a:p>
        </p:txBody>
      </p:sp>
      <p:sp>
        <p:nvSpPr>
          <p:cNvPr id="10411" name="Rectangle 171"/>
          <p:cNvSpPr>
            <a:spLocks noChangeArrowheads="1"/>
          </p:cNvSpPr>
          <p:nvPr/>
        </p:nvSpPr>
        <p:spPr bwMode="auto">
          <a:xfrm>
            <a:off x="3308350" y="3784600"/>
            <a:ext cx="42863" cy="436563"/>
          </a:xfrm>
          <a:prstGeom prst="rect">
            <a:avLst/>
          </a:prstGeom>
          <a:solidFill>
            <a:srgbClr val="FFD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2" name="Rectangle 172"/>
          <p:cNvSpPr>
            <a:spLocks noChangeArrowheads="1"/>
          </p:cNvSpPr>
          <p:nvPr/>
        </p:nvSpPr>
        <p:spPr bwMode="auto">
          <a:xfrm>
            <a:off x="1941513" y="4673600"/>
            <a:ext cx="42862" cy="436563"/>
          </a:xfrm>
          <a:prstGeom prst="rect">
            <a:avLst/>
          </a:prstGeom>
          <a:solidFill>
            <a:srgbClr val="69A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4" name="Rectangle 174"/>
          <p:cNvSpPr>
            <a:spLocks noChangeArrowheads="1"/>
          </p:cNvSpPr>
          <p:nvPr/>
        </p:nvSpPr>
        <p:spPr bwMode="auto">
          <a:xfrm>
            <a:off x="3409950" y="3530600"/>
            <a:ext cx="42863" cy="436563"/>
          </a:xfrm>
          <a:prstGeom prst="rect">
            <a:avLst/>
          </a:prstGeom>
          <a:solidFill>
            <a:srgbClr val="FFD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0" name="Rectangle 170"/>
          <p:cNvSpPr>
            <a:spLocks noChangeArrowheads="1"/>
          </p:cNvSpPr>
          <p:nvPr/>
        </p:nvSpPr>
        <p:spPr bwMode="auto">
          <a:xfrm>
            <a:off x="2617788" y="3932238"/>
            <a:ext cx="190500" cy="350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417" name="Rectangle 177"/>
          <p:cNvSpPr>
            <a:spLocks noChangeArrowheads="1"/>
          </p:cNvSpPr>
          <p:nvPr/>
        </p:nvSpPr>
        <p:spPr bwMode="auto">
          <a:xfrm>
            <a:off x="2689225" y="4294188"/>
            <a:ext cx="160338" cy="119062"/>
          </a:xfrm>
          <a:prstGeom prst="rect">
            <a:avLst/>
          </a:prstGeom>
          <a:solidFill>
            <a:srgbClr val="E08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grpSp>
        <p:nvGrpSpPr>
          <p:cNvPr id="15434" name="Group 2"/>
          <p:cNvGrpSpPr>
            <a:grpSpLocks/>
          </p:cNvGrpSpPr>
          <p:nvPr/>
        </p:nvGrpSpPr>
        <p:grpSpPr bwMode="auto">
          <a:xfrm rot="16200000">
            <a:off x="5274471" y="2767806"/>
            <a:ext cx="4081462" cy="3184525"/>
            <a:chOff x="5266267" y="3454400"/>
            <a:chExt cx="3759200" cy="3183467"/>
          </a:xfrm>
        </p:grpSpPr>
        <p:sp>
          <p:nvSpPr>
            <p:cNvPr id="2" name="Rectangle 1"/>
            <p:cNvSpPr/>
            <p:nvPr/>
          </p:nvSpPr>
          <p:spPr>
            <a:xfrm>
              <a:off x="5266267" y="3454400"/>
              <a:ext cx="3759200" cy="318346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grpSp>
          <p:nvGrpSpPr>
            <p:cNvPr id="15438" name="Group 74"/>
            <p:cNvGrpSpPr>
              <a:grpSpLocks/>
            </p:cNvGrpSpPr>
            <p:nvPr/>
          </p:nvGrpSpPr>
          <p:grpSpPr bwMode="auto">
            <a:xfrm>
              <a:off x="5674257" y="3708401"/>
              <a:ext cx="3232677" cy="2692400"/>
              <a:chOff x="357189" y="506414"/>
              <a:chExt cx="6097585" cy="4547658"/>
            </a:xfrm>
          </p:grpSpPr>
          <p:sp>
            <p:nvSpPr>
              <p:cNvPr id="15439" name="Rectangle 48"/>
              <p:cNvSpPr>
                <a:spLocks noChangeArrowheads="1"/>
              </p:cNvSpPr>
              <p:nvPr/>
            </p:nvSpPr>
            <p:spPr bwMode="auto">
              <a:xfrm rot="5400000">
                <a:off x="227806" y="4012407"/>
                <a:ext cx="822325" cy="188913"/>
              </a:xfrm>
              <a:prstGeom prst="rect">
                <a:avLst/>
              </a:prstGeom>
              <a:solidFill>
                <a:srgbClr val="E083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403225" y="506414"/>
                <a:ext cx="920750" cy="1216025"/>
                <a:chOff x="1622425" y="500064"/>
                <a:chExt cx="920750" cy="1216025"/>
              </a:xfrm>
              <a:solidFill>
                <a:srgbClr val="FF5971"/>
              </a:solidFill>
            </p:grpSpPr>
            <p:sp>
              <p:nvSpPr>
                <p:cNvPr id="285" name="Oval 124"/>
                <p:cNvSpPr>
                  <a:spLocks noChangeArrowheads="1"/>
                </p:cNvSpPr>
                <p:nvPr/>
              </p:nvSpPr>
              <p:spPr bwMode="auto">
                <a:xfrm rot="5400000">
                  <a:off x="1343025" y="1065213"/>
                  <a:ext cx="642937" cy="84138"/>
                </a:xfrm>
                <a:prstGeom prst="ellips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86" name="Rectangle 126"/>
                <p:cNvSpPr>
                  <a:spLocks noChangeArrowheads="1"/>
                </p:cNvSpPr>
                <p:nvPr/>
              </p:nvSpPr>
              <p:spPr bwMode="auto">
                <a:xfrm rot="5400000">
                  <a:off x="1473993" y="899320"/>
                  <a:ext cx="1216025" cy="417513"/>
                </a:xfrm>
                <a:prstGeom prst="rect">
                  <a:avLst/>
                </a:prstGeom>
                <a:grpFill/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87" name="Oval 128"/>
                <p:cNvSpPr>
                  <a:spLocks noChangeArrowheads="1"/>
                </p:cNvSpPr>
                <p:nvPr/>
              </p:nvSpPr>
              <p:spPr bwMode="auto">
                <a:xfrm rot="5400000">
                  <a:off x="2179637" y="1065213"/>
                  <a:ext cx="642937" cy="84138"/>
                </a:xfrm>
                <a:prstGeom prst="ellips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88" name="Line 2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789112" y="1025526"/>
                  <a:ext cx="1587" cy="166688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89" name="Line 295"/>
                <p:cNvSpPr>
                  <a:spLocks noChangeShapeType="1"/>
                </p:cNvSpPr>
                <p:nvPr/>
              </p:nvSpPr>
              <p:spPr bwMode="auto">
                <a:xfrm rot="5400000">
                  <a:off x="1789112" y="1025526"/>
                  <a:ext cx="1587" cy="166688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90" name="Line 315"/>
                <p:cNvSpPr>
                  <a:spLocks noChangeShapeType="1"/>
                </p:cNvSpPr>
                <p:nvPr/>
              </p:nvSpPr>
              <p:spPr bwMode="auto">
                <a:xfrm rot="5400000">
                  <a:off x="2374106" y="1024732"/>
                  <a:ext cx="1587" cy="168275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5441" name="Group 77"/>
              <p:cNvGrpSpPr>
                <a:grpSpLocks/>
              </p:cNvGrpSpPr>
              <p:nvPr/>
            </p:nvGrpSpPr>
            <p:grpSpPr bwMode="auto">
              <a:xfrm>
                <a:off x="357189" y="2011363"/>
                <a:ext cx="1350960" cy="1557337"/>
                <a:chOff x="7024689" y="1554163"/>
                <a:chExt cx="1350960" cy="1557337"/>
              </a:xfrm>
            </p:grpSpPr>
            <p:sp>
              <p:nvSpPr>
                <p:cNvPr id="15630" name="Oval 112"/>
                <p:cNvSpPr>
                  <a:spLocks noChangeArrowheads="1"/>
                </p:cNvSpPr>
                <p:nvPr/>
              </p:nvSpPr>
              <p:spPr bwMode="auto">
                <a:xfrm rot="5400000">
                  <a:off x="6765185" y="2311769"/>
                  <a:ext cx="622627" cy="103620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1" name="Oval 114"/>
                <p:cNvSpPr>
                  <a:spLocks noChangeArrowheads="1"/>
                </p:cNvSpPr>
                <p:nvPr/>
              </p:nvSpPr>
              <p:spPr bwMode="auto">
                <a:xfrm rot="5400000">
                  <a:off x="7328478" y="2347938"/>
                  <a:ext cx="41508" cy="31281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2" name="Rectangle 115"/>
                <p:cNvSpPr>
                  <a:spLocks noChangeArrowheads="1"/>
                </p:cNvSpPr>
                <p:nvPr/>
              </p:nvSpPr>
              <p:spPr bwMode="auto">
                <a:xfrm rot="5400000">
                  <a:off x="7330375" y="2372344"/>
                  <a:ext cx="12299" cy="76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33" name="Oval 116"/>
                <p:cNvSpPr>
                  <a:spLocks noChangeArrowheads="1"/>
                </p:cNvSpPr>
                <p:nvPr/>
              </p:nvSpPr>
              <p:spPr bwMode="auto">
                <a:xfrm rot="5400000">
                  <a:off x="7922132" y="1827813"/>
                  <a:ext cx="727167" cy="179867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4" name="Oval 118"/>
                <p:cNvSpPr>
                  <a:spLocks noChangeArrowheads="1"/>
                </p:cNvSpPr>
                <p:nvPr/>
              </p:nvSpPr>
              <p:spPr bwMode="auto">
                <a:xfrm rot="5400000">
                  <a:off x="7952148" y="1905181"/>
                  <a:ext cx="41508" cy="31281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5" name="Rectangle 119"/>
                <p:cNvSpPr>
                  <a:spLocks noChangeArrowheads="1"/>
                </p:cNvSpPr>
                <p:nvPr/>
              </p:nvSpPr>
              <p:spPr bwMode="auto">
                <a:xfrm rot="5400000">
                  <a:off x="7954046" y="1928049"/>
                  <a:ext cx="12299" cy="76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36" name="Rectangle 120"/>
                <p:cNvSpPr>
                  <a:spLocks noChangeArrowheads="1"/>
                </p:cNvSpPr>
                <p:nvPr/>
              </p:nvSpPr>
              <p:spPr bwMode="auto">
                <a:xfrm rot="5400000">
                  <a:off x="7298461" y="1827813"/>
                  <a:ext cx="727167" cy="179867"/>
                </a:xfrm>
                <a:prstGeom prst="rect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7" name="Oval 122"/>
                <p:cNvSpPr>
                  <a:spLocks noChangeArrowheads="1"/>
                </p:cNvSpPr>
                <p:nvPr/>
              </p:nvSpPr>
              <p:spPr bwMode="auto">
                <a:xfrm rot="5400000">
                  <a:off x="7352687" y="2749355"/>
                  <a:ext cx="622627" cy="101664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38" name="Line 144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7319369" y="2090083"/>
                  <a:ext cx="298246" cy="2072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39" name="Line 178"/>
                <p:cNvSpPr>
                  <a:spLocks noChangeShapeType="1"/>
                </p:cNvSpPr>
                <p:nvPr/>
              </p:nvSpPr>
              <p:spPr bwMode="auto">
                <a:xfrm rot="5400000">
                  <a:off x="7853852" y="1818180"/>
                  <a:ext cx="1537" cy="20528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0" name="Line 196"/>
                <p:cNvSpPr>
                  <a:spLocks noChangeShapeType="1"/>
                </p:cNvSpPr>
                <p:nvPr/>
              </p:nvSpPr>
              <p:spPr bwMode="auto">
                <a:xfrm rot="5400000">
                  <a:off x="7319369" y="2090083"/>
                  <a:ext cx="298246" cy="2072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1" name="Line 2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8091394" y="1817202"/>
                  <a:ext cx="1537" cy="2072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2" name="Line 25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853852" y="1818180"/>
                  <a:ext cx="1537" cy="20528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3" name="Line 25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230182" y="2262475"/>
                  <a:ext cx="1537" cy="20528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4" name="Line 269"/>
                <p:cNvSpPr>
                  <a:spLocks noChangeShapeType="1"/>
                </p:cNvSpPr>
                <p:nvPr/>
              </p:nvSpPr>
              <p:spPr bwMode="auto">
                <a:xfrm rot="5400000">
                  <a:off x="7230182" y="2262475"/>
                  <a:ext cx="1537" cy="20528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5" name="Line 28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312994" y="2430063"/>
                  <a:ext cx="352053" cy="248296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6" name="Line 297"/>
                <p:cNvSpPr>
                  <a:spLocks noChangeShapeType="1"/>
                </p:cNvSpPr>
                <p:nvPr/>
              </p:nvSpPr>
              <p:spPr bwMode="auto">
                <a:xfrm rot="5400000">
                  <a:off x="8091394" y="1817202"/>
                  <a:ext cx="1537" cy="2072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47" name="Line 35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7312994" y="2430063"/>
                  <a:ext cx="352053" cy="248296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442" name="Group 78"/>
              <p:cNvGrpSpPr>
                <a:grpSpLocks/>
              </p:cNvGrpSpPr>
              <p:nvPr/>
            </p:nvGrpSpPr>
            <p:grpSpPr bwMode="auto">
              <a:xfrm>
                <a:off x="1465263" y="2532063"/>
                <a:ext cx="1411287" cy="2224087"/>
                <a:chOff x="1465263" y="2532063"/>
                <a:chExt cx="1411287" cy="2224087"/>
              </a:xfrm>
            </p:grpSpPr>
            <p:sp>
              <p:nvSpPr>
                <p:cNvPr id="15601" name="Oval 30"/>
                <p:cNvSpPr>
                  <a:spLocks noChangeArrowheads="1"/>
                </p:cNvSpPr>
                <p:nvPr/>
              </p:nvSpPr>
              <p:spPr bwMode="auto">
                <a:xfrm rot="5400000">
                  <a:off x="1185863" y="3470276"/>
                  <a:ext cx="642937" cy="84138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02" name="Rectangle 32"/>
                <p:cNvSpPr>
                  <a:spLocks noChangeArrowheads="1"/>
                </p:cNvSpPr>
                <p:nvPr/>
              </p:nvSpPr>
              <p:spPr bwMode="auto">
                <a:xfrm rot="5400000">
                  <a:off x="2257425" y="2878138"/>
                  <a:ext cx="965200" cy="273050"/>
                </a:xfrm>
                <a:prstGeom prst="rect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03" name="Oval 34"/>
                <p:cNvSpPr>
                  <a:spLocks noChangeArrowheads="1"/>
                </p:cNvSpPr>
                <p:nvPr/>
              </p:nvSpPr>
              <p:spPr bwMode="auto">
                <a:xfrm rot="5400000">
                  <a:off x="2373313" y="3006726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04" name="Rectangle 35"/>
                <p:cNvSpPr>
                  <a:spLocks noChangeArrowheads="1"/>
                </p:cNvSpPr>
                <p:nvPr/>
              </p:nvSpPr>
              <p:spPr bwMode="auto">
                <a:xfrm rot="5400000">
                  <a:off x="2377281" y="3034507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05" name="Oval 36"/>
                <p:cNvSpPr>
                  <a:spLocks noChangeArrowheads="1"/>
                </p:cNvSpPr>
                <p:nvPr/>
              </p:nvSpPr>
              <p:spPr bwMode="auto">
                <a:xfrm rot="5400000">
                  <a:off x="2151856" y="3005932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06" name="Rectangle 37"/>
                <p:cNvSpPr>
                  <a:spLocks noChangeArrowheads="1"/>
                </p:cNvSpPr>
                <p:nvPr/>
              </p:nvSpPr>
              <p:spPr bwMode="auto">
                <a:xfrm rot="5400000">
                  <a:off x="2155031" y="3034507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07" name="Oval 38"/>
                <p:cNvSpPr>
                  <a:spLocks noChangeArrowheads="1"/>
                </p:cNvSpPr>
                <p:nvPr/>
              </p:nvSpPr>
              <p:spPr bwMode="auto">
                <a:xfrm rot="5400000">
                  <a:off x="1958975" y="3500438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08" name="Rectangle 39"/>
                <p:cNvSpPr>
                  <a:spLocks noChangeArrowheads="1"/>
                </p:cNvSpPr>
                <p:nvPr/>
              </p:nvSpPr>
              <p:spPr bwMode="auto">
                <a:xfrm rot="5400000">
                  <a:off x="1962944" y="3528220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09" name="Oval 40"/>
                <p:cNvSpPr>
                  <a:spLocks noChangeArrowheads="1"/>
                </p:cNvSpPr>
                <p:nvPr/>
              </p:nvSpPr>
              <p:spPr bwMode="auto">
                <a:xfrm rot="5400000">
                  <a:off x="1436688" y="3470276"/>
                  <a:ext cx="642937" cy="84138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10" name="Oval 42"/>
                <p:cNvSpPr>
                  <a:spLocks noChangeArrowheads="1"/>
                </p:cNvSpPr>
                <p:nvPr/>
              </p:nvSpPr>
              <p:spPr bwMode="auto">
                <a:xfrm rot="5400000">
                  <a:off x="2072481" y="3534570"/>
                  <a:ext cx="644525" cy="84138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11" name="Oval 44"/>
                <p:cNvSpPr>
                  <a:spLocks noChangeArrowheads="1"/>
                </p:cNvSpPr>
                <p:nvPr/>
              </p:nvSpPr>
              <p:spPr bwMode="auto">
                <a:xfrm rot="5400000">
                  <a:off x="2151856" y="3993357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12" name="Rectangle 45"/>
                <p:cNvSpPr>
                  <a:spLocks noChangeArrowheads="1"/>
                </p:cNvSpPr>
                <p:nvPr/>
              </p:nvSpPr>
              <p:spPr bwMode="auto">
                <a:xfrm rot="5400000">
                  <a:off x="2155031" y="4021932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613" name="Oval 46"/>
                <p:cNvSpPr>
                  <a:spLocks noChangeArrowheads="1"/>
                </p:cNvSpPr>
                <p:nvPr/>
              </p:nvSpPr>
              <p:spPr bwMode="auto">
                <a:xfrm rot="5400000">
                  <a:off x="2073275" y="4392613"/>
                  <a:ext cx="642937" cy="84138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614" name="Line 134"/>
                <p:cNvSpPr>
                  <a:spLocks noChangeShapeType="1"/>
                </p:cNvSpPr>
                <p:nvPr/>
              </p:nvSpPr>
              <p:spPr bwMode="auto">
                <a:xfrm rot="5400000">
                  <a:off x="1883569" y="3428207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15" name="Line 14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101056" y="4099720"/>
                  <a:ext cx="33655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16" name="Line 17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283619" y="2920207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17" name="Line 200"/>
                <p:cNvSpPr>
                  <a:spLocks noChangeShapeType="1"/>
                </p:cNvSpPr>
                <p:nvPr/>
              </p:nvSpPr>
              <p:spPr bwMode="auto">
                <a:xfrm rot="5400000">
                  <a:off x="1849438" y="3171826"/>
                  <a:ext cx="458787" cy="1793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18" name="Line 202"/>
                <p:cNvSpPr>
                  <a:spLocks noChangeShapeType="1"/>
                </p:cNvSpPr>
                <p:nvPr/>
              </p:nvSpPr>
              <p:spPr bwMode="auto">
                <a:xfrm rot="5400000">
                  <a:off x="2101056" y="3728245"/>
                  <a:ext cx="33655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19" name="Line 20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1849438" y="3171826"/>
                  <a:ext cx="458787" cy="1793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0" name="Line 25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849438" y="3665538"/>
                  <a:ext cx="458787" cy="1793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1" name="Line 25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849438" y="3665538"/>
                  <a:ext cx="458787" cy="1793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2" name="Line 279"/>
                <p:cNvSpPr>
                  <a:spLocks noChangeShapeType="1"/>
                </p:cNvSpPr>
                <p:nvPr/>
              </p:nvSpPr>
              <p:spPr bwMode="auto">
                <a:xfrm rot="5400000">
                  <a:off x="1631950" y="3429001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3" name="Line 29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101056" y="3728245"/>
                  <a:ext cx="33655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4" name="Line 293"/>
                <p:cNvSpPr>
                  <a:spLocks noChangeShapeType="1"/>
                </p:cNvSpPr>
                <p:nvPr/>
              </p:nvSpPr>
              <p:spPr bwMode="auto">
                <a:xfrm rot="5400000">
                  <a:off x="2504281" y="2920207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5" name="Line 30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101056" y="4099720"/>
                  <a:ext cx="33655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6" name="Line 31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883569" y="3428207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7" name="Line 3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504281" y="2920207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8" name="Line 3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31950" y="3429001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29" name="Line 359"/>
                <p:cNvSpPr>
                  <a:spLocks noChangeShapeType="1"/>
                </p:cNvSpPr>
                <p:nvPr/>
              </p:nvSpPr>
              <p:spPr bwMode="auto">
                <a:xfrm rot="5400000">
                  <a:off x="2283619" y="2920207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443" name="Group 79"/>
              <p:cNvGrpSpPr>
                <a:grpSpLocks/>
              </p:cNvGrpSpPr>
              <p:nvPr/>
            </p:nvGrpSpPr>
            <p:grpSpPr bwMode="auto">
              <a:xfrm>
                <a:off x="2914649" y="2264834"/>
                <a:ext cx="3540125" cy="2789238"/>
                <a:chOff x="3261783" y="2472268"/>
                <a:chExt cx="3540125" cy="2789238"/>
              </a:xfrm>
            </p:grpSpPr>
            <p:sp>
              <p:nvSpPr>
                <p:cNvPr id="15490" name="Oval 50"/>
                <p:cNvSpPr>
                  <a:spLocks noChangeArrowheads="1"/>
                </p:cNvSpPr>
                <p:nvPr/>
              </p:nvSpPr>
              <p:spPr bwMode="auto">
                <a:xfrm rot="5400000">
                  <a:off x="2981589" y="4203436"/>
                  <a:ext cx="644525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1" name="Oval 52"/>
                <p:cNvSpPr>
                  <a:spLocks noChangeArrowheads="1"/>
                </p:cNvSpPr>
                <p:nvPr/>
              </p:nvSpPr>
              <p:spPr bwMode="auto">
                <a:xfrm rot="5400000">
                  <a:off x="3503876" y="4233599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2" name="Rectangle 53"/>
                <p:cNvSpPr>
                  <a:spLocks noChangeArrowheads="1"/>
                </p:cNvSpPr>
                <p:nvPr/>
              </p:nvSpPr>
              <p:spPr bwMode="auto">
                <a:xfrm rot="5400000">
                  <a:off x="3507051" y="4262174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93" name="Oval 54"/>
                <p:cNvSpPr>
                  <a:spLocks noChangeArrowheads="1"/>
                </p:cNvSpPr>
                <p:nvPr/>
              </p:nvSpPr>
              <p:spPr bwMode="auto">
                <a:xfrm rot="5400000">
                  <a:off x="4371445" y="2751668"/>
                  <a:ext cx="642937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4" name="Oval 56"/>
                <p:cNvSpPr>
                  <a:spLocks noChangeArrowheads="1"/>
                </p:cNvSpPr>
                <p:nvPr/>
              </p:nvSpPr>
              <p:spPr bwMode="auto">
                <a:xfrm rot="5400000">
                  <a:off x="4450026" y="2781037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5" name="Rectangle 57"/>
                <p:cNvSpPr>
                  <a:spLocks noChangeArrowheads="1"/>
                </p:cNvSpPr>
                <p:nvPr/>
              </p:nvSpPr>
              <p:spPr bwMode="auto">
                <a:xfrm rot="5400000">
                  <a:off x="4453201" y="281119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96" name="Oval 58"/>
                <p:cNvSpPr>
                  <a:spLocks noChangeArrowheads="1"/>
                </p:cNvSpPr>
                <p:nvPr/>
              </p:nvSpPr>
              <p:spPr bwMode="auto">
                <a:xfrm rot="5400000">
                  <a:off x="4227776" y="3209662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7" name="Rectangle 59"/>
                <p:cNvSpPr>
                  <a:spLocks noChangeArrowheads="1"/>
                </p:cNvSpPr>
                <p:nvPr/>
              </p:nvSpPr>
              <p:spPr bwMode="auto">
                <a:xfrm rot="5400000">
                  <a:off x="4230951" y="3239824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98" name="Oval 60"/>
                <p:cNvSpPr>
                  <a:spLocks noChangeArrowheads="1"/>
                </p:cNvSpPr>
                <p:nvPr/>
              </p:nvSpPr>
              <p:spPr bwMode="auto">
                <a:xfrm rot="5400000">
                  <a:off x="3927739" y="4168511"/>
                  <a:ext cx="642937" cy="82550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99" name="Oval 62"/>
                <p:cNvSpPr>
                  <a:spLocks noChangeArrowheads="1"/>
                </p:cNvSpPr>
                <p:nvPr/>
              </p:nvSpPr>
              <p:spPr bwMode="auto">
                <a:xfrm rot="5400000">
                  <a:off x="3976951" y="3703374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0" name="Rectangle 63"/>
                <p:cNvSpPr>
                  <a:spLocks noChangeArrowheads="1"/>
                </p:cNvSpPr>
                <p:nvPr/>
              </p:nvSpPr>
              <p:spPr bwMode="auto">
                <a:xfrm rot="5400000">
                  <a:off x="3980126" y="3733536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01" name="Oval 64"/>
                <p:cNvSpPr>
                  <a:spLocks noChangeArrowheads="1"/>
                </p:cNvSpPr>
                <p:nvPr/>
              </p:nvSpPr>
              <p:spPr bwMode="auto">
                <a:xfrm rot="5400000">
                  <a:off x="4370651" y="4725724"/>
                  <a:ext cx="644525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2" name="Oval 66"/>
                <p:cNvSpPr>
                  <a:spLocks noChangeArrowheads="1"/>
                </p:cNvSpPr>
                <p:nvPr/>
              </p:nvSpPr>
              <p:spPr bwMode="auto">
                <a:xfrm rot="5400000">
                  <a:off x="4450026" y="4754299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3" name="Rectangle 67"/>
                <p:cNvSpPr>
                  <a:spLocks noChangeArrowheads="1"/>
                </p:cNvSpPr>
                <p:nvPr/>
              </p:nvSpPr>
              <p:spPr bwMode="auto">
                <a:xfrm rot="5400000">
                  <a:off x="4453201" y="4784461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04" name="Oval 68"/>
                <p:cNvSpPr>
                  <a:spLocks noChangeArrowheads="1"/>
                </p:cNvSpPr>
                <p:nvPr/>
              </p:nvSpPr>
              <p:spPr bwMode="auto">
                <a:xfrm rot="5400000">
                  <a:off x="4227776" y="4754299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5" name="Rectangle 69"/>
                <p:cNvSpPr>
                  <a:spLocks noChangeArrowheads="1"/>
                </p:cNvSpPr>
                <p:nvPr/>
              </p:nvSpPr>
              <p:spPr bwMode="auto">
                <a:xfrm rot="5400000">
                  <a:off x="4230951" y="4784461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06" name="Oval 70"/>
                <p:cNvSpPr>
                  <a:spLocks noChangeArrowheads="1"/>
                </p:cNvSpPr>
                <p:nvPr/>
              </p:nvSpPr>
              <p:spPr bwMode="auto">
                <a:xfrm rot="5400000">
                  <a:off x="3676120" y="4726518"/>
                  <a:ext cx="644525" cy="82550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7" name="Oval 72"/>
                <p:cNvSpPr>
                  <a:spLocks noChangeArrowheads="1"/>
                </p:cNvSpPr>
                <p:nvPr/>
              </p:nvSpPr>
              <p:spPr bwMode="auto">
                <a:xfrm rot="5400000">
                  <a:off x="3424501" y="4203436"/>
                  <a:ext cx="644525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8" name="Oval 74"/>
                <p:cNvSpPr>
                  <a:spLocks noChangeArrowheads="1"/>
                </p:cNvSpPr>
                <p:nvPr/>
              </p:nvSpPr>
              <p:spPr bwMode="auto">
                <a:xfrm rot="5400000">
                  <a:off x="4450026" y="3639874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09" name="Rectangle 75"/>
                <p:cNvSpPr>
                  <a:spLocks noChangeArrowheads="1"/>
                </p:cNvSpPr>
                <p:nvPr/>
              </p:nvSpPr>
              <p:spPr bwMode="auto">
                <a:xfrm rot="5400000">
                  <a:off x="4453201" y="36684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10" name="Oval 76"/>
                <p:cNvSpPr>
                  <a:spLocks noChangeArrowheads="1"/>
                </p:cNvSpPr>
                <p:nvPr/>
              </p:nvSpPr>
              <p:spPr bwMode="auto">
                <a:xfrm rot="5400000">
                  <a:off x="4371445" y="3610505"/>
                  <a:ext cx="642937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11" name="Oval 78"/>
                <p:cNvSpPr>
                  <a:spLocks noChangeArrowheads="1"/>
                </p:cNvSpPr>
                <p:nvPr/>
              </p:nvSpPr>
              <p:spPr bwMode="auto">
                <a:xfrm rot="5400000">
                  <a:off x="4450026" y="4197086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12" name="Rectangle 79"/>
                <p:cNvSpPr>
                  <a:spLocks noChangeArrowheads="1"/>
                </p:cNvSpPr>
                <p:nvPr/>
              </p:nvSpPr>
              <p:spPr bwMode="auto">
                <a:xfrm rot="5400000">
                  <a:off x="4453201" y="42272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13" name="Oval 80"/>
                <p:cNvSpPr>
                  <a:spLocks noChangeArrowheads="1"/>
                </p:cNvSpPr>
                <p:nvPr/>
              </p:nvSpPr>
              <p:spPr bwMode="auto">
                <a:xfrm rot="5400000">
                  <a:off x="4670689" y="4197086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14" name="Rectangle 81"/>
                <p:cNvSpPr>
                  <a:spLocks noChangeArrowheads="1"/>
                </p:cNvSpPr>
                <p:nvPr/>
              </p:nvSpPr>
              <p:spPr bwMode="auto">
                <a:xfrm rot="5400000">
                  <a:off x="4675451" y="42272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15" name="Oval 82"/>
                <p:cNvSpPr>
                  <a:spLocks noChangeArrowheads="1"/>
                </p:cNvSpPr>
                <p:nvPr/>
              </p:nvSpPr>
              <p:spPr bwMode="auto">
                <a:xfrm rot="5400000">
                  <a:off x="4892939" y="4197086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16" name="Rectangle 83"/>
                <p:cNvSpPr>
                  <a:spLocks noChangeArrowheads="1"/>
                </p:cNvSpPr>
                <p:nvPr/>
              </p:nvSpPr>
              <p:spPr bwMode="auto">
                <a:xfrm rot="5400000">
                  <a:off x="4896114" y="42272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17" name="Oval 84"/>
                <p:cNvSpPr>
                  <a:spLocks noChangeArrowheads="1"/>
                </p:cNvSpPr>
                <p:nvPr/>
              </p:nvSpPr>
              <p:spPr bwMode="auto">
                <a:xfrm rot="5400000">
                  <a:off x="5085026" y="4197086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18" name="Rectangle 85"/>
                <p:cNvSpPr>
                  <a:spLocks noChangeArrowheads="1"/>
                </p:cNvSpPr>
                <p:nvPr/>
              </p:nvSpPr>
              <p:spPr bwMode="auto">
                <a:xfrm rot="5400000">
                  <a:off x="5089789" y="42272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19" name="Oval 86"/>
                <p:cNvSpPr>
                  <a:spLocks noChangeArrowheads="1"/>
                </p:cNvSpPr>
                <p:nvPr/>
              </p:nvSpPr>
              <p:spPr bwMode="auto">
                <a:xfrm rot="5400000">
                  <a:off x="6187545" y="4875743"/>
                  <a:ext cx="642937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0" name="Oval 88"/>
                <p:cNvSpPr>
                  <a:spLocks noChangeArrowheads="1"/>
                </p:cNvSpPr>
                <p:nvPr/>
              </p:nvSpPr>
              <p:spPr bwMode="auto">
                <a:xfrm rot="5400000">
                  <a:off x="6265333" y="4905905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1" name="Rectangle 89"/>
                <p:cNvSpPr>
                  <a:spLocks noChangeArrowheads="1"/>
                </p:cNvSpPr>
                <p:nvPr/>
              </p:nvSpPr>
              <p:spPr bwMode="auto">
                <a:xfrm rot="5400000">
                  <a:off x="6269301" y="4935274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22" name="Oval 90"/>
                <p:cNvSpPr>
                  <a:spLocks noChangeArrowheads="1"/>
                </p:cNvSpPr>
                <p:nvPr/>
              </p:nvSpPr>
              <p:spPr bwMode="auto">
                <a:xfrm rot="5400000">
                  <a:off x="6437576" y="4303449"/>
                  <a:ext cx="644525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3" name="Oval 92"/>
                <p:cNvSpPr>
                  <a:spLocks noChangeArrowheads="1"/>
                </p:cNvSpPr>
                <p:nvPr/>
              </p:nvSpPr>
              <p:spPr bwMode="auto">
                <a:xfrm rot="5400000">
                  <a:off x="6486789" y="4333611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4" name="Rectangle 93"/>
                <p:cNvSpPr>
                  <a:spLocks noChangeArrowheads="1"/>
                </p:cNvSpPr>
                <p:nvPr/>
              </p:nvSpPr>
              <p:spPr bwMode="auto">
                <a:xfrm rot="5400000">
                  <a:off x="6491551" y="4362186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25" name="Oval 94"/>
                <p:cNvSpPr>
                  <a:spLocks noChangeArrowheads="1"/>
                </p:cNvSpPr>
                <p:nvPr/>
              </p:nvSpPr>
              <p:spPr bwMode="auto">
                <a:xfrm rot="5400000">
                  <a:off x="6265333" y="4334405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6" name="Rectangle 95"/>
                <p:cNvSpPr>
                  <a:spLocks noChangeArrowheads="1"/>
                </p:cNvSpPr>
                <p:nvPr/>
              </p:nvSpPr>
              <p:spPr bwMode="auto">
                <a:xfrm rot="5400000">
                  <a:off x="6269301" y="4362186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27" name="Oval 96"/>
                <p:cNvSpPr>
                  <a:spLocks noChangeArrowheads="1"/>
                </p:cNvSpPr>
                <p:nvPr/>
              </p:nvSpPr>
              <p:spPr bwMode="auto">
                <a:xfrm rot="5400000">
                  <a:off x="6035145" y="4334405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28" name="Rectangle 97"/>
                <p:cNvSpPr>
                  <a:spLocks noChangeArrowheads="1"/>
                </p:cNvSpPr>
                <p:nvPr/>
              </p:nvSpPr>
              <p:spPr bwMode="auto">
                <a:xfrm rot="5400000">
                  <a:off x="6039114" y="4362186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29" name="Rectangle 98"/>
                <p:cNvSpPr>
                  <a:spLocks noChangeArrowheads="1"/>
                </p:cNvSpPr>
                <p:nvPr/>
              </p:nvSpPr>
              <p:spPr bwMode="auto">
                <a:xfrm rot="5400000">
                  <a:off x="5443008" y="4583643"/>
                  <a:ext cx="679450" cy="104775"/>
                </a:xfrm>
                <a:prstGeom prst="rect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0" name="Oval 100"/>
                <p:cNvSpPr>
                  <a:spLocks noChangeArrowheads="1"/>
                </p:cNvSpPr>
                <p:nvPr/>
              </p:nvSpPr>
              <p:spPr bwMode="auto">
                <a:xfrm rot="5400000">
                  <a:off x="5734314" y="3746236"/>
                  <a:ext cx="644525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1" name="Oval 102"/>
                <p:cNvSpPr>
                  <a:spLocks noChangeArrowheads="1"/>
                </p:cNvSpPr>
                <p:nvPr/>
              </p:nvSpPr>
              <p:spPr bwMode="auto">
                <a:xfrm rot="5400000">
                  <a:off x="5762889" y="3774811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2" name="Rectangle 103"/>
                <p:cNvSpPr>
                  <a:spLocks noChangeArrowheads="1"/>
                </p:cNvSpPr>
                <p:nvPr/>
              </p:nvSpPr>
              <p:spPr bwMode="auto">
                <a:xfrm rot="5400000">
                  <a:off x="5767651" y="3804974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33" name="Oval 104"/>
                <p:cNvSpPr>
                  <a:spLocks noChangeArrowheads="1"/>
                </p:cNvSpPr>
                <p:nvPr/>
              </p:nvSpPr>
              <p:spPr bwMode="auto">
                <a:xfrm rot="5400000">
                  <a:off x="5499364" y="3774811"/>
                  <a:ext cx="42862" cy="2540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4" name="Rectangle 105"/>
                <p:cNvSpPr>
                  <a:spLocks noChangeArrowheads="1"/>
                </p:cNvSpPr>
                <p:nvPr/>
              </p:nvSpPr>
              <p:spPr bwMode="auto">
                <a:xfrm rot="5400000">
                  <a:off x="5504126" y="3804974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35" name="Oval 106"/>
                <p:cNvSpPr>
                  <a:spLocks noChangeArrowheads="1"/>
                </p:cNvSpPr>
                <p:nvPr/>
              </p:nvSpPr>
              <p:spPr bwMode="auto">
                <a:xfrm rot="5400000">
                  <a:off x="5277908" y="4197880"/>
                  <a:ext cx="42862" cy="23813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6" name="Rectangle 107"/>
                <p:cNvSpPr>
                  <a:spLocks noChangeArrowheads="1"/>
                </p:cNvSpPr>
                <p:nvPr/>
              </p:nvSpPr>
              <p:spPr bwMode="auto">
                <a:xfrm rot="5400000">
                  <a:off x="5281876" y="4227249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537" name="Oval 108"/>
                <p:cNvSpPr>
                  <a:spLocks noChangeArrowheads="1"/>
                </p:cNvSpPr>
                <p:nvPr/>
              </p:nvSpPr>
              <p:spPr bwMode="auto">
                <a:xfrm rot="5400000">
                  <a:off x="5200120" y="4589993"/>
                  <a:ext cx="642937" cy="84138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8" name="Oval 110"/>
                <p:cNvSpPr>
                  <a:spLocks noChangeArrowheads="1"/>
                </p:cNvSpPr>
                <p:nvPr/>
              </p:nvSpPr>
              <p:spPr bwMode="auto">
                <a:xfrm rot="5400000">
                  <a:off x="5714470" y="4869393"/>
                  <a:ext cx="679450" cy="104775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539" name="Line 130"/>
                <p:cNvSpPr>
                  <a:spLocks noChangeShapeType="1"/>
                </p:cNvSpPr>
                <p:nvPr/>
              </p:nvSpPr>
              <p:spPr bwMode="auto">
                <a:xfrm rot="5400000">
                  <a:off x="4580995" y="4113743"/>
                  <a:ext cx="1587" cy="19526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0" name="Line 1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66708" y="4685243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1" name="Line 136"/>
                <p:cNvSpPr>
                  <a:spLocks noChangeShapeType="1"/>
                </p:cNvSpPr>
                <p:nvPr/>
              </p:nvSpPr>
              <p:spPr bwMode="auto">
                <a:xfrm rot="5400000">
                  <a:off x="6382014" y="4835261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2" name="Line 13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829564" y="4359011"/>
                  <a:ext cx="220662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3" name="Line 1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66708" y="271198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4" name="Line 146"/>
                <p:cNvSpPr>
                  <a:spLocks noChangeShapeType="1"/>
                </p:cNvSpPr>
                <p:nvPr/>
              </p:nvSpPr>
              <p:spPr bwMode="auto">
                <a:xfrm rot="5400000">
                  <a:off x="3892814" y="3350949"/>
                  <a:ext cx="465137" cy="2381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5" name="Line 154"/>
                <p:cNvSpPr>
                  <a:spLocks noChangeShapeType="1"/>
                </p:cNvSpPr>
                <p:nvPr/>
              </p:nvSpPr>
              <p:spPr bwMode="auto">
                <a:xfrm rot="5400000">
                  <a:off x="4359539" y="4670161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6" name="Line 15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831151" y="4692386"/>
                  <a:ext cx="179387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7" name="Line 160"/>
                <p:cNvSpPr>
                  <a:spLocks noChangeShapeType="1"/>
                </p:cNvSpPr>
                <p:nvPr/>
              </p:nvSpPr>
              <p:spPr bwMode="auto">
                <a:xfrm rot="5400000">
                  <a:off x="5904970" y="3680355"/>
                  <a:ext cx="1587" cy="2174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8" name="Line 16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137289" y="4670161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49" name="Line 168"/>
                <p:cNvSpPr>
                  <a:spLocks noChangeShapeType="1"/>
                </p:cNvSpPr>
                <p:nvPr/>
              </p:nvSpPr>
              <p:spPr bwMode="auto">
                <a:xfrm rot="5400000">
                  <a:off x="6618551" y="4247886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0" name="Line 170"/>
                <p:cNvSpPr>
                  <a:spLocks noChangeShapeType="1"/>
                </p:cNvSpPr>
                <p:nvPr/>
              </p:nvSpPr>
              <p:spPr bwMode="auto">
                <a:xfrm rot="5400000">
                  <a:off x="4156339" y="3800211"/>
                  <a:ext cx="44450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1" name="Line 17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76914" y="3843074"/>
                  <a:ext cx="428625" cy="2047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2" name="Line 176"/>
                <p:cNvSpPr>
                  <a:spLocks noChangeShapeType="1"/>
                </p:cNvSpPr>
                <p:nvPr/>
              </p:nvSpPr>
              <p:spPr bwMode="auto">
                <a:xfrm rot="5400000">
                  <a:off x="4566708" y="271198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3" name="Line 18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908689" y="3828786"/>
                  <a:ext cx="400050" cy="2047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4" name="Line 18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618551" y="4247886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5" name="Line 184"/>
                <p:cNvSpPr>
                  <a:spLocks noChangeShapeType="1"/>
                </p:cNvSpPr>
                <p:nvPr/>
              </p:nvSpPr>
              <p:spPr bwMode="auto">
                <a:xfrm rot="5400000">
                  <a:off x="4566708" y="4685243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6" name="Line 1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892814" y="3350949"/>
                  <a:ext cx="465137" cy="2381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7" name="Line 190"/>
                <p:cNvSpPr>
                  <a:spLocks noChangeShapeType="1"/>
                </p:cNvSpPr>
                <p:nvPr/>
              </p:nvSpPr>
              <p:spPr bwMode="auto">
                <a:xfrm rot="5400000">
                  <a:off x="6396301" y="4247886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8" name="Line 19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695964" y="4417749"/>
                  <a:ext cx="357187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59" name="Line 198"/>
                <p:cNvSpPr>
                  <a:spLocks noChangeShapeType="1"/>
                </p:cNvSpPr>
                <p:nvPr/>
              </p:nvSpPr>
              <p:spPr bwMode="auto">
                <a:xfrm rot="5400000">
                  <a:off x="3428470" y="4162955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0" name="Line 20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80995" y="4113743"/>
                  <a:ext cx="1587" cy="19526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1" name="Line 20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382014" y="4835261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2" name="Line 21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802451" y="4112949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3" name="Line 215"/>
                <p:cNvSpPr>
                  <a:spLocks noChangeShapeType="1"/>
                </p:cNvSpPr>
                <p:nvPr/>
              </p:nvSpPr>
              <p:spPr bwMode="auto">
                <a:xfrm rot="5400000">
                  <a:off x="6189926" y="4835261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4" name="Line 217"/>
                <p:cNvSpPr>
                  <a:spLocks noChangeShapeType="1"/>
                </p:cNvSpPr>
                <p:nvPr/>
              </p:nvSpPr>
              <p:spPr bwMode="auto">
                <a:xfrm rot="5400000">
                  <a:off x="3676914" y="3843074"/>
                  <a:ext cx="428625" cy="2047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5" name="Line 223"/>
                <p:cNvSpPr>
                  <a:spLocks noChangeShapeType="1"/>
                </p:cNvSpPr>
                <p:nvPr/>
              </p:nvSpPr>
              <p:spPr bwMode="auto">
                <a:xfrm rot="5400000">
                  <a:off x="3620558" y="4162955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" name="Line 22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4161895" y="2904068"/>
                  <a:ext cx="400050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7" name="Line 227"/>
                <p:cNvSpPr>
                  <a:spLocks noChangeShapeType="1"/>
                </p:cNvSpPr>
                <p:nvPr/>
              </p:nvSpPr>
              <p:spPr bwMode="auto">
                <a:xfrm rot="5400000">
                  <a:off x="4802451" y="4112949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8" name="Line 22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3695964" y="4417749"/>
                  <a:ext cx="357187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9" name="Line 231"/>
                <p:cNvSpPr>
                  <a:spLocks noChangeShapeType="1"/>
                </p:cNvSpPr>
                <p:nvPr/>
              </p:nvSpPr>
              <p:spPr bwMode="auto">
                <a:xfrm rot="5400000">
                  <a:off x="5646208" y="4548718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0" name="Line 23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359539" y="4670161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1" name="Line 23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009620" y="412803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2" name="Line 2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373826" y="4127236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3" name="Line 241"/>
                <p:cNvSpPr>
                  <a:spLocks noChangeShapeType="1"/>
                </p:cNvSpPr>
                <p:nvPr/>
              </p:nvSpPr>
              <p:spPr bwMode="auto">
                <a:xfrm rot="5400000">
                  <a:off x="5009620" y="412803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4" name="Line 243"/>
                <p:cNvSpPr>
                  <a:spLocks noChangeShapeType="1"/>
                </p:cNvSpPr>
                <p:nvPr/>
              </p:nvSpPr>
              <p:spPr bwMode="auto">
                <a:xfrm rot="5400000">
                  <a:off x="4137289" y="4670161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5" name="Line 24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396301" y="4247886"/>
                  <a:ext cx="1587" cy="1968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6" name="Line 26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66708" y="356923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7" name="Line 26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170876" y="4243124"/>
                  <a:ext cx="1587" cy="2063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8" name="Line 271"/>
                <p:cNvSpPr>
                  <a:spLocks noChangeShapeType="1"/>
                </p:cNvSpPr>
                <p:nvPr/>
              </p:nvSpPr>
              <p:spPr bwMode="auto">
                <a:xfrm rot="5400000">
                  <a:off x="5651764" y="3670036"/>
                  <a:ext cx="1587" cy="2381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79" name="Line 273"/>
                <p:cNvSpPr>
                  <a:spLocks noChangeShapeType="1"/>
                </p:cNvSpPr>
                <p:nvPr/>
              </p:nvSpPr>
              <p:spPr bwMode="auto">
                <a:xfrm rot="5400000">
                  <a:off x="4566708" y="3569230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0" name="Line 275"/>
                <p:cNvSpPr>
                  <a:spLocks noChangeShapeType="1"/>
                </p:cNvSpPr>
                <p:nvPr/>
              </p:nvSpPr>
              <p:spPr bwMode="auto">
                <a:xfrm rot="5400000">
                  <a:off x="4161895" y="2904068"/>
                  <a:ext cx="400050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1" name="Line 2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161895" y="3332693"/>
                  <a:ext cx="400050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2" name="Line 283"/>
                <p:cNvSpPr>
                  <a:spLocks noChangeShapeType="1"/>
                </p:cNvSpPr>
                <p:nvPr/>
              </p:nvSpPr>
              <p:spPr bwMode="auto">
                <a:xfrm rot="5400000">
                  <a:off x="5202501" y="4127236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3" name="Line 285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161895" y="3332693"/>
                  <a:ext cx="400050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4" name="Line 289"/>
                <p:cNvSpPr>
                  <a:spLocks noChangeShapeType="1"/>
                </p:cNvSpPr>
                <p:nvPr/>
              </p:nvSpPr>
              <p:spPr bwMode="auto">
                <a:xfrm rot="5400000">
                  <a:off x="5215201" y="3898636"/>
                  <a:ext cx="393700" cy="2016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5" name="Line 29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189926" y="4835261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6" name="Line 30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215201" y="3898636"/>
                  <a:ext cx="393700" cy="2016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7" name="Line 30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232664" y="4303449"/>
                  <a:ext cx="328612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8" name="Line 31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4156339" y="3800211"/>
                  <a:ext cx="444500" cy="176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89" name="Line 3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646208" y="4548718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0" name="Line 3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620558" y="4162955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1" name="Line 325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232664" y="4303449"/>
                  <a:ext cx="328612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2" name="Line 327"/>
                <p:cNvSpPr>
                  <a:spLocks noChangeShapeType="1"/>
                </p:cNvSpPr>
                <p:nvPr/>
              </p:nvSpPr>
              <p:spPr bwMode="auto">
                <a:xfrm rot="5400000">
                  <a:off x="4373826" y="4127236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3" name="Line 33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904970" y="3680355"/>
                  <a:ext cx="1587" cy="2174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4" name="Line 3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428470" y="4162955"/>
                  <a:ext cx="1587" cy="1666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5" name="Line 341"/>
                <p:cNvSpPr>
                  <a:spLocks noChangeShapeType="1"/>
                </p:cNvSpPr>
                <p:nvPr/>
              </p:nvSpPr>
              <p:spPr bwMode="auto">
                <a:xfrm rot="5400000">
                  <a:off x="6170876" y="4243124"/>
                  <a:ext cx="1587" cy="2063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6" name="Line 345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3908689" y="3828786"/>
                  <a:ext cx="400050" cy="2047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7" name="Line 34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651764" y="3670036"/>
                  <a:ext cx="1587" cy="2381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8" name="Line 355"/>
                <p:cNvSpPr>
                  <a:spLocks noChangeShapeType="1"/>
                </p:cNvSpPr>
                <p:nvPr/>
              </p:nvSpPr>
              <p:spPr bwMode="auto">
                <a:xfrm rot="5400000">
                  <a:off x="5829564" y="4359011"/>
                  <a:ext cx="220662" cy="209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99" name="Line 357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831151" y="4692386"/>
                  <a:ext cx="179387" cy="1714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00" name="Line 36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202501" y="4127236"/>
                  <a:ext cx="1587" cy="1682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444" name="Group 80"/>
              <p:cNvGrpSpPr>
                <a:grpSpLocks/>
              </p:cNvGrpSpPr>
              <p:nvPr/>
            </p:nvGrpSpPr>
            <p:grpSpPr bwMode="auto">
              <a:xfrm>
                <a:off x="1431132" y="725753"/>
                <a:ext cx="4862512" cy="1927226"/>
                <a:chOff x="4072732" y="1623219"/>
                <a:chExt cx="4862512" cy="1927226"/>
              </a:xfrm>
            </p:grpSpPr>
            <p:sp>
              <p:nvSpPr>
                <p:cNvPr id="15445" name="Oval 6"/>
                <p:cNvSpPr>
                  <a:spLocks noChangeArrowheads="1"/>
                </p:cNvSpPr>
                <p:nvPr/>
              </p:nvSpPr>
              <p:spPr bwMode="auto">
                <a:xfrm rot="10800000">
                  <a:off x="8149432" y="3364111"/>
                  <a:ext cx="785812" cy="186334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46" name="Oval 8"/>
                <p:cNvSpPr>
                  <a:spLocks noChangeArrowheads="1"/>
                </p:cNvSpPr>
                <p:nvPr/>
              </p:nvSpPr>
              <p:spPr bwMode="auto">
                <a:xfrm rot="10800000">
                  <a:off x="8520907" y="3149383"/>
                  <a:ext cx="42862" cy="2662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47" name="Rectangle 9"/>
                <p:cNvSpPr>
                  <a:spLocks noChangeArrowheads="1"/>
                </p:cNvSpPr>
                <p:nvPr/>
              </p:nvSpPr>
              <p:spPr bwMode="auto">
                <a:xfrm rot="10800000">
                  <a:off x="8489157" y="3115665"/>
                  <a:ext cx="12700" cy="69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48" name="Oval 10"/>
                <p:cNvSpPr>
                  <a:spLocks noChangeArrowheads="1"/>
                </p:cNvSpPr>
                <p:nvPr/>
              </p:nvSpPr>
              <p:spPr bwMode="auto">
                <a:xfrm rot="10800000">
                  <a:off x="8520907" y="2932880"/>
                  <a:ext cx="42862" cy="28394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49" name="Rectangle 11"/>
                <p:cNvSpPr>
                  <a:spLocks noChangeArrowheads="1"/>
                </p:cNvSpPr>
                <p:nvPr/>
              </p:nvSpPr>
              <p:spPr bwMode="auto">
                <a:xfrm rot="10800000">
                  <a:off x="8489157" y="2900938"/>
                  <a:ext cx="12700" cy="69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50" name="Oval 12"/>
                <p:cNvSpPr>
                  <a:spLocks noChangeArrowheads="1"/>
                </p:cNvSpPr>
                <p:nvPr/>
              </p:nvSpPr>
              <p:spPr bwMode="auto">
                <a:xfrm rot="10800000">
                  <a:off x="8520907" y="2508749"/>
                  <a:ext cx="42862" cy="2662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1" name="Rectangle 13"/>
                <p:cNvSpPr>
                  <a:spLocks noChangeArrowheads="1"/>
                </p:cNvSpPr>
                <p:nvPr/>
              </p:nvSpPr>
              <p:spPr bwMode="auto">
                <a:xfrm rot="10800000">
                  <a:off x="8489157" y="2475032"/>
                  <a:ext cx="12700" cy="69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52" name="Oval 14"/>
                <p:cNvSpPr>
                  <a:spLocks noChangeArrowheads="1"/>
                </p:cNvSpPr>
                <p:nvPr/>
              </p:nvSpPr>
              <p:spPr bwMode="auto">
                <a:xfrm rot="10800000">
                  <a:off x="7290594" y="3410250"/>
                  <a:ext cx="644525" cy="9405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3" name="Oval 16"/>
                <p:cNvSpPr>
                  <a:spLocks noChangeArrowheads="1"/>
                </p:cNvSpPr>
                <p:nvPr/>
              </p:nvSpPr>
              <p:spPr bwMode="auto">
                <a:xfrm rot="10800000">
                  <a:off x="7590632" y="3149383"/>
                  <a:ext cx="42862" cy="2662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4" name="Rectangle 17"/>
                <p:cNvSpPr>
                  <a:spLocks noChangeArrowheads="1"/>
                </p:cNvSpPr>
                <p:nvPr/>
              </p:nvSpPr>
              <p:spPr bwMode="auto">
                <a:xfrm rot="10800000">
                  <a:off x="7558882" y="3115665"/>
                  <a:ext cx="12700" cy="69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55" name="Oval 18"/>
                <p:cNvSpPr>
                  <a:spLocks noChangeArrowheads="1"/>
                </p:cNvSpPr>
                <p:nvPr/>
              </p:nvSpPr>
              <p:spPr bwMode="auto">
                <a:xfrm rot="10800000">
                  <a:off x="7590632" y="2932880"/>
                  <a:ext cx="42862" cy="28394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6" name="Rectangle 19"/>
                <p:cNvSpPr>
                  <a:spLocks noChangeArrowheads="1"/>
                </p:cNvSpPr>
                <p:nvPr/>
              </p:nvSpPr>
              <p:spPr bwMode="auto">
                <a:xfrm rot="10800000">
                  <a:off x="7558882" y="2900938"/>
                  <a:ext cx="12700" cy="69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5457" name="Oval 20"/>
                <p:cNvSpPr>
                  <a:spLocks noChangeArrowheads="1"/>
                </p:cNvSpPr>
                <p:nvPr/>
              </p:nvSpPr>
              <p:spPr bwMode="auto">
                <a:xfrm rot="10800000">
                  <a:off x="7290594" y="2475032"/>
                  <a:ext cx="644525" cy="9405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8" name="Oval 22"/>
                <p:cNvSpPr>
                  <a:spLocks noChangeArrowheads="1"/>
                </p:cNvSpPr>
                <p:nvPr/>
              </p:nvSpPr>
              <p:spPr bwMode="auto">
                <a:xfrm rot="10800000">
                  <a:off x="5896770" y="2302894"/>
                  <a:ext cx="1179512" cy="443652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59" name="Oval 24"/>
                <p:cNvSpPr>
                  <a:spLocks noChangeArrowheads="1"/>
                </p:cNvSpPr>
                <p:nvPr/>
              </p:nvSpPr>
              <p:spPr bwMode="auto">
                <a:xfrm rot="10800000">
                  <a:off x="5003007" y="2466159"/>
                  <a:ext cx="679450" cy="117124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60" name="Rectangle 26"/>
                <p:cNvSpPr>
                  <a:spLocks noChangeArrowheads="1"/>
                </p:cNvSpPr>
                <p:nvPr/>
              </p:nvSpPr>
              <p:spPr bwMode="auto">
                <a:xfrm rot="10800000">
                  <a:off x="5860257" y="1623219"/>
                  <a:ext cx="1252537" cy="491567"/>
                </a:xfrm>
                <a:prstGeom prst="rect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61" name="Oval 28"/>
                <p:cNvSpPr>
                  <a:spLocks noChangeArrowheads="1"/>
                </p:cNvSpPr>
                <p:nvPr/>
              </p:nvSpPr>
              <p:spPr bwMode="auto">
                <a:xfrm rot="10800000">
                  <a:off x="4072732" y="2451961"/>
                  <a:ext cx="715962" cy="14019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5462" name="Line 14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8541545" y="2535368"/>
                  <a:ext cx="1587" cy="3975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3" name="Line 150"/>
                <p:cNvSpPr>
                  <a:spLocks noChangeShapeType="1"/>
                </p:cNvSpPr>
                <p:nvPr/>
              </p:nvSpPr>
              <p:spPr bwMode="auto">
                <a:xfrm rot="10800000">
                  <a:off x="4723607" y="2563763"/>
                  <a:ext cx="2867025" cy="379766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4" name="Line 152"/>
                <p:cNvSpPr>
                  <a:spLocks noChangeShapeType="1"/>
                </p:cNvSpPr>
                <p:nvPr/>
              </p:nvSpPr>
              <p:spPr bwMode="auto">
                <a:xfrm rot="10800000">
                  <a:off x="8541544" y="2961274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5" name="Line 164"/>
                <p:cNvSpPr>
                  <a:spLocks noChangeShapeType="1"/>
                </p:cNvSpPr>
                <p:nvPr/>
              </p:nvSpPr>
              <p:spPr bwMode="auto">
                <a:xfrm rot="10800000">
                  <a:off x="8541545" y="2535368"/>
                  <a:ext cx="1587" cy="3975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6" name="Line 16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682457" y="2519397"/>
                  <a:ext cx="214312" cy="17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7" name="Line 188"/>
                <p:cNvSpPr>
                  <a:spLocks noChangeShapeType="1"/>
                </p:cNvSpPr>
                <p:nvPr/>
              </p:nvSpPr>
              <p:spPr bwMode="auto">
                <a:xfrm rot="10800000">
                  <a:off x="5682457" y="2519397"/>
                  <a:ext cx="214312" cy="17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8" name="Line 1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6904832" y="2680887"/>
                  <a:ext cx="685800" cy="26264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9" name="Line 211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7611269" y="2961274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0" name="Line 221"/>
                <p:cNvSpPr>
                  <a:spLocks noChangeShapeType="1"/>
                </p:cNvSpPr>
                <p:nvPr/>
              </p:nvSpPr>
              <p:spPr bwMode="auto">
                <a:xfrm rot="10800000">
                  <a:off x="7611270" y="3176001"/>
                  <a:ext cx="1587" cy="23424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1" name="Line 24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7112794" y="2068646"/>
                  <a:ext cx="1408112" cy="44897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2" name="Line 247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437982" y="2114786"/>
                  <a:ext cx="615950" cy="35492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3" name="Line 25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723607" y="2563763"/>
                  <a:ext cx="2867025" cy="379766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4" name="Line 263"/>
                <p:cNvSpPr>
                  <a:spLocks noChangeShapeType="1"/>
                </p:cNvSpPr>
                <p:nvPr/>
              </p:nvSpPr>
              <p:spPr bwMode="auto">
                <a:xfrm rot="10800000">
                  <a:off x="7112794" y="2068646"/>
                  <a:ext cx="1408112" cy="44897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5" name="Line 265"/>
                <p:cNvSpPr>
                  <a:spLocks noChangeShapeType="1"/>
                </p:cNvSpPr>
                <p:nvPr/>
              </p:nvSpPr>
              <p:spPr bwMode="auto">
                <a:xfrm rot="10800000">
                  <a:off x="7611270" y="2569085"/>
                  <a:ext cx="1587" cy="36379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6" name="Line 281"/>
                <p:cNvSpPr>
                  <a:spLocks noChangeShapeType="1"/>
                </p:cNvSpPr>
                <p:nvPr/>
              </p:nvSpPr>
              <p:spPr bwMode="auto">
                <a:xfrm rot="10800000">
                  <a:off x="6904832" y="2680887"/>
                  <a:ext cx="685800" cy="26264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7" name="Line 301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5437982" y="2114786"/>
                  <a:ext cx="615950" cy="35492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8" name="Line 303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7611270" y="3176001"/>
                  <a:ext cx="1587" cy="23424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79" name="Line 313"/>
                <p:cNvSpPr>
                  <a:spLocks noChangeShapeType="1"/>
                </p:cNvSpPr>
                <p:nvPr/>
              </p:nvSpPr>
              <p:spPr bwMode="auto">
                <a:xfrm rot="10800000">
                  <a:off x="6480970" y="2114786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0" name="Line 323"/>
                <p:cNvSpPr>
                  <a:spLocks noChangeShapeType="1"/>
                </p:cNvSpPr>
                <p:nvPr/>
              </p:nvSpPr>
              <p:spPr bwMode="auto">
                <a:xfrm rot="10800000">
                  <a:off x="8541544" y="3176002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1" name="Line 32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615657" y="2068646"/>
                  <a:ext cx="1244600" cy="3975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2" name="Line 33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6911182" y="2114787"/>
                  <a:ext cx="622300" cy="36556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3" name="Line 333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8541544" y="2961274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4" name="Line 34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6480970" y="2114786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5" name="Line 353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7611270" y="2569085"/>
                  <a:ext cx="1587" cy="36379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6" name="Line 361"/>
                <p:cNvSpPr>
                  <a:spLocks noChangeShapeType="1"/>
                </p:cNvSpPr>
                <p:nvPr/>
              </p:nvSpPr>
              <p:spPr bwMode="auto">
                <a:xfrm rot="10800000">
                  <a:off x="6911182" y="2114787"/>
                  <a:ext cx="622300" cy="36556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7" name="Line 363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8541544" y="3176002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8" name="Line 367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615657" y="2068646"/>
                  <a:ext cx="1244600" cy="3975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89" name="Line 369"/>
                <p:cNvSpPr>
                  <a:spLocks noChangeShapeType="1"/>
                </p:cNvSpPr>
                <p:nvPr/>
              </p:nvSpPr>
              <p:spPr bwMode="auto">
                <a:xfrm rot="10800000">
                  <a:off x="7611269" y="2961274"/>
                  <a:ext cx="1587" cy="188109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4" name="Rectangle 21"/>
          <p:cNvSpPr>
            <a:spLocks noChangeArrowheads="1"/>
          </p:cNvSpPr>
          <p:nvPr/>
        </p:nvSpPr>
        <p:spPr bwMode="auto">
          <a:xfrm>
            <a:off x="4994275" y="2725738"/>
            <a:ext cx="519113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ns/74/96</a:t>
            </a:r>
          </a:p>
        </p:txBody>
      </p:sp>
      <p:sp>
        <p:nvSpPr>
          <p:cNvPr id="295" name="Line 17"/>
          <p:cNvSpPr>
            <a:spLocks noChangeShapeType="1"/>
          </p:cNvSpPr>
          <p:nvPr/>
        </p:nvSpPr>
        <p:spPr bwMode="auto">
          <a:xfrm flipH="1">
            <a:off x="4835525" y="2838450"/>
            <a:ext cx="206375" cy="14288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2878667" y="4842933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36734" y="2675466"/>
            <a:ext cx="352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7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Macintosh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Lorenza Beati</dc:creator>
  <cp:lastModifiedBy>Lorenza Beati</cp:lastModifiedBy>
  <cp:revision>2</cp:revision>
  <dcterms:created xsi:type="dcterms:W3CDTF">2013-05-04T15:30:11Z</dcterms:created>
  <dcterms:modified xsi:type="dcterms:W3CDTF">2013-10-29T01:21:13Z</dcterms:modified>
</cp:coreProperties>
</file>