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39" d="100"/>
          <a:sy n="139" d="100"/>
        </p:scale>
        <p:origin x="-1528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8043F3-219F-7244-97AB-C4BDEE3388DD}" type="datetimeFigureOut">
              <a:rPr lang="en-US" smtClean="0"/>
              <a:t>10/28/13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97114E-435F-344C-BE14-0D77EDE4BE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86551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8043F3-219F-7244-97AB-C4BDEE3388DD}" type="datetimeFigureOut">
              <a:rPr lang="en-US" smtClean="0"/>
              <a:t>10/28/13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97114E-435F-344C-BE14-0D77EDE4BE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02142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8043F3-219F-7244-97AB-C4BDEE3388DD}" type="datetimeFigureOut">
              <a:rPr lang="en-US" smtClean="0"/>
              <a:t>10/28/13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97114E-435F-344C-BE14-0D77EDE4BE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74662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8043F3-219F-7244-97AB-C4BDEE3388DD}" type="datetimeFigureOut">
              <a:rPr lang="en-US" smtClean="0"/>
              <a:t>10/28/13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97114E-435F-344C-BE14-0D77EDE4BE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38287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8043F3-219F-7244-97AB-C4BDEE3388DD}" type="datetimeFigureOut">
              <a:rPr lang="en-US" smtClean="0"/>
              <a:t>10/28/13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97114E-435F-344C-BE14-0D77EDE4BE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66634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8043F3-219F-7244-97AB-C4BDEE3388DD}" type="datetimeFigureOut">
              <a:rPr lang="en-US" smtClean="0"/>
              <a:t>10/28/13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97114E-435F-344C-BE14-0D77EDE4BE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98283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8043F3-219F-7244-97AB-C4BDEE3388DD}" type="datetimeFigureOut">
              <a:rPr lang="en-US" smtClean="0"/>
              <a:t>10/28/13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97114E-435F-344C-BE14-0D77EDE4BE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32426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8043F3-219F-7244-97AB-C4BDEE3388DD}" type="datetimeFigureOut">
              <a:rPr lang="en-US" smtClean="0"/>
              <a:t>10/28/13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97114E-435F-344C-BE14-0D77EDE4BE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10945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8043F3-219F-7244-97AB-C4BDEE3388DD}" type="datetimeFigureOut">
              <a:rPr lang="en-US" smtClean="0"/>
              <a:t>10/28/13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97114E-435F-344C-BE14-0D77EDE4BE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47993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8043F3-219F-7244-97AB-C4BDEE3388DD}" type="datetimeFigureOut">
              <a:rPr lang="en-US" smtClean="0"/>
              <a:t>10/28/13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97114E-435F-344C-BE14-0D77EDE4BE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24134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8043F3-219F-7244-97AB-C4BDEE3388DD}" type="datetimeFigureOut">
              <a:rPr lang="en-US" smtClean="0"/>
              <a:t>10/28/13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97114E-435F-344C-BE14-0D77EDE4BE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49826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8043F3-219F-7244-97AB-C4BDEE3388DD}" type="datetimeFigureOut">
              <a:rPr lang="en-US" smtClean="0"/>
              <a:t>10/28/13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97114E-435F-344C-BE14-0D77EDE4BE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47144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95" name="Rectangle 131"/>
          <p:cNvSpPr>
            <a:spLocks noChangeArrowheads="1"/>
          </p:cNvSpPr>
          <p:nvPr/>
        </p:nvSpPr>
        <p:spPr bwMode="auto">
          <a:xfrm>
            <a:off x="4846638" y="3314700"/>
            <a:ext cx="796925" cy="228600"/>
          </a:xfrm>
          <a:prstGeom prst="rect">
            <a:avLst/>
          </a:prstGeom>
          <a:solidFill>
            <a:srgbClr val="FFD2BD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 sz="1800"/>
          </a:p>
        </p:txBody>
      </p:sp>
      <p:sp>
        <p:nvSpPr>
          <p:cNvPr id="11396" name="Rectangle 132"/>
          <p:cNvSpPr>
            <a:spLocks noChangeArrowheads="1"/>
          </p:cNvSpPr>
          <p:nvPr/>
        </p:nvSpPr>
        <p:spPr bwMode="auto">
          <a:xfrm>
            <a:off x="4249738" y="431800"/>
            <a:ext cx="1044575" cy="1257300"/>
          </a:xfrm>
          <a:prstGeom prst="rect">
            <a:avLst/>
          </a:prstGeom>
          <a:solidFill>
            <a:srgbClr val="FFC738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 sz="1800"/>
          </a:p>
        </p:txBody>
      </p:sp>
      <p:sp>
        <p:nvSpPr>
          <p:cNvPr id="11394" name="Rectangle 130"/>
          <p:cNvSpPr>
            <a:spLocks noChangeArrowheads="1"/>
          </p:cNvSpPr>
          <p:nvPr/>
        </p:nvSpPr>
        <p:spPr bwMode="auto">
          <a:xfrm>
            <a:off x="4819650" y="3576638"/>
            <a:ext cx="825500" cy="204787"/>
          </a:xfrm>
          <a:prstGeom prst="rect">
            <a:avLst/>
          </a:prstGeom>
          <a:solidFill>
            <a:srgbClr val="E083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 sz="1800"/>
          </a:p>
        </p:txBody>
      </p:sp>
      <p:sp>
        <p:nvSpPr>
          <p:cNvPr id="11397" name="Rectangle 133"/>
          <p:cNvSpPr>
            <a:spLocks noChangeArrowheads="1"/>
          </p:cNvSpPr>
          <p:nvPr/>
        </p:nvSpPr>
        <p:spPr bwMode="auto">
          <a:xfrm>
            <a:off x="4068763" y="1816100"/>
            <a:ext cx="1146175" cy="1447800"/>
          </a:xfrm>
          <a:prstGeom prst="rect">
            <a:avLst/>
          </a:prstGeom>
          <a:solidFill>
            <a:srgbClr val="B2FF7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 sz="1800"/>
          </a:p>
        </p:txBody>
      </p:sp>
      <p:sp>
        <p:nvSpPr>
          <p:cNvPr id="11393" name="Rectangle 129"/>
          <p:cNvSpPr>
            <a:spLocks noChangeArrowheads="1"/>
          </p:cNvSpPr>
          <p:nvPr/>
        </p:nvSpPr>
        <p:spPr bwMode="auto">
          <a:xfrm>
            <a:off x="4832350" y="5164138"/>
            <a:ext cx="901700" cy="669925"/>
          </a:xfrm>
          <a:prstGeom prst="rect">
            <a:avLst/>
          </a:prstGeom>
          <a:solidFill>
            <a:srgbClr val="69AD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 sz="1800"/>
          </a:p>
        </p:txBody>
      </p:sp>
      <p:sp>
        <p:nvSpPr>
          <p:cNvPr id="11392" name="Rectangle 128"/>
          <p:cNvSpPr>
            <a:spLocks noChangeArrowheads="1"/>
          </p:cNvSpPr>
          <p:nvPr/>
        </p:nvSpPr>
        <p:spPr bwMode="auto">
          <a:xfrm>
            <a:off x="4854575" y="3835400"/>
            <a:ext cx="1092200" cy="1254125"/>
          </a:xfrm>
          <a:prstGeom prst="rect">
            <a:avLst/>
          </a:prstGeom>
          <a:solidFill>
            <a:srgbClr val="FF597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 sz="1800"/>
          </a:p>
        </p:txBody>
      </p:sp>
      <p:sp>
        <p:nvSpPr>
          <p:cNvPr id="16391" name="Freeform 81"/>
          <p:cNvSpPr>
            <a:spLocks/>
          </p:cNvSpPr>
          <p:nvPr/>
        </p:nvSpPr>
        <p:spPr bwMode="auto">
          <a:xfrm>
            <a:off x="796925" y="3819525"/>
            <a:ext cx="1550988" cy="2301875"/>
          </a:xfrm>
          <a:custGeom>
            <a:avLst/>
            <a:gdLst>
              <a:gd name="T0" fmla="*/ 2147483647 w 977"/>
              <a:gd name="T1" fmla="*/ 0 h 1450"/>
              <a:gd name="T2" fmla="*/ 0 w 977"/>
              <a:gd name="T3" fmla="*/ 0 h 1450"/>
              <a:gd name="T4" fmla="*/ 0 w 977"/>
              <a:gd name="T5" fmla="*/ 2147483647 h 1450"/>
              <a:gd name="T6" fmla="*/ 2147483647 w 977"/>
              <a:gd name="T7" fmla="*/ 2147483647 h 145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977" h="1450">
                <a:moveTo>
                  <a:pt x="963" y="0"/>
                </a:moveTo>
                <a:lnTo>
                  <a:pt x="0" y="0"/>
                </a:lnTo>
                <a:lnTo>
                  <a:pt x="0" y="1450"/>
                </a:lnTo>
                <a:lnTo>
                  <a:pt x="977" y="1450"/>
                </a:lnTo>
              </a:path>
            </a:pathLst>
          </a:custGeom>
          <a:noFill/>
          <a:ln w="11113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6392" name="Freeform 82"/>
          <p:cNvSpPr>
            <a:spLocks/>
          </p:cNvSpPr>
          <p:nvPr/>
        </p:nvSpPr>
        <p:spPr bwMode="auto">
          <a:xfrm>
            <a:off x="2325688" y="2705100"/>
            <a:ext cx="1706562" cy="2227263"/>
          </a:xfrm>
          <a:custGeom>
            <a:avLst/>
            <a:gdLst>
              <a:gd name="T0" fmla="*/ 2147483647 w 1075"/>
              <a:gd name="T1" fmla="*/ 0 h 1403"/>
              <a:gd name="T2" fmla="*/ 0 w 1075"/>
              <a:gd name="T3" fmla="*/ 0 h 1403"/>
              <a:gd name="T4" fmla="*/ 0 w 1075"/>
              <a:gd name="T5" fmla="*/ 2147483647 h 1403"/>
              <a:gd name="T6" fmla="*/ 2147483647 w 1075"/>
              <a:gd name="T7" fmla="*/ 2147483647 h 1403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075" h="1403">
                <a:moveTo>
                  <a:pt x="708" y="0"/>
                </a:moveTo>
                <a:lnTo>
                  <a:pt x="0" y="0"/>
                </a:lnTo>
                <a:lnTo>
                  <a:pt x="0" y="1403"/>
                </a:lnTo>
                <a:lnTo>
                  <a:pt x="1075" y="1403"/>
                </a:lnTo>
              </a:path>
            </a:pathLst>
          </a:custGeom>
          <a:noFill/>
          <a:ln w="11113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6393" name="Freeform 83"/>
          <p:cNvSpPr>
            <a:spLocks/>
          </p:cNvSpPr>
          <p:nvPr/>
        </p:nvSpPr>
        <p:spPr bwMode="auto">
          <a:xfrm>
            <a:off x="3449638" y="1849438"/>
            <a:ext cx="1176337" cy="1703387"/>
          </a:xfrm>
          <a:custGeom>
            <a:avLst/>
            <a:gdLst>
              <a:gd name="T0" fmla="*/ 2147483647 w 741"/>
              <a:gd name="T1" fmla="*/ 0 h 1073"/>
              <a:gd name="T2" fmla="*/ 0 w 741"/>
              <a:gd name="T3" fmla="*/ 0 h 1073"/>
              <a:gd name="T4" fmla="*/ 0 w 741"/>
              <a:gd name="T5" fmla="*/ 2147483647 h 1073"/>
              <a:gd name="T6" fmla="*/ 2147483647 w 741"/>
              <a:gd name="T7" fmla="*/ 2147483647 h 1073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741" h="1073">
                <a:moveTo>
                  <a:pt x="249" y="0"/>
                </a:moveTo>
                <a:lnTo>
                  <a:pt x="0" y="0"/>
                </a:lnTo>
                <a:lnTo>
                  <a:pt x="0" y="1073"/>
                </a:lnTo>
                <a:lnTo>
                  <a:pt x="741" y="1073"/>
                </a:lnTo>
              </a:path>
            </a:pathLst>
          </a:custGeom>
          <a:noFill/>
          <a:ln w="11113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6394" name="Freeform 84"/>
          <p:cNvSpPr>
            <a:spLocks/>
          </p:cNvSpPr>
          <p:nvPr/>
        </p:nvSpPr>
        <p:spPr bwMode="auto">
          <a:xfrm>
            <a:off x="3844925" y="1243013"/>
            <a:ext cx="468313" cy="1220787"/>
          </a:xfrm>
          <a:custGeom>
            <a:avLst/>
            <a:gdLst>
              <a:gd name="T0" fmla="*/ 2147483647 w 295"/>
              <a:gd name="T1" fmla="*/ 0 h 769"/>
              <a:gd name="T2" fmla="*/ 0 w 295"/>
              <a:gd name="T3" fmla="*/ 0 h 769"/>
              <a:gd name="T4" fmla="*/ 0 w 295"/>
              <a:gd name="T5" fmla="*/ 2147483647 h 769"/>
              <a:gd name="T6" fmla="*/ 2147483647 w 295"/>
              <a:gd name="T7" fmla="*/ 2147483647 h 769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95" h="769">
                <a:moveTo>
                  <a:pt x="295" y="0"/>
                </a:moveTo>
                <a:lnTo>
                  <a:pt x="0" y="0"/>
                </a:lnTo>
                <a:lnTo>
                  <a:pt x="0" y="769"/>
                </a:lnTo>
                <a:lnTo>
                  <a:pt x="217" y="769"/>
                </a:lnTo>
              </a:path>
            </a:pathLst>
          </a:custGeom>
          <a:noFill/>
          <a:ln w="11113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6395" name="Freeform 85"/>
          <p:cNvSpPr>
            <a:spLocks/>
          </p:cNvSpPr>
          <p:nvPr/>
        </p:nvSpPr>
        <p:spPr bwMode="auto">
          <a:xfrm>
            <a:off x="4313238" y="852488"/>
            <a:ext cx="73025" cy="773112"/>
          </a:xfrm>
          <a:custGeom>
            <a:avLst/>
            <a:gdLst>
              <a:gd name="T0" fmla="*/ 2147483647 w 46"/>
              <a:gd name="T1" fmla="*/ 0 h 487"/>
              <a:gd name="T2" fmla="*/ 0 w 46"/>
              <a:gd name="T3" fmla="*/ 0 h 487"/>
              <a:gd name="T4" fmla="*/ 0 w 46"/>
              <a:gd name="T5" fmla="*/ 2147483647 h 487"/>
              <a:gd name="T6" fmla="*/ 0 w 46"/>
              <a:gd name="T7" fmla="*/ 2147483647 h 487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46" h="487">
                <a:moveTo>
                  <a:pt x="46" y="0"/>
                </a:moveTo>
                <a:lnTo>
                  <a:pt x="0" y="0"/>
                </a:lnTo>
                <a:lnTo>
                  <a:pt x="0" y="487"/>
                </a:lnTo>
              </a:path>
            </a:pathLst>
          </a:custGeom>
          <a:noFill/>
          <a:ln w="11113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6396" name="Freeform 86"/>
          <p:cNvSpPr>
            <a:spLocks/>
          </p:cNvSpPr>
          <p:nvPr/>
        </p:nvSpPr>
        <p:spPr bwMode="auto">
          <a:xfrm>
            <a:off x="4386263" y="603250"/>
            <a:ext cx="146050" cy="506413"/>
          </a:xfrm>
          <a:custGeom>
            <a:avLst/>
            <a:gdLst>
              <a:gd name="T0" fmla="*/ 2147483647 w 92"/>
              <a:gd name="T1" fmla="*/ 0 h 319"/>
              <a:gd name="T2" fmla="*/ 0 w 92"/>
              <a:gd name="T3" fmla="*/ 0 h 319"/>
              <a:gd name="T4" fmla="*/ 0 w 92"/>
              <a:gd name="T5" fmla="*/ 2147483647 h 319"/>
              <a:gd name="T6" fmla="*/ 0 w 92"/>
              <a:gd name="T7" fmla="*/ 2147483647 h 319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92" h="319">
                <a:moveTo>
                  <a:pt x="92" y="0"/>
                </a:moveTo>
                <a:lnTo>
                  <a:pt x="0" y="0"/>
                </a:lnTo>
                <a:lnTo>
                  <a:pt x="0" y="319"/>
                </a:lnTo>
              </a:path>
            </a:pathLst>
          </a:custGeom>
          <a:noFill/>
          <a:ln w="11113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6397" name="Line 87"/>
          <p:cNvSpPr>
            <a:spLocks noChangeShapeType="1"/>
          </p:cNvSpPr>
          <p:nvPr/>
        </p:nvSpPr>
        <p:spPr bwMode="auto">
          <a:xfrm flipH="1">
            <a:off x="4386263" y="852488"/>
            <a:ext cx="73025" cy="1587"/>
          </a:xfrm>
          <a:prstGeom prst="line">
            <a:avLst/>
          </a:prstGeom>
          <a:noFill/>
          <a:ln w="1111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6398" name="Line 88"/>
          <p:cNvSpPr>
            <a:spLocks noChangeShapeType="1"/>
          </p:cNvSpPr>
          <p:nvPr/>
        </p:nvSpPr>
        <p:spPr bwMode="auto">
          <a:xfrm flipH="1">
            <a:off x="4313238" y="1366838"/>
            <a:ext cx="292100" cy="1587"/>
          </a:xfrm>
          <a:prstGeom prst="line">
            <a:avLst/>
          </a:prstGeom>
          <a:noFill/>
          <a:ln w="1111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6399" name="Freeform 89"/>
          <p:cNvSpPr>
            <a:spLocks/>
          </p:cNvSpPr>
          <p:nvPr/>
        </p:nvSpPr>
        <p:spPr bwMode="auto">
          <a:xfrm>
            <a:off x="4189413" y="1882775"/>
            <a:ext cx="144462" cy="1154113"/>
          </a:xfrm>
          <a:custGeom>
            <a:avLst/>
            <a:gdLst>
              <a:gd name="T0" fmla="*/ 2147483647 w 91"/>
              <a:gd name="T1" fmla="*/ 0 h 727"/>
              <a:gd name="T2" fmla="*/ 0 w 91"/>
              <a:gd name="T3" fmla="*/ 0 h 727"/>
              <a:gd name="T4" fmla="*/ 0 w 91"/>
              <a:gd name="T5" fmla="*/ 2147483647 h 727"/>
              <a:gd name="T6" fmla="*/ 2147483647 w 91"/>
              <a:gd name="T7" fmla="*/ 2147483647 h 727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91" h="727">
                <a:moveTo>
                  <a:pt x="91" y="0"/>
                </a:moveTo>
                <a:lnTo>
                  <a:pt x="0" y="0"/>
                </a:lnTo>
                <a:lnTo>
                  <a:pt x="0" y="727"/>
                </a:lnTo>
                <a:lnTo>
                  <a:pt x="46" y="727"/>
                </a:lnTo>
              </a:path>
            </a:pathLst>
          </a:custGeom>
          <a:noFill/>
          <a:ln w="11113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6400" name="Line 90"/>
          <p:cNvSpPr>
            <a:spLocks noChangeShapeType="1"/>
          </p:cNvSpPr>
          <p:nvPr/>
        </p:nvSpPr>
        <p:spPr bwMode="auto">
          <a:xfrm>
            <a:off x="4189413" y="2139950"/>
            <a:ext cx="1587" cy="1588"/>
          </a:xfrm>
          <a:prstGeom prst="line">
            <a:avLst/>
          </a:prstGeom>
          <a:noFill/>
          <a:ln w="1111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6401" name="Line 91"/>
          <p:cNvSpPr>
            <a:spLocks noChangeShapeType="1"/>
          </p:cNvSpPr>
          <p:nvPr/>
        </p:nvSpPr>
        <p:spPr bwMode="auto">
          <a:xfrm>
            <a:off x="4189413" y="2397125"/>
            <a:ext cx="1587" cy="1588"/>
          </a:xfrm>
          <a:prstGeom prst="line">
            <a:avLst/>
          </a:prstGeom>
          <a:noFill/>
          <a:ln w="1111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6402" name="Line 92"/>
          <p:cNvSpPr>
            <a:spLocks noChangeShapeType="1"/>
          </p:cNvSpPr>
          <p:nvPr/>
        </p:nvSpPr>
        <p:spPr bwMode="auto">
          <a:xfrm>
            <a:off x="4189413" y="2655888"/>
            <a:ext cx="1587" cy="1587"/>
          </a:xfrm>
          <a:prstGeom prst="line">
            <a:avLst/>
          </a:prstGeom>
          <a:noFill/>
          <a:ln w="1111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6403" name="Freeform 93"/>
          <p:cNvSpPr>
            <a:spLocks/>
          </p:cNvSpPr>
          <p:nvPr/>
        </p:nvSpPr>
        <p:spPr bwMode="auto">
          <a:xfrm>
            <a:off x="4262438" y="2913063"/>
            <a:ext cx="71437" cy="257175"/>
          </a:xfrm>
          <a:custGeom>
            <a:avLst/>
            <a:gdLst>
              <a:gd name="T0" fmla="*/ 0 w 45"/>
              <a:gd name="T1" fmla="*/ 0 h 162"/>
              <a:gd name="T2" fmla="*/ 0 w 45"/>
              <a:gd name="T3" fmla="*/ 0 h 162"/>
              <a:gd name="T4" fmla="*/ 0 w 45"/>
              <a:gd name="T5" fmla="*/ 2147483647 h 162"/>
              <a:gd name="T6" fmla="*/ 2147483647 w 45"/>
              <a:gd name="T7" fmla="*/ 2147483647 h 162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45" h="162">
                <a:moveTo>
                  <a:pt x="0" y="0"/>
                </a:moveTo>
                <a:lnTo>
                  <a:pt x="0" y="0"/>
                </a:lnTo>
                <a:lnTo>
                  <a:pt x="0" y="162"/>
                </a:lnTo>
                <a:lnTo>
                  <a:pt x="45" y="162"/>
                </a:lnTo>
              </a:path>
            </a:pathLst>
          </a:custGeom>
          <a:noFill/>
          <a:ln w="11113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6404" name="Freeform 94"/>
          <p:cNvSpPr>
            <a:spLocks/>
          </p:cNvSpPr>
          <p:nvPr/>
        </p:nvSpPr>
        <p:spPr bwMode="auto">
          <a:xfrm>
            <a:off x="4625975" y="3429000"/>
            <a:ext cx="427038" cy="249238"/>
          </a:xfrm>
          <a:custGeom>
            <a:avLst/>
            <a:gdLst>
              <a:gd name="T0" fmla="*/ 2147483647 w 269"/>
              <a:gd name="T1" fmla="*/ 0 h 157"/>
              <a:gd name="T2" fmla="*/ 0 w 269"/>
              <a:gd name="T3" fmla="*/ 0 h 157"/>
              <a:gd name="T4" fmla="*/ 0 w 269"/>
              <a:gd name="T5" fmla="*/ 2147483647 h 157"/>
              <a:gd name="T6" fmla="*/ 2147483647 w 269"/>
              <a:gd name="T7" fmla="*/ 2147483647 h 157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69" h="157">
                <a:moveTo>
                  <a:pt x="151" y="0"/>
                </a:moveTo>
                <a:lnTo>
                  <a:pt x="0" y="0"/>
                </a:lnTo>
                <a:lnTo>
                  <a:pt x="0" y="157"/>
                </a:lnTo>
                <a:lnTo>
                  <a:pt x="269" y="157"/>
                </a:lnTo>
              </a:path>
            </a:pathLst>
          </a:custGeom>
          <a:noFill/>
          <a:ln w="11113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6405" name="Freeform 95"/>
          <p:cNvSpPr>
            <a:spLocks/>
          </p:cNvSpPr>
          <p:nvPr/>
        </p:nvSpPr>
        <p:spPr bwMode="auto">
          <a:xfrm>
            <a:off x="4032250" y="4384675"/>
            <a:ext cx="1103313" cy="1096963"/>
          </a:xfrm>
          <a:custGeom>
            <a:avLst/>
            <a:gdLst>
              <a:gd name="T0" fmla="*/ 2147483647 w 695"/>
              <a:gd name="T1" fmla="*/ 0 h 691"/>
              <a:gd name="T2" fmla="*/ 0 w 695"/>
              <a:gd name="T3" fmla="*/ 0 h 691"/>
              <a:gd name="T4" fmla="*/ 0 w 695"/>
              <a:gd name="T5" fmla="*/ 2147483647 h 691"/>
              <a:gd name="T6" fmla="*/ 2147483647 w 695"/>
              <a:gd name="T7" fmla="*/ 2147483647 h 691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695" h="691">
                <a:moveTo>
                  <a:pt x="695" y="0"/>
                </a:moveTo>
                <a:lnTo>
                  <a:pt x="0" y="0"/>
                </a:lnTo>
                <a:lnTo>
                  <a:pt x="0" y="691"/>
                </a:lnTo>
                <a:lnTo>
                  <a:pt x="538" y="691"/>
                </a:lnTo>
              </a:path>
            </a:pathLst>
          </a:custGeom>
          <a:noFill/>
          <a:ln w="11113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6406" name="Freeform 96"/>
          <p:cNvSpPr>
            <a:spLocks/>
          </p:cNvSpPr>
          <p:nvPr/>
        </p:nvSpPr>
        <p:spPr bwMode="auto">
          <a:xfrm>
            <a:off x="5135563" y="3935413"/>
            <a:ext cx="73025" cy="896937"/>
          </a:xfrm>
          <a:custGeom>
            <a:avLst/>
            <a:gdLst>
              <a:gd name="T0" fmla="*/ 0 w 46"/>
              <a:gd name="T1" fmla="*/ 0 h 565"/>
              <a:gd name="T2" fmla="*/ 0 w 46"/>
              <a:gd name="T3" fmla="*/ 0 h 565"/>
              <a:gd name="T4" fmla="*/ 0 w 46"/>
              <a:gd name="T5" fmla="*/ 2147483647 h 565"/>
              <a:gd name="T6" fmla="*/ 2147483647 w 46"/>
              <a:gd name="T7" fmla="*/ 2147483647 h 565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46" h="565">
                <a:moveTo>
                  <a:pt x="0" y="0"/>
                </a:moveTo>
                <a:lnTo>
                  <a:pt x="0" y="0"/>
                </a:lnTo>
                <a:lnTo>
                  <a:pt x="0" y="565"/>
                </a:lnTo>
                <a:lnTo>
                  <a:pt x="46" y="565"/>
                </a:lnTo>
              </a:path>
            </a:pathLst>
          </a:custGeom>
          <a:noFill/>
          <a:ln w="11113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6407" name="Line 97"/>
          <p:cNvSpPr>
            <a:spLocks noChangeShapeType="1"/>
          </p:cNvSpPr>
          <p:nvPr/>
        </p:nvSpPr>
        <p:spPr bwMode="auto">
          <a:xfrm>
            <a:off x="5135563" y="4192588"/>
            <a:ext cx="1587" cy="1587"/>
          </a:xfrm>
          <a:prstGeom prst="line">
            <a:avLst/>
          </a:prstGeom>
          <a:noFill/>
          <a:ln w="1111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6408" name="Line 98"/>
          <p:cNvSpPr>
            <a:spLocks noChangeShapeType="1"/>
          </p:cNvSpPr>
          <p:nvPr/>
        </p:nvSpPr>
        <p:spPr bwMode="auto">
          <a:xfrm flipH="1">
            <a:off x="5135563" y="4449763"/>
            <a:ext cx="73025" cy="1587"/>
          </a:xfrm>
          <a:prstGeom prst="line">
            <a:avLst/>
          </a:prstGeom>
          <a:noFill/>
          <a:ln w="1111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6409" name="Freeform 99"/>
          <p:cNvSpPr>
            <a:spLocks/>
          </p:cNvSpPr>
          <p:nvPr/>
        </p:nvSpPr>
        <p:spPr bwMode="auto">
          <a:xfrm>
            <a:off x="5208588" y="4708525"/>
            <a:ext cx="61912" cy="257175"/>
          </a:xfrm>
          <a:custGeom>
            <a:avLst/>
            <a:gdLst>
              <a:gd name="T0" fmla="*/ 0 w 39"/>
              <a:gd name="T1" fmla="*/ 0 h 162"/>
              <a:gd name="T2" fmla="*/ 0 w 39"/>
              <a:gd name="T3" fmla="*/ 0 h 162"/>
              <a:gd name="T4" fmla="*/ 0 w 39"/>
              <a:gd name="T5" fmla="*/ 2147483647 h 162"/>
              <a:gd name="T6" fmla="*/ 2147483647 w 39"/>
              <a:gd name="T7" fmla="*/ 2147483647 h 162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39" h="162">
                <a:moveTo>
                  <a:pt x="0" y="0"/>
                </a:moveTo>
                <a:lnTo>
                  <a:pt x="0" y="0"/>
                </a:lnTo>
                <a:lnTo>
                  <a:pt x="0" y="162"/>
                </a:lnTo>
                <a:lnTo>
                  <a:pt x="39" y="162"/>
                </a:lnTo>
              </a:path>
            </a:pathLst>
          </a:custGeom>
          <a:noFill/>
          <a:ln w="11113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6410" name="Freeform 100"/>
          <p:cNvSpPr>
            <a:spLocks/>
          </p:cNvSpPr>
          <p:nvPr/>
        </p:nvSpPr>
        <p:spPr bwMode="auto">
          <a:xfrm>
            <a:off x="4886325" y="5222875"/>
            <a:ext cx="73025" cy="515938"/>
          </a:xfrm>
          <a:custGeom>
            <a:avLst/>
            <a:gdLst>
              <a:gd name="T0" fmla="*/ 0 w 46"/>
              <a:gd name="T1" fmla="*/ 0 h 325"/>
              <a:gd name="T2" fmla="*/ 0 w 46"/>
              <a:gd name="T3" fmla="*/ 0 h 325"/>
              <a:gd name="T4" fmla="*/ 0 w 46"/>
              <a:gd name="T5" fmla="*/ 2147483647 h 325"/>
              <a:gd name="T6" fmla="*/ 2147483647 w 46"/>
              <a:gd name="T7" fmla="*/ 2147483647 h 325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46" h="325">
                <a:moveTo>
                  <a:pt x="0" y="0"/>
                </a:moveTo>
                <a:lnTo>
                  <a:pt x="0" y="0"/>
                </a:lnTo>
                <a:lnTo>
                  <a:pt x="0" y="325"/>
                </a:lnTo>
                <a:lnTo>
                  <a:pt x="46" y="325"/>
                </a:lnTo>
              </a:path>
            </a:pathLst>
          </a:custGeom>
          <a:noFill/>
          <a:ln w="11113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6411" name="Line 101"/>
          <p:cNvSpPr>
            <a:spLocks noChangeShapeType="1"/>
          </p:cNvSpPr>
          <p:nvPr/>
        </p:nvSpPr>
        <p:spPr bwMode="auto">
          <a:xfrm flipH="1">
            <a:off x="4886325" y="5481638"/>
            <a:ext cx="73025" cy="1587"/>
          </a:xfrm>
          <a:prstGeom prst="line">
            <a:avLst/>
          </a:prstGeom>
          <a:noFill/>
          <a:ln w="1111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6412" name="Freeform 102"/>
          <p:cNvSpPr>
            <a:spLocks/>
          </p:cNvSpPr>
          <p:nvPr/>
        </p:nvSpPr>
        <p:spPr bwMode="auto">
          <a:xfrm>
            <a:off x="2347913" y="5995988"/>
            <a:ext cx="2922587" cy="249237"/>
          </a:xfrm>
          <a:custGeom>
            <a:avLst/>
            <a:gdLst>
              <a:gd name="T0" fmla="*/ 2147483647 w 1841"/>
              <a:gd name="T1" fmla="*/ 0 h 157"/>
              <a:gd name="T2" fmla="*/ 0 w 1841"/>
              <a:gd name="T3" fmla="*/ 0 h 157"/>
              <a:gd name="T4" fmla="*/ 0 w 1841"/>
              <a:gd name="T5" fmla="*/ 2147483647 h 157"/>
              <a:gd name="T6" fmla="*/ 2147483647 w 1841"/>
              <a:gd name="T7" fmla="*/ 2147483647 h 157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841" h="157">
                <a:moveTo>
                  <a:pt x="1841" y="0"/>
                </a:moveTo>
                <a:lnTo>
                  <a:pt x="0" y="0"/>
                </a:lnTo>
                <a:lnTo>
                  <a:pt x="0" y="157"/>
                </a:lnTo>
                <a:lnTo>
                  <a:pt x="511" y="157"/>
                </a:lnTo>
              </a:path>
            </a:pathLst>
          </a:custGeom>
          <a:noFill/>
          <a:ln w="11113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6413" name="Line 103"/>
          <p:cNvSpPr>
            <a:spLocks noChangeShapeType="1"/>
          </p:cNvSpPr>
          <p:nvPr/>
        </p:nvSpPr>
        <p:spPr bwMode="auto">
          <a:xfrm>
            <a:off x="796925" y="6403975"/>
            <a:ext cx="280988" cy="1588"/>
          </a:xfrm>
          <a:prstGeom prst="line">
            <a:avLst/>
          </a:prstGeom>
          <a:noFill/>
          <a:ln w="1111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6414" name="Rectangle 127"/>
          <p:cNvSpPr>
            <a:spLocks noChangeArrowheads="1"/>
          </p:cNvSpPr>
          <p:nvPr/>
        </p:nvSpPr>
        <p:spPr bwMode="auto">
          <a:xfrm>
            <a:off x="1130300" y="6353175"/>
            <a:ext cx="1219200" cy="13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900">
                <a:solidFill>
                  <a:srgbClr val="000000"/>
                </a:solidFill>
                <a:latin typeface="Helvetica" charset="0"/>
              </a:rPr>
              <a:t>0.005 substitutions/site</a:t>
            </a:r>
            <a:endParaRPr lang="en-US" sz="1600"/>
          </a:p>
        </p:txBody>
      </p:sp>
      <p:sp>
        <p:nvSpPr>
          <p:cNvPr id="11266" name="Rectangle 2"/>
          <p:cNvSpPr>
            <a:spLocks noChangeArrowheads="1"/>
          </p:cNvSpPr>
          <p:nvPr/>
        </p:nvSpPr>
        <p:spPr bwMode="auto">
          <a:xfrm>
            <a:off x="517525" y="577850"/>
            <a:ext cx="222902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800" dirty="0" smtClean="0"/>
              <a:t>Additional </a:t>
            </a:r>
            <a:r>
              <a:rPr lang="en-US" sz="1800" smtClean="0"/>
              <a:t>file </a:t>
            </a:r>
            <a:r>
              <a:rPr lang="en-US"/>
              <a:t>8</a:t>
            </a:r>
            <a:r>
              <a:rPr lang="en-US" sz="1800" smtClean="0"/>
              <a:t> </a:t>
            </a:r>
            <a:r>
              <a:rPr lang="en-US" sz="1800" dirty="0" smtClean="0"/>
              <a:t>- ITS2</a:t>
            </a:r>
            <a:endParaRPr lang="en-US" sz="1800" dirty="0"/>
          </a:p>
        </p:txBody>
      </p:sp>
      <p:sp>
        <p:nvSpPr>
          <p:cNvPr id="16416" name="Rectangle 53"/>
          <p:cNvSpPr>
            <a:spLocks noChangeArrowheads="1"/>
          </p:cNvSpPr>
          <p:nvPr/>
        </p:nvSpPr>
        <p:spPr bwMode="auto">
          <a:xfrm>
            <a:off x="1303338" y="3681413"/>
            <a:ext cx="500062" cy="107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700">
                <a:solidFill>
                  <a:srgbClr val="000000"/>
                </a:solidFill>
                <a:latin typeface="Helvetica" charset="0"/>
              </a:rPr>
              <a:t>100/100/100</a:t>
            </a:r>
            <a:endParaRPr lang="en-US"/>
          </a:p>
        </p:txBody>
      </p:sp>
      <p:sp>
        <p:nvSpPr>
          <p:cNvPr id="16417" name="Rectangle 54"/>
          <p:cNvSpPr>
            <a:spLocks noChangeArrowheads="1"/>
          </p:cNvSpPr>
          <p:nvPr/>
        </p:nvSpPr>
        <p:spPr bwMode="auto">
          <a:xfrm>
            <a:off x="2535238" y="2563813"/>
            <a:ext cx="449262" cy="107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700">
                <a:solidFill>
                  <a:srgbClr val="000000"/>
                </a:solidFill>
                <a:latin typeface="Helvetica" charset="0"/>
              </a:rPr>
              <a:t>100/99/100</a:t>
            </a:r>
            <a:endParaRPr lang="en-US"/>
          </a:p>
        </p:txBody>
      </p:sp>
      <p:sp>
        <p:nvSpPr>
          <p:cNvPr id="16418" name="Rectangle 55"/>
          <p:cNvSpPr>
            <a:spLocks noChangeArrowheads="1"/>
          </p:cNvSpPr>
          <p:nvPr/>
        </p:nvSpPr>
        <p:spPr bwMode="auto">
          <a:xfrm>
            <a:off x="3354388" y="1724025"/>
            <a:ext cx="449262" cy="107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700">
                <a:solidFill>
                  <a:srgbClr val="000000"/>
                </a:solidFill>
                <a:latin typeface="Helvetica" charset="0"/>
              </a:rPr>
              <a:t>100/95/100</a:t>
            </a:r>
            <a:endParaRPr lang="en-US"/>
          </a:p>
        </p:txBody>
      </p:sp>
      <p:sp>
        <p:nvSpPr>
          <p:cNvPr id="16419" name="Rectangle 56"/>
          <p:cNvSpPr>
            <a:spLocks noChangeArrowheads="1"/>
          </p:cNvSpPr>
          <p:nvPr/>
        </p:nvSpPr>
        <p:spPr bwMode="auto">
          <a:xfrm>
            <a:off x="3725863" y="1119188"/>
            <a:ext cx="500062" cy="107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700">
                <a:solidFill>
                  <a:srgbClr val="000000"/>
                </a:solidFill>
                <a:latin typeface="Helvetica" charset="0"/>
              </a:rPr>
              <a:t>100/100/100</a:t>
            </a:r>
            <a:endParaRPr lang="en-US"/>
          </a:p>
        </p:txBody>
      </p:sp>
      <p:sp>
        <p:nvSpPr>
          <p:cNvPr id="16420" name="Rectangle 57"/>
          <p:cNvSpPr>
            <a:spLocks noChangeArrowheads="1"/>
          </p:cNvSpPr>
          <p:nvPr/>
        </p:nvSpPr>
        <p:spPr bwMode="auto">
          <a:xfrm>
            <a:off x="3586163" y="2328863"/>
            <a:ext cx="449262" cy="10795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700">
                <a:solidFill>
                  <a:srgbClr val="000000"/>
                </a:solidFill>
                <a:latin typeface="Helvetica" charset="0"/>
              </a:rPr>
              <a:t>99/100/100</a:t>
            </a:r>
            <a:endParaRPr lang="en-US" sz="2000"/>
          </a:p>
        </p:txBody>
      </p:sp>
      <p:sp>
        <p:nvSpPr>
          <p:cNvPr id="16421" name="Rectangle 60"/>
          <p:cNvSpPr>
            <a:spLocks noChangeArrowheads="1"/>
          </p:cNvSpPr>
          <p:nvPr/>
        </p:nvSpPr>
        <p:spPr bwMode="auto">
          <a:xfrm>
            <a:off x="3657600" y="3430588"/>
            <a:ext cx="500063" cy="107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700">
                <a:solidFill>
                  <a:srgbClr val="000000"/>
                </a:solidFill>
                <a:latin typeface="Helvetica" charset="0"/>
              </a:rPr>
              <a:t>100/100/100</a:t>
            </a:r>
            <a:endParaRPr lang="en-US"/>
          </a:p>
        </p:txBody>
      </p:sp>
      <p:sp>
        <p:nvSpPr>
          <p:cNvPr id="16422" name="Rectangle 61"/>
          <p:cNvSpPr>
            <a:spLocks noChangeArrowheads="1"/>
          </p:cNvSpPr>
          <p:nvPr/>
        </p:nvSpPr>
        <p:spPr bwMode="auto">
          <a:xfrm>
            <a:off x="2714625" y="4813300"/>
            <a:ext cx="449263" cy="107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700">
                <a:solidFill>
                  <a:srgbClr val="000000"/>
                </a:solidFill>
                <a:latin typeface="Helvetica" charset="0"/>
              </a:rPr>
              <a:t>100/99/100</a:t>
            </a:r>
            <a:endParaRPr lang="en-US"/>
          </a:p>
        </p:txBody>
      </p:sp>
      <p:sp>
        <p:nvSpPr>
          <p:cNvPr id="16423" name="Rectangle 62"/>
          <p:cNvSpPr>
            <a:spLocks noChangeArrowheads="1"/>
          </p:cNvSpPr>
          <p:nvPr/>
        </p:nvSpPr>
        <p:spPr bwMode="auto">
          <a:xfrm>
            <a:off x="4241800" y="4260850"/>
            <a:ext cx="449263" cy="107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700">
                <a:solidFill>
                  <a:srgbClr val="000000"/>
                </a:solidFill>
                <a:latin typeface="Helvetica" charset="0"/>
              </a:rPr>
              <a:t>100/98/100 </a:t>
            </a:r>
            <a:endParaRPr lang="en-US"/>
          </a:p>
        </p:txBody>
      </p:sp>
      <p:sp>
        <p:nvSpPr>
          <p:cNvPr id="16424" name="Rectangle 65"/>
          <p:cNvSpPr>
            <a:spLocks noChangeArrowheads="1"/>
          </p:cNvSpPr>
          <p:nvPr/>
        </p:nvSpPr>
        <p:spPr bwMode="auto">
          <a:xfrm>
            <a:off x="4241800" y="5345113"/>
            <a:ext cx="449263" cy="107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700">
                <a:solidFill>
                  <a:srgbClr val="000000"/>
                </a:solidFill>
                <a:latin typeface="Helvetica" charset="0"/>
              </a:rPr>
              <a:t>100/99/100</a:t>
            </a:r>
            <a:endParaRPr lang="en-US"/>
          </a:p>
        </p:txBody>
      </p:sp>
      <p:sp>
        <p:nvSpPr>
          <p:cNvPr id="16426" name="Rectangle 68"/>
          <p:cNvSpPr>
            <a:spLocks noChangeArrowheads="1"/>
          </p:cNvSpPr>
          <p:nvPr/>
        </p:nvSpPr>
        <p:spPr bwMode="auto">
          <a:xfrm>
            <a:off x="4700588" y="938213"/>
            <a:ext cx="346075" cy="107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700">
                <a:solidFill>
                  <a:srgbClr val="000000"/>
                </a:solidFill>
                <a:latin typeface="Helvetica" charset="0"/>
              </a:rPr>
              <a:t>ns/ns/82</a:t>
            </a:r>
            <a:endParaRPr lang="en-US"/>
          </a:p>
        </p:txBody>
      </p:sp>
      <p:sp>
        <p:nvSpPr>
          <p:cNvPr id="11333" name="Line 69"/>
          <p:cNvSpPr>
            <a:spLocks noChangeShapeType="1"/>
          </p:cNvSpPr>
          <p:nvPr/>
        </p:nvSpPr>
        <p:spPr bwMode="auto">
          <a:xfrm flipV="1">
            <a:off x="4241800" y="3017838"/>
            <a:ext cx="233363" cy="26987"/>
          </a:xfrm>
          <a:prstGeom prst="line">
            <a:avLst/>
          </a:prstGeom>
          <a:noFill/>
          <a:ln w="9525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 sz="1800"/>
          </a:p>
        </p:txBody>
      </p:sp>
      <p:sp>
        <p:nvSpPr>
          <p:cNvPr id="11335" name="Line 71"/>
          <p:cNvSpPr>
            <a:spLocks noChangeShapeType="1"/>
          </p:cNvSpPr>
          <p:nvPr/>
        </p:nvSpPr>
        <p:spPr bwMode="auto">
          <a:xfrm flipV="1">
            <a:off x="5183188" y="4759325"/>
            <a:ext cx="266700" cy="71438"/>
          </a:xfrm>
          <a:prstGeom prst="line">
            <a:avLst/>
          </a:prstGeom>
          <a:noFill/>
          <a:ln w="9525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 sz="1800"/>
          </a:p>
        </p:txBody>
      </p:sp>
      <p:sp>
        <p:nvSpPr>
          <p:cNvPr id="16429" name="Rectangle 72"/>
          <p:cNvSpPr>
            <a:spLocks noChangeArrowheads="1"/>
          </p:cNvSpPr>
          <p:nvPr/>
        </p:nvSpPr>
        <p:spPr bwMode="auto">
          <a:xfrm>
            <a:off x="5473700" y="4676775"/>
            <a:ext cx="457200" cy="13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900">
                <a:solidFill>
                  <a:srgbClr val="000000"/>
                </a:solidFill>
                <a:latin typeface="Helvetica" charset="0"/>
              </a:rPr>
              <a:t>ns/ns/98</a:t>
            </a:r>
            <a:endParaRPr lang="en-US" sz="2800"/>
          </a:p>
        </p:txBody>
      </p:sp>
      <p:sp>
        <p:nvSpPr>
          <p:cNvPr id="11337" name="Text Box 73"/>
          <p:cNvSpPr txBox="1">
            <a:spLocks noChangeArrowheads="1"/>
          </p:cNvSpPr>
          <p:nvPr/>
        </p:nvSpPr>
        <p:spPr bwMode="auto">
          <a:xfrm>
            <a:off x="4505325" y="2468563"/>
            <a:ext cx="839788" cy="2524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1000" b="1" dirty="0"/>
              <a:t>NW</a:t>
            </a:r>
          </a:p>
        </p:txBody>
      </p:sp>
      <p:sp>
        <p:nvSpPr>
          <p:cNvPr id="11338" name="Text Box 74"/>
          <p:cNvSpPr txBox="1">
            <a:spLocks noChangeArrowheads="1"/>
          </p:cNvSpPr>
          <p:nvPr/>
        </p:nvSpPr>
        <p:spPr bwMode="auto">
          <a:xfrm>
            <a:off x="4989513" y="5403850"/>
            <a:ext cx="839787" cy="252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1000" b="1"/>
              <a:t>AR</a:t>
            </a:r>
          </a:p>
        </p:txBody>
      </p:sp>
      <p:sp>
        <p:nvSpPr>
          <p:cNvPr id="11339" name="Text Box 75"/>
          <p:cNvSpPr txBox="1">
            <a:spLocks noChangeArrowheads="1"/>
          </p:cNvSpPr>
          <p:nvPr/>
        </p:nvSpPr>
        <p:spPr bwMode="auto">
          <a:xfrm>
            <a:off x="4395788" y="490538"/>
            <a:ext cx="839787" cy="2524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1000" b="1"/>
              <a:t>EA</a:t>
            </a:r>
          </a:p>
        </p:txBody>
      </p:sp>
      <p:sp>
        <p:nvSpPr>
          <p:cNvPr id="11340" name="Text Box 76"/>
          <p:cNvSpPr txBox="1">
            <a:spLocks noChangeArrowheads="1"/>
          </p:cNvSpPr>
          <p:nvPr/>
        </p:nvSpPr>
        <p:spPr bwMode="auto">
          <a:xfrm>
            <a:off x="4862513" y="3535363"/>
            <a:ext cx="839787" cy="2524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1000" b="1"/>
              <a:t>CO</a:t>
            </a:r>
          </a:p>
        </p:txBody>
      </p:sp>
      <p:sp>
        <p:nvSpPr>
          <p:cNvPr id="11341" name="Text Box 77"/>
          <p:cNvSpPr txBox="1">
            <a:spLocks noChangeArrowheads="1"/>
          </p:cNvSpPr>
          <p:nvPr/>
        </p:nvSpPr>
        <p:spPr bwMode="auto">
          <a:xfrm>
            <a:off x="4875213" y="3302000"/>
            <a:ext cx="776287" cy="252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1000" b="1"/>
              <a:t>NE</a:t>
            </a:r>
          </a:p>
        </p:txBody>
      </p:sp>
      <p:sp>
        <p:nvSpPr>
          <p:cNvPr id="11342" name="Text Box 78"/>
          <p:cNvSpPr txBox="1">
            <a:spLocks noChangeArrowheads="1"/>
          </p:cNvSpPr>
          <p:nvPr/>
        </p:nvSpPr>
        <p:spPr bwMode="auto">
          <a:xfrm>
            <a:off x="3419475" y="6059488"/>
            <a:ext cx="1617663" cy="204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700" b="1"/>
              <a:t>OUTGROUPS</a:t>
            </a:r>
          </a:p>
        </p:txBody>
      </p:sp>
      <p:sp>
        <p:nvSpPr>
          <p:cNvPr id="11343" name="Text Box 79"/>
          <p:cNvSpPr txBox="1">
            <a:spLocks noChangeArrowheads="1"/>
          </p:cNvSpPr>
          <p:nvPr/>
        </p:nvSpPr>
        <p:spPr bwMode="auto">
          <a:xfrm>
            <a:off x="5103813" y="4337050"/>
            <a:ext cx="839787" cy="252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1000" b="1"/>
              <a:t>PE</a:t>
            </a:r>
          </a:p>
        </p:txBody>
      </p:sp>
      <p:sp>
        <p:nvSpPr>
          <p:cNvPr id="11398" name="Line 134"/>
          <p:cNvSpPr>
            <a:spLocks noChangeShapeType="1"/>
          </p:cNvSpPr>
          <p:nvPr/>
        </p:nvSpPr>
        <p:spPr bwMode="auto">
          <a:xfrm>
            <a:off x="4356100" y="842963"/>
            <a:ext cx="369888" cy="144462"/>
          </a:xfrm>
          <a:prstGeom prst="line">
            <a:avLst/>
          </a:prstGeom>
          <a:noFill/>
          <a:ln w="9525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 sz="1800"/>
          </a:p>
        </p:txBody>
      </p:sp>
      <p:grpSp>
        <p:nvGrpSpPr>
          <p:cNvPr id="16438" name="Group 2"/>
          <p:cNvGrpSpPr>
            <a:grpSpLocks/>
          </p:cNvGrpSpPr>
          <p:nvPr/>
        </p:nvGrpSpPr>
        <p:grpSpPr bwMode="auto">
          <a:xfrm>
            <a:off x="6096000" y="584200"/>
            <a:ext cx="2882900" cy="5410200"/>
            <a:chOff x="6096000" y="584200"/>
            <a:chExt cx="2882900" cy="5410200"/>
          </a:xfrm>
        </p:grpSpPr>
        <p:grpSp>
          <p:nvGrpSpPr>
            <p:cNvPr id="16440" name="Group 55"/>
            <p:cNvGrpSpPr>
              <a:grpSpLocks/>
            </p:cNvGrpSpPr>
            <p:nvPr/>
          </p:nvGrpSpPr>
          <p:grpSpPr bwMode="auto">
            <a:xfrm rot="5400000">
              <a:off x="5411787" y="2098675"/>
              <a:ext cx="4240213" cy="2473325"/>
              <a:chOff x="776287" y="219075"/>
              <a:chExt cx="7751763" cy="4194175"/>
            </a:xfrm>
          </p:grpSpPr>
          <p:grpSp>
            <p:nvGrpSpPr>
              <p:cNvPr id="57" name="Group 56"/>
              <p:cNvGrpSpPr/>
              <p:nvPr/>
            </p:nvGrpSpPr>
            <p:grpSpPr>
              <a:xfrm>
                <a:off x="4640264" y="380999"/>
                <a:ext cx="1174749" cy="773113"/>
                <a:chOff x="1427164" y="4140199"/>
                <a:chExt cx="1174749" cy="773113"/>
              </a:xfrm>
              <a:solidFill>
                <a:srgbClr val="69ADFF"/>
              </a:solidFill>
            </p:grpSpPr>
            <p:sp>
              <p:nvSpPr>
                <p:cNvPr id="212" name="Oval 87"/>
                <p:cNvSpPr>
                  <a:spLocks noChangeArrowheads="1"/>
                </p:cNvSpPr>
                <p:nvPr/>
              </p:nvSpPr>
              <p:spPr bwMode="auto">
                <a:xfrm rot="5400000">
                  <a:off x="1158082" y="4447381"/>
                  <a:ext cx="695325" cy="157162"/>
                </a:xfrm>
                <a:prstGeom prst="ellipse">
                  <a:avLst/>
                </a:prstGeom>
                <a:grpFill/>
                <a:ln w="7938">
                  <a:solidFill>
                    <a:srgbClr val="000000"/>
                  </a:solidFill>
                  <a:round/>
                  <a:headEnd/>
                  <a:tailEnd/>
                </a:ln>
                <a:extLst/>
              </p:spPr>
              <p:txBody>
                <a:bodyPr/>
                <a:lstStyle/>
                <a:p>
                  <a:pPr>
                    <a:defRPr/>
                  </a:pPr>
                  <a:endParaRPr lang="en-US" sz="1800"/>
                </a:p>
              </p:txBody>
            </p:sp>
            <p:sp>
              <p:nvSpPr>
                <p:cNvPr id="213" name="Rectangle 89"/>
                <p:cNvSpPr>
                  <a:spLocks noChangeArrowheads="1"/>
                </p:cNvSpPr>
                <p:nvPr/>
              </p:nvSpPr>
              <p:spPr bwMode="auto">
                <a:xfrm rot="5400000">
                  <a:off x="1627982" y="4409281"/>
                  <a:ext cx="773113" cy="234950"/>
                </a:xfrm>
                <a:prstGeom prst="rect">
                  <a:avLst/>
                </a:prstGeom>
                <a:grpFill/>
                <a:ln w="7938">
                  <a:solidFill>
                    <a:srgbClr val="000000"/>
                  </a:solidFill>
                  <a:miter lim="800000"/>
                  <a:headEnd/>
                  <a:tailEnd/>
                </a:ln>
                <a:extLst/>
              </p:spPr>
              <p:txBody>
                <a:bodyPr/>
                <a:lstStyle/>
                <a:p>
                  <a:pPr>
                    <a:defRPr/>
                  </a:pPr>
                  <a:endParaRPr lang="en-US" sz="1800"/>
                </a:p>
              </p:txBody>
            </p:sp>
            <p:sp>
              <p:nvSpPr>
                <p:cNvPr id="214" name="Oval 91"/>
                <p:cNvSpPr>
                  <a:spLocks noChangeArrowheads="1"/>
                </p:cNvSpPr>
                <p:nvPr/>
              </p:nvSpPr>
              <p:spPr bwMode="auto">
                <a:xfrm rot="5400000">
                  <a:off x="2176463" y="4448175"/>
                  <a:ext cx="695325" cy="155575"/>
                </a:xfrm>
                <a:prstGeom prst="ellipse">
                  <a:avLst/>
                </a:prstGeom>
                <a:grpFill/>
                <a:ln w="7938">
                  <a:solidFill>
                    <a:srgbClr val="000000"/>
                  </a:solidFill>
                  <a:round/>
                  <a:headEnd/>
                  <a:tailEnd/>
                </a:ln>
                <a:extLst/>
              </p:spPr>
              <p:txBody>
                <a:bodyPr/>
                <a:lstStyle/>
                <a:p>
                  <a:pPr>
                    <a:defRPr/>
                  </a:pPr>
                  <a:endParaRPr lang="en-US" sz="1800"/>
                </a:p>
              </p:txBody>
            </p:sp>
            <p:sp>
              <p:nvSpPr>
                <p:cNvPr id="215" name="Line 117"/>
                <p:cNvSpPr>
                  <a:spLocks noChangeShapeType="1"/>
                </p:cNvSpPr>
                <p:nvPr/>
              </p:nvSpPr>
              <p:spPr bwMode="auto">
                <a:xfrm rot="5400000" flipV="1">
                  <a:off x="1739900" y="4370388"/>
                  <a:ext cx="1588" cy="312737"/>
                </a:xfrm>
                <a:prstGeom prst="line">
                  <a:avLst/>
                </a:prstGeom>
                <a:grpFill/>
                <a:ln w="7938">
                  <a:solidFill>
                    <a:srgbClr val="000000"/>
                  </a:solidFill>
                  <a:round/>
                  <a:headEnd/>
                  <a:tailEnd/>
                </a:ln>
                <a:extLst/>
              </p:spPr>
              <p:txBody>
                <a:bodyPr/>
                <a:lstStyle/>
                <a:p>
                  <a:pPr>
                    <a:defRPr/>
                  </a:pPr>
                  <a:endParaRPr lang="en-US" sz="1800"/>
                </a:p>
              </p:txBody>
            </p:sp>
            <p:sp>
              <p:nvSpPr>
                <p:cNvPr id="216" name="Line 137"/>
                <p:cNvSpPr>
                  <a:spLocks noChangeShapeType="1"/>
                </p:cNvSpPr>
                <p:nvPr/>
              </p:nvSpPr>
              <p:spPr bwMode="auto">
                <a:xfrm rot="5400000" flipV="1">
                  <a:off x="2288382" y="4369594"/>
                  <a:ext cx="1588" cy="314325"/>
                </a:xfrm>
                <a:prstGeom prst="line">
                  <a:avLst/>
                </a:prstGeom>
                <a:grpFill/>
                <a:ln w="7938">
                  <a:solidFill>
                    <a:srgbClr val="000000"/>
                  </a:solidFill>
                  <a:round/>
                  <a:headEnd/>
                  <a:tailEnd/>
                </a:ln>
                <a:extLst/>
              </p:spPr>
              <p:txBody>
                <a:bodyPr/>
                <a:lstStyle/>
                <a:p>
                  <a:pPr>
                    <a:defRPr/>
                  </a:pPr>
                  <a:endParaRPr lang="en-US" sz="1800"/>
                </a:p>
              </p:txBody>
            </p:sp>
            <p:sp>
              <p:nvSpPr>
                <p:cNvPr id="217" name="Line 145"/>
                <p:cNvSpPr>
                  <a:spLocks noChangeShapeType="1"/>
                </p:cNvSpPr>
                <p:nvPr/>
              </p:nvSpPr>
              <p:spPr bwMode="auto">
                <a:xfrm rot="5400000">
                  <a:off x="2288382" y="4369594"/>
                  <a:ext cx="1588" cy="314325"/>
                </a:xfrm>
                <a:prstGeom prst="line">
                  <a:avLst/>
                </a:prstGeom>
                <a:grpFill/>
                <a:ln w="7938">
                  <a:solidFill>
                    <a:srgbClr val="000000"/>
                  </a:solidFill>
                  <a:round/>
                  <a:headEnd/>
                  <a:tailEnd/>
                </a:ln>
                <a:extLst/>
              </p:spPr>
              <p:txBody>
                <a:bodyPr/>
                <a:lstStyle/>
                <a:p>
                  <a:pPr>
                    <a:defRPr/>
                  </a:pPr>
                  <a:endParaRPr lang="en-US" sz="1800"/>
                </a:p>
              </p:txBody>
            </p:sp>
            <p:sp>
              <p:nvSpPr>
                <p:cNvPr id="218" name="Line 189"/>
                <p:cNvSpPr>
                  <a:spLocks noChangeShapeType="1"/>
                </p:cNvSpPr>
                <p:nvPr/>
              </p:nvSpPr>
              <p:spPr bwMode="auto">
                <a:xfrm rot="5400000">
                  <a:off x="1739900" y="4370388"/>
                  <a:ext cx="1588" cy="312737"/>
                </a:xfrm>
                <a:prstGeom prst="line">
                  <a:avLst/>
                </a:prstGeom>
                <a:grpFill/>
                <a:ln w="7938">
                  <a:solidFill>
                    <a:srgbClr val="000000"/>
                  </a:solidFill>
                  <a:round/>
                  <a:headEnd/>
                  <a:tailEnd/>
                </a:ln>
                <a:extLst/>
              </p:spPr>
              <p:txBody>
                <a:bodyPr/>
                <a:lstStyle/>
                <a:p>
                  <a:pPr>
                    <a:defRPr/>
                  </a:pPr>
                  <a:endParaRPr lang="en-US" sz="1800"/>
                </a:p>
              </p:txBody>
            </p:sp>
          </p:grpSp>
          <p:grpSp>
            <p:nvGrpSpPr>
              <p:cNvPr id="16443" name="Group 57"/>
              <p:cNvGrpSpPr>
                <a:grpSpLocks/>
              </p:cNvGrpSpPr>
              <p:nvPr/>
            </p:nvGrpSpPr>
            <p:grpSpPr bwMode="auto">
              <a:xfrm>
                <a:off x="3395664" y="1779587"/>
                <a:ext cx="1724024" cy="1700213"/>
                <a:chOff x="3395664" y="1779587"/>
                <a:chExt cx="1724024" cy="1700213"/>
              </a:xfrm>
            </p:grpSpPr>
            <p:sp>
              <p:nvSpPr>
                <p:cNvPr id="16580" name="Oval 93"/>
                <p:cNvSpPr>
                  <a:spLocks noChangeArrowheads="1"/>
                </p:cNvSpPr>
                <p:nvPr/>
              </p:nvSpPr>
              <p:spPr bwMode="auto">
                <a:xfrm rot="5400000">
                  <a:off x="3125788" y="2543176"/>
                  <a:ext cx="735013" cy="195262"/>
                </a:xfrm>
                <a:prstGeom prst="ellipse">
                  <a:avLst/>
                </a:prstGeom>
                <a:solidFill>
                  <a:srgbClr val="FF5971"/>
                </a:solidFill>
                <a:ln w="7938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800"/>
                </a:p>
              </p:txBody>
            </p:sp>
            <p:sp>
              <p:nvSpPr>
                <p:cNvPr id="16581" name="Rectangle 95"/>
                <p:cNvSpPr>
                  <a:spLocks noChangeArrowheads="1"/>
                </p:cNvSpPr>
                <p:nvPr/>
              </p:nvSpPr>
              <p:spPr bwMode="auto">
                <a:xfrm rot="5400000">
                  <a:off x="3636169" y="2048669"/>
                  <a:ext cx="773113" cy="234950"/>
                </a:xfrm>
                <a:prstGeom prst="rect">
                  <a:avLst/>
                </a:prstGeom>
                <a:solidFill>
                  <a:srgbClr val="FF5971"/>
                </a:solidFill>
                <a:ln w="7938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800"/>
                </a:p>
              </p:txBody>
            </p:sp>
            <p:sp>
              <p:nvSpPr>
                <p:cNvPr id="16582" name="Oval 97"/>
                <p:cNvSpPr>
                  <a:spLocks noChangeArrowheads="1"/>
                </p:cNvSpPr>
                <p:nvPr/>
              </p:nvSpPr>
              <p:spPr bwMode="auto">
                <a:xfrm rot="5400000">
                  <a:off x="4199732" y="2086769"/>
                  <a:ext cx="695325" cy="157162"/>
                </a:xfrm>
                <a:prstGeom prst="ellipse">
                  <a:avLst/>
                </a:prstGeom>
                <a:solidFill>
                  <a:srgbClr val="FF5971"/>
                </a:solidFill>
                <a:ln w="7938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800"/>
                </a:p>
              </p:txBody>
            </p:sp>
            <p:sp>
              <p:nvSpPr>
                <p:cNvPr id="16583" name="Oval 99"/>
                <p:cNvSpPr>
                  <a:spLocks noChangeArrowheads="1"/>
                </p:cNvSpPr>
                <p:nvPr/>
              </p:nvSpPr>
              <p:spPr bwMode="auto">
                <a:xfrm rot="5400000">
                  <a:off x="3999707" y="3093244"/>
                  <a:ext cx="46038" cy="47625"/>
                </a:xfrm>
                <a:prstGeom prst="ellipse">
                  <a:avLst/>
                </a:prstGeom>
                <a:solidFill>
                  <a:schemeClr val="tx1"/>
                </a:solidFill>
                <a:ln w="7938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800"/>
                </a:p>
              </p:txBody>
            </p:sp>
            <p:sp>
              <p:nvSpPr>
                <p:cNvPr id="16584" name="Rectangle 100"/>
                <p:cNvSpPr>
                  <a:spLocks noChangeArrowheads="1"/>
                </p:cNvSpPr>
                <p:nvPr/>
              </p:nvSpPr>
              <p:spPr bwMode="auto">
                <a:xfrm rot="5400000">
                  <a:off x="4023519" y="3137694"/>
                  <a:ext cx="12700" cy="6191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en-US" sz="400">
                      <a:solidFill>
                        <a:srgbClr val="000000"/>
                      </a:solidFill>
                      <a:latin typeface="Lucida Grande" charset="0"/>
                    </a:rPr>
                    <a:t> </a:t>
                  </a:r>
                  <a:endParaRPr lang="en-US" sz="1800"/>
                </a:p>
              </p:txBody>
            </p:sp>
            <p:sp>
              <p:nvSpPr>
                <p:cNvPr id="16585" name="Oval 101"/>
                <p:cNvSpPr>
                  <a:spLocks noChangeArrowheads="1"/>
                </p:cNvSpPr>
                <p:nvPr/>
              </p:nvSpPr>
              <p:spPr bwMode="auto">
                <a:xfrm rot="5400000">
                  <a:off x="4184650" y="3014663"/>
                  <a:ext cx="733425" cy="196850"/>
                </a:xfrm>
                <a:prstGeom prst="ellipse">
                  <a:avLst/>
                </a:prstGeom>
                <a:solidFill>
                  <a:srgbClr val="FF5971"/>
                </a:solidFill>
                <a:ln w="7938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800"/>
                </a:p>
              </p:txBody>
            </p:sp>
            <p:sp>
              <p:nvSpPr>
                <p:cNvPr id="16586" name="Oval 103"/>
                <p:cNvSpPr>
                  <a:spLocks noChangeArrowheads="1"/>
                </p:cNvSpPr>
                <p:nvPr/>
              </p:nvSpPr>
              <p:spPr bwMode="auto">
                <a:xfrm rot="5400000">
                  <a:off x="4693444" y="3037682"/>
                  <a:ext cx="695325" cy="157162"/>
                </a:xfrm>
                <a:prstGeom prst="ellipse">
                  <a:avLst/>
                </a:prstGeom>
                <a:solidFill>
                  <a:srgbClr val="FF5971"/>
                </a:solidFill>
                <a:ln w="7938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800"/>
                </a:p>
              </p:txBody>
            </p:sp>
            <p:sp>
              <p:nvSpPr>
                <p:cNvPr id="16587" name="Line 129"/>
                <p:cNvSpPr>
                  <a:spLocks noChangeShapeType="1"/>
                </p:cNvSpPr>
                <p:nvPr/>
              </p:nvSpPr>
              <p:spPr bwMode="auto">
                <a:xfrm rot="5400000" flipV="1">
                  <a:off x="4248944" y="2921794"/>
                  <a:ext cx="1588" cy="406400"/>
                </a:xfrm>
                <a:prstGeom prst="line">
                  <a:avLst/>
                </a:prstGeom>
                <a:noFill/>
                <a:ln w="7938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6588" name="Line 135"/>
                <p:cNvSpPr>
                  <a:spLocks noChangeShapeType="1"/>
                </p:cNvSpPr>
                <p:nvPr/>
              </p:nvSpPr>
              <p:spPr bwMode="auto">
                <a:xfrm rot="5400000">
                  <a:off x="4248944" y="2921794"/>
                  <a:ext cx="1588" cy="406400"/>
                </a:xfrm>
                <a:prstGeom prst="line">
                  <a:avLst/>
                </a:prstGeom>
                <a:noFill/>
                <a:ln w="7938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6589" name="Line 141"/>
                <p:cNvSpPr>
                  <a:spLocks noChangeShapeType="1"/>
                </p:cNvSpPr>
                <p:nvPr/>
              </p:nvSpPr>
              <p:spPr bwMode="auto">
                <a:xfrm rot="5400000" flipV="1">
                  <a:off x="4805363" y="2968626"/>
                  <a:ext cx="1588" cy="312737"/>
                </a:xfrm>
                <a:prstGeom prst="line">
                  <a:avLst/>
                </a:prstGeom>
                <a:noFill/>
                <a:ln w="7938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6590" name="Line 163"/>
                <p:cNvSpPr>
                  <a:spLocks noChangeShapeType="1"/>
                </p:cNvSpPr>
                <p:nvPr/>
              </p:nvSpPr>
              <p:spPr bwMode="auto">
                <a:xfrm rot="5400000" flipH="1" flipV="1">
                  <a:off x="3608388" y="2263776"/>
                  <a:ext cx="279400" cy="314325"/>
                </a:xfrm>
                <a:prstGeom prst="line">
                  <a:avLst/>
                </a:prstGeom>
                <a:noFill/>
                <a:ln w="7938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6591" name="Line 183"/>
                <p:cNvSpPr>
                  <a:spLocks noChangeShapeType="1"/>
                </p:cNvSpPr>
                <p:nvPr/>
              </p:nvSpPr>
              <p:spPr bwMode="auto">
                <a:xfrm rot="5400000" flipV="1">
                  <a:off x="3613150" y="2708276"/>
                  <a:ext cx="371475" cy="415925"/>
                </a:xfrm>
                <a:prstGeom prst="line">
                  <a:avLst/>
                </a:prstGeom>
                <a:noFill/>
                <a:ln w="7938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6592" name="Line 195"/>
                <p:cNvSpPr>
                  <a:spLocks noChangeShapeType="1"/>
                </p:cNvSpPr>
                <p:nvPr/>
              </p:nvSpPr>
              <p:spPr bwMode="auto">
                <a:xfrm rot="5400000" flipH="1">
                  <a:off x="3613150" y="2708276"/>
                  <a:ext cx="371475" cy="415925"/>
                </a:xfrm>
                <a:prstGeom prst="line">
                  <a:avLst/>
                </a:prstGeom>
                <a:noFill/>
                <a:ln w="7938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6593" name="Line 224"/>
                <p:cNvSpPr>
                  <a:spLocks noChangeShapeType="1"/>
                </p:cNvSpPr>
                <p:nvPr/>
              </p:nvSpPr>
              <p:spPr bwMode="auto">
                <a:xfrm rot="5400000">
                  <a:off x="3608388" y="2262188"/>
                  <a:ext cx="279400" cy="314325"/>
                </a:xfrm>
                <a:prstGeom prst="line">
                  <a:avLst/>
                </a:prstGeom>
                <a:noFill/>
                <a:ln w="7938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6594" name="Line 234"/>
                <p:cNvSpPr>
                  <a:spLocks noChangeShapeType="1"/>
                </p:cNvSpPr>
                <p:nvPr/>
              </p:nvSpPr>
              <p:spPr bwMode="auto">
                <a:xfrm rot="5400000">
                  <a:off x="4302125" y="2008189"/>
                  <a:ext cx="1587" cy="328612"/>
                </a:xfrm>
                <a:prstGeom prst="line">
                  <a:avLst/>
                </a:prstGeom>
                <a:noFill/>
                <a:ln w="7938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6595" name="Line 268"/>
                <p:cNvSpPr>
                  <a:spLocks noChangeShapeType="1"/>
                </p:cNvSpPr>
                <p:nvPr/>
              </p:nvSpPr>
              <p:spPr bwMode="auto">
                <a:xfrm rot="5400000">
                  <a:off x="4803775" y="2967038"/>
                  <a:ext cx="1588" cy="312738"/>
                </a:xfrm>
                <a:prstGeom prst="line">
                  <a:avLst/>
                </a:prstGeom>
                <a:noFill/>
                <a:ln w="7938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6596" name="Line 276"/>
                <p:cNvSpPr>
                  <a:spLocks noChangeShapeType="1"/>
                </p:cNvSpPr>
                <p:nvPr/>
              </p:nvSpPr>
              <p:spPr bwMode="auto">
                <a:xfrm rot="5400000" flipV="1">
                  <a:off x="4302125" y="2008189"/>
                  <a:ext cx="1587" cy="328612"/>
                </a:xfrm>
                <a:prstGeom prst="line">
                  <a:avLst/>
                </a:prstGeom>
                <a:noFill/>
                <a:ln w="7938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16444" name="Group 58"/>
              <p:cNvGrpSpPr>
                <a:grpSpLocks/>
              </p:cNvGrpSpPr>
              <p:nvPr/>
            </p:nvGrpSpPr>
            <p:grpSpPr bwMode="auto">
              <a:xfrm>
                <a:off x="2586038" y="3176587"/>
                <a:ext cx="5016499" cy="1236663"/>
                <a:chOff x="1874838" y="3392487"/>
                <a:chExt cx="5016499" cy="1236663"/>
              </a:xfrm>
            </p:grpSpPr>
            <p:sp>
              <p:nvSpPr>
                <p:cNvPr id="16545" name="Rectangle 63"/>
                <p:cNvSpPr>
                  <a:spLocks noChangeArrowheads="1"/>
                </p:cNvSpPr>
                <p:nvPr/>
              </p:nvSpPr>
              <p:spPr bwMode="auto">
                <a:xfrm rot="5400000">
                  <a:off x="1609725" y="3657600"/>
                  <a:ext cx="1236663" cy="706437"/>
                </a:xfrm>
                <a:prstGeom prst="rect">
                  <a:avLst/>
                </a:prstGeom>
                <a:solidFill>
                  <a:srgbClr val="FFD2BD"/>
                </a:solidFill>
                <a:ln w="7938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800"/>
                </a:p>
              </p:txBody>
            </p:sp>
            <p:grpSp>
              <p:nvGrpSpPr>
                <p:cNvPr id="16546" name="Group 160"/>
                <p:cNvGrpSpPr>
                  <a:grpSpLocks/>
                </p:cNvGrpSpPr>
                <p:nvPr/>
              </p:nvGrpSpPr>
              <p:grpSpPr bwMode="auto">
                <a:xfrm>
                  <a:off x="2579688" y="3548062"/>
                  <a:ext cx="4311649" cy="927100"/>
                  <a:chOff x="2579688" y="3548062"/>
                  <a:chExt cx="4311649" cy="927100"/>
                </a:xfrm>
              </p:grpSpPr>
              <p:sp>
                <p:nvSpPr>
                  <p:cNvPr id="16547" name="Oval 65"/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2894807" y="3987006"/>
                    <a:ext cx="46038" cy="47625"/>
                  </a:xfrm>
                  <a:prstGeom prst="ellipse">
                    <a:avLst/>
                  </a:prstGeom>
                  <a:solidFill>
                    <a:schemeClr val="tx1"/>
                  </a:solidFill>
                  <a:ln w="7938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800"/>
                  </a:p>
                </p:txBody>
              </p:sp>
              <p:sp>
                <p:nvSpPr>
                  <p:cNvPr id="16548" name="Oval 67"/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3255169" y="3987006"/>
                    <a:ext cx="46038" cy="47625"/>
                  </a:xfrm>
                  <a:prstGeom prst="ellipse">
                    <a:avLst/>
                  </a:prstGeom>
                  <a:solidFill>
                    <a:schemeClr val="tx1"/>
                  </a:solidFill>
                  <a:ln w="7938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800"/>
                  </a:p>
                </p:txBody>
              </p:sp>
              <p:sp>
                <p:nvSpPr>
                  <p:cNvPr id="16549" name="Oval 69"/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3616325" y="3987800"/>
                    <a:ext cx="46038" cy="46037"/>
                  </a:xfrm>
                  <a:prstGeom prst="ellipse">
                    <a:avLst/>
                  </a:prstGeom>
                  <a:solidFill>
                    <a:schemeClr val="tx1"/>
                  </a:solidFill>
                  <a:ln w="7938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800"/>
                  </a:p>
                </p:txBody>
              </p:sp>
              <p:sp>
                <p:nvSpPr>
                  <p:cNvPr id="16550" name="Oval 71"/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3976688" y="3987800"/>
                    <a:ext cx="46038" cy="46037"/>
                  </a:xfrm>
                  <a:prstGeom prst="ellipse">
                    <a:avLst/>
                  </a:prstGeom>
                  <a:solidFill>
                    <a:schemeClr val="tx1"/>
                  </a:solidFill>
                  <a:ln w="7938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800"/>
                  </a:p>
                </p:txBody>
              </p:sp>
              <p:sp>
                <p:nvSpPr>
                  <p:cNvPr id="16551" name="Oval 73"/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4337050" y="3987800"/>
                    <a:ext cx="46038" cy="46037"/>
                  </a:xfrm>
                  <a:prstGeom prst="ellipse">
                    <a:avLst/>
                  </a:prstGeom>
                  <a:solidFill>
                    <a:schemeClr val="tx1"/>
                  </a:solidFill>
                  <a:ln w="7938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800"/>
                  </a:p>
                </p:txBody>
              </p:sp>
              <p:sp>
                <p:nvSpPr>
                  <p:cNvPr id="16552" name="Oval 75"/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4697413" y="3987800"/>
                    <a:ext cx="46038" cy="46037"/>
                  </a:xfrm>
                  <a:prstGeom prst="ellipse">
                    <a:avLst/>
                  </a:prstGeom>
                  <a:solidFill>
                    <a:schemeClr val="tx1"/>
                  </a:solidFill>
                  <a:ln w="7938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800"/>
                  </a:p>
                </p:txBody>
              </p:sp>
              <p:sp>
                <p:nvSpPr>
                  <p:cNvPr id="16553" name="Oval 77"/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5058569" y="3987006"/>
                    <a:ext cx="46038" cy="47625"/>
                  </a:xfrm>
                  <a:prstGeom prst="ellipse">
                    <a:avLst/>
                  </a:prstGeom>
                  <a:solidFill>
                    <a:schemeClr val="tx1"/>
                  </a:solidFill>
                  <a:ln w="7938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800"/>
                  </a:p>
                </p:txBody>
              </p:sp>
              <p:sp>
                <p:nvSpPr>
                  <p:cNvPr id="16554" name="Oval 79"/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5418931" y="3987006"/>
                    <a:ext cx="46038" cy="47625"/>
                  </a:xfrm>
                  <a:prstGeom prst="ellipse">
                    <a:avLst/>
                  </a:prstGeom>
                  <a:solidFill>
                    <a:schemeClr val="tx1"/>
                  </a:solidFill>
                  <a:ln w="7938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800"/>
                  </a:p>
                </p:txBody>
              </p:sp>
              <p:sp>
                <p:nvSpPr>
                  <p:cNvPr id="16555" name="Oval 81"/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5779294" y="3987006"/>
                    <a:ext cx="46038" cy="47625"/>
                  </a:xfrm>
                  <a:prstGeom prst="ellipse">
                    <a:avLst/>
                  </a:prstGeom>
                  <a:solidFill>
                    <a:schemeClr val="tx1"/>
                  </a:solidFill>
                  <a:ln w="7938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800"/>
                  </a:p>
                </p:txBody>
              </p:sp>
              <p:sp>
                <p:nvSpPr>
                  <p:cNvPr id="16556" name="Oval 83"/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6139656" y="3987006"/>
                    <a:ext cx="46038" cy="47625"/>
                  </a:xfrm>
                  <a:prstGeom prst="ellipse">
                    <a:avLst/>
                  </a:prstGeom>
                  <a:solidFill>
                    <a:schemeClr val="tx1"/>
                  </a:solidFill>
                  <a:ln w="7938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800"/>
                  </a:p>
                </p:txBody>
              </p:sp>
              <p:sp>
                <p:nvSpPr>
                  <p:cNvPr id="16557" name="Oval 85"/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6231731" y="3815556"/>
                    <a:ext cx="927100" cy="392112"/>
                  </a:xfrm>
                  <a:prstGeom prst="ellipse">
                    <a:avLst/>
                  </a:prstGeom>
                  <a:solidFill>
                    <a:srgbClr val="E083FF"/>
                  </a:solidFill>
                  <a:ln w="7938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800"/>
                  </a:p>
                </p:txBody>
              </p:sp>
              <p:sp>
                <p:nvSpPr>
                  <p:cNvPr id="16558" name="Line 111"/>
                  <p:cNvSpPr>
                    <a:spLocks noChangeShapeType="1"/>
                  </p:cNvSpPr>
                  <p:nvPr/>
                </p:nvSpPr>
                <p:spPr bwMode="auto">
                  <a:xfrm rot="5400000">
                    <a:off x="5621338" y="3856038"/>
                    <a:ext cx="1588" cy="312737"/>
                  </a:xfrm>
                  <a:prstGeom prst="line">
                    <a:avLst/>
                  </a:prstGeom>
                  <a:noFill/>
                  <a:ln w="7938">
                    <a:solidFill>
                      <a:srgbClr val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6559" name="Line 113"/>
                  <p:cNvSpPr>
                    <a:spLocks noChangeShapeType="1"/>
                  </p:cNvSpPr>
                  <p:nvPr/>
                </p:nvSpPr>
                <p:spPr bwMode="auto">
                  <a:xfrm rot="5400000">
                    <a:off x="3097213" y="3856038"/>
                    <a:ext cx="1588" cy="312737"/>
                  </a:xfrm>
                  <a:prstGeom prst="line">
                    <a:avLst/>
                  </a:prstGeom>
                  <a:noFill/>
                  <a:ln w="7938">
                    <a:solidFill>
                      <a:srgbClr val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6560" name="Line 131"/>
                  <p:cNvSpPr>
                    <a:spLocks noChangeShapeType="1"/>
                  </p:cNvSpPr>
                  <p:nvPr/>
                </p:nvSpPr>
                <p:spPr bwMode="auto">
                  <a:xfrm rot="5400000" flipV="1">
                    <a:off x="3458369" y="3855244"/>
                    <a:ext cx="1588" cy="314325"/>
                  </a:xfrm>
                  <a:prstGeom prst="line">
                    <a:avLst/>
                  </a:prstGeom>
                  <a:noFill/>
                  <a:ln w="7938">
                    <a:solidFill>
                      <a:srgbClr val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6561" name="Line 143"/>
                  <p:cNvSpPr>
                    <a:spLocks noChangeShapeType="1"/>
                  </p:cNvSpPr>
                  <p:nvPr/>
                </p:nvSpPr>
                <p:spPr bwMode="auto">
                  <a:xfrm rot="5400000">
                    <a:off x="3818731" y="3855244"/>
                    <a:ext cx="1588" cy="314325"/>
                  </a:xfrm>
                  <a:prstGeom prst="line">
                    <a:avLst/>
                  </a:prstGeom>
                  <a:noFill/>
                  <a:ln w="7938">
                    <a:solidFill>
                      <a:srgbClr val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6562" name="Line 159"/>
                  <p:cNvSpPr>
                    <a:spLocks noChangeShapeType="1"/>
                  </p:cNvSpPr>
                  <p:nvPr/>
                </p:nvSpPr>
                <p:spPr bwMode="auto">
                  <a:xfrm rot="5400000" flipV="1">
                    <a:off x="3097213" y="3856038"/>
                    <a:ext cx="1588" cy="312737"/>
                  </a:xfrm>
                  <a:prstGeom prst="line">
                    <a:avLst/>
                  </a:prstGeom>
                  <a:noFill/>
                  <a:ln w="7938">
                    <a:solidFill>
                      <a:srgbClr val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6563" name="Line 165"/>
                  <p:cNvSpPr>
                    <a:spLocks noChangeShapeType="1"/>
                  </p:cNvSpPr>
                  <p:nvPr/>
                </p:nvSpPr>
                <p:spPr bwMode="auto">
                  <a:xfrm rot="5400000">
                    <a:off x="4179094" y="3855244"/>
                    <a:ext cx="1588" cy="314325"/>
                  </a:xfrm>
                  <a:prstGeom prst="line">
                    <a:avLst/>
                  </a:prstGeom>
                  <a:noFill/>
                  <a:ln w="7938">
                    <a:solidFill>
                      <a:srgbClr val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6564" name="Line 177"/>
                  <p:cNvSpPr>
                    <a:spLocks noChangeShapeType="1"/>
                  </p:cNvSpPr>
                  <p:nvPr/>
                </p:nvSpPr>
                <p:spPr bwMode="auto">
                  <a:xfrm rot="5400000" flipV="1">
                    <a:off x="5621338" y="3856038"/>
                    <a:ext cx="1588" cy="312737"/>
                  </a:xfrm>
                  <a:prstGeom prst="line">
                    <a:avLst/>
                  </a:prstGeom>
                  <a:noFill/>
                  <a:ln w="7938">
                    <a:solidFill>
                      <a:srgbClr val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6565" name="Line 191"/>
                  <p:cNvSpPr>
                    <a:spLocks noChangeShapeType="1"/>
                  </p:cNvSpPr>
                  <p:nvPr/>
                </p:nvSpPr>
                <p:spPr bwMode="auto">
                  <a:xfrm rot="5400000" flipV="1">
                    <a:off x="5981700" y="3856038"/>
                    <a:ext cx="1588" cy="312737"/>
                  </a:xfrm>
                  <a:prstGeom prst="line">
                    <a:avLst/>
                  </a:prstGeom>
                  <a:noFill/>
                  <a:ln w="7938">
                    <a:solidFill>
                      <a:srgbClr val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6566" name="Line 201"/>
                  <p:cNvSpPr>
                    <a:spLocks noChangeShapeType="1"/>
                  </p:cNvSpPr>
                  <p:nvPr/>
                </p:nvSpPr>
                <p:spPr bwMode="auto">
                  <a:xfrm rot="5400000">
                    <a:off x="5981700" y="3856038"/>
                    <a:ext cx="1588" cy="312737"/>
                  </a:xfrm>
                  <a:prstGeom prst="line">
                    <a:avLst/>
                  </a:prstGeom>
                  <a:noFill/>
                  <a:ln w="7938">
                    <a:solidFill>
                      <a:srgbClr val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6567" name="Line 203"/>
                  <p:cNvSpPr>
                    <a:spLocks noChangeShapeType="1"/>
                  </p:cNvSpPr>
                  <p:nvPr/>
                </p:nvSpPr>
                <p:spPr bwMode="auto">
                  <a:xfrm rot="5400000" flipV="1">
                    <a:off x="4179094" y="3855244"/>
                    <a:ext cx="1588" cy="314325"/>
                  </a:xfrm>
                  <a:prstGeom prst="line">
                    <a:avLst/>
                  </a:prstGeom>
                  <a:noFill/>
                  <a:ln w="7938">
                    <a:solidFill>
                      <a:srgbClr val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6568" name="Line 208"/>
                  <p:cNvSpPr>
                    <a:spLocks noChangeShapeType="1"/>
                  </p:cNvSpPr>
                  <p:nvPr/>
                </p:nvSpPr>
                <p:spPr bwMode="auto">
                  <a:xfrm rot="5400000">
                    <a:off x="3458369" y="3853656"/>
                    <a:ext cx="1588" cy="314325"/>
                  </a:xfrm>
                  <a:prstGeom prst="line">
                    <a:avLst/>
                  </a:prstGeom>
                  <a:noFill/>
                  <a:ln w="7938">
                    <a:solidFill>
                      <a:srgbClr val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6569" name="Line 210"/>
                  <p:cNvSpPr>
                    <a:spLocks noChangeShapeType="1"/>
                  </p:cNvSpPr>
                  <p:nvPr/>
                </p:nvSpPr>
                <p:spPr bwMode="auto">
                  <a:xfrm rot="5400000" flipV="1">
                    <a:off x="6340475" y="3854450"/>
                    <a:ext cx="1588" cy="312738"/>
                  </a:xfrm>
                  <a:prstGeom prst="line">
                    <a:avLst/>
                  </a:prstGeom>
                  <a:noFill/>
                  <a:ln w="7938">
                    <a:solidFill>
                      <a:srgbClr val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6570" name="Line 216"/>
                  <p:cNvSpPr>
                    <a:spLocks noChangeShapeType="1"/>
                  </p:cNvSpPr>
                  <p:nvPr/>
                </p:nvSpPr>
                <p:spPr bwMode="auto">
                  <a:xfrm rot="5400000">
                    <a:off x="6340475" y="3854450"/>
                    <a:ext cx="1588" cy="312738"/>
                  </a:xfrm>
                  <a:prstGeom prst="line">
                    <a:avLst/>
                  </a:prstGeom>
                  <a:noFill/>
                  <a:ln w="7938">
                    <a:solidFill>
                      <a:srgbClr val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6571" name="Line 218"/>
                  <p:cNvSpPr>
                    <a:spLocks noChangeShapeType="1"/>
                  </p:cNvSpPr>
                  <p:nvPr/>
                </p:nvSpPr>
                <p:spPr bwMode="auto">
                  <a:xfrm rot="5400000" flipV="1">
                    <a:off x="3818732" y="3853656"/>
                    <a:ext cx="1588" cy="314325"/>
                  </a:xfrm>
                  <a:prstGeom prst="line">
                    <a:avLst/>
                  </a:prstGeom>
                  <a:noFill/>
                  <a:ln w="7938">
                    <a:solidFill>
                      <a:srgbClr val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6572" name="Line 220"/>
                  <p:cNvSpPr>
                    <a:spLocks noChangeShapeType="1"/>
                  </p:cNvSpPr>
                  <p:nvPr/>
                </p:nvSpPr>
                <p:spPr bwMode="auto">
                  <a:xfrm rot="5400000" flipV="1">
                    <a:off x="4539457" y="3853656"/>
                    <a:ext cx="1588" cy="314325"/>
                  </a:xfrm>
                  <a:prstGeom prst="line">
                    <a:avLst/>
                  </a:prstGeom>
                  <a:noFill/>
                  <a:ln w="7938">
                    <a:solidFill>
                      <a:srgbClr val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6573" name="Line 228"/>
                  <p:cNvSpPr>
                    <a:spLocks noChangeShapeType="1"/>
                  </p:cNvSpPr>
                  <p:nvPr/>
                </p:nvSpPr>
                <p:spPr bwMode="auto">
                  <a:xfrm rot="5400000">
                    <a:off x="4539457" y="3853656"/>
                    <a:ext cx="1588" cy="314325"/>
                  </a:xfrm>
                  <a:prstGeom prst="line">
                    <a:avLst/>
                  </a:prstGeom>
                  <a:noFill/>
                  <a:ln w="7938">
                    <a:solidFill>
                      <a:srgbClr val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6574" name="Line 230"/>
                  <p:cNvSpPr>
                    <a:spLocks noChangeShapeType="1"/>
                  </p:cNvSpPr>
                  <p:nvPr/>
                </p:nvSpPr>
                <p:spPr bwMode="auto">
                  <a:xfrm rot="5400000" flipV="1">
                    <a:off x="4899819" y="3853656"/>
                    <a:ext cx="1588" cy="314325"/>
                  </a:xfrm>
                  <a:prstGeom prst="line">
                    <a:avLst/>
                  </a:prstGeom>
                  <a:noFill/>
                  <a:ln w="7938">
                    <a:solidFill>
                      <a:srgbClr val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6575" name="Line 236"/>
                  <p:cNvSpPr>
                    <a:spLocks noChangeShapeType="1"/>
                  </p:cNvSpPr>
                  <p:nvPr/>
                </p:nvSpPr>
                <p:spPr bwMode="auto">
                  <a:xfrm rot="5400000">
                    <a:off x="4899819" y="3853656"/>
                    <a:ext cx="1588" cy="314325"/>
                  </a:xfrm>
                  <a:prstGeom prst="line">
                    <a:avLst/>
                  </a:prstGeom>
                  <a:noFill/>
                  <a:ln w="7938">
                    <a:solidFill>
                      <a:srgbClr val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6576" name="Line 242"/>
                  <p:cNvSpPr>
                    <a:spLocks noChangeShapeType="1"/>
                  </p:cNvSpPr>
                  <p:nvPr/>
                </p:nvSpPr>
                <p:spPr bwMode="auto">
                  <a:xfrm rot="5400000">
                    <a:off x="2735263" y="3854450"/>
                    <a:ext cx="1588" cy="312737"/>
                  </a:xfrm>
                  <a:prstGeom prst="line">
                    <a:avLst/>
                  </a:prstGeom>
                  <a:noFill/>
                  <a:ln w="7938">
                    <a:solidFill>
                      <a:srgbClr val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6577" name="Line 244"/>
                  <p:cNvSpPr>
                    <a:spLocks noChangeShapeType="1"/>
                  </p:cNvSpPr>
                  <p:nvPr/>
                </p:nvSpPr>
                <p:spPr bwMode="auto">
                  <a:xfrm rot="5400000" flipV="1">
                    <a:off x="5259388" y="3854450"/>
                    <a:ext cx="1588" cy="312737"/>
                  </a:xfrm>
                  <a:prstGeom prst="line">
                    <a:avLst/>
                  </a:prstGeom>
                  <a:noFill/>
                  <a:ln w="7938">
                    <a:solidFill>
                      <a:srgbClr val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6578" name="Line 256"/>
                  <p:cNvSpPr>
                    <a:spLocks noChangeShapeType="1"/>
                  </p:cNvSpPr>
                  <p:nvPr/>
                </p:nvSpPr>
                <p:spPr bwMode="auto">
                  <a:xfrm rot="5400000" flipV="1">
                    <a:off x="2735263" y="3854450"/>
                    <a:ext cx="1588" cy="312737"/>
                  </a:xfrm>
                  <a:prstGeom prst="line">
                    <a:avLst/>
                  </a:prstGeom>
                  <a:noFill/>
                  <a:ln w="7938">
                    <a:solidFill>
                      <a:srgbClr val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6579" name="Line 278"/>
                  <p:cNvSpPr>
                    <a:spLocks noChangeShapeType="1"/>
                  </p:cNvSpPr>
                  <p:nvPr/>
                </p:nvSpPr>
                <p:spPr bwMode="auto">
                  <a:xfrm rot="5400000">
                    <a:off x="5259388" y="3854450"/>
                    <a:ext cx="1588" cy="312737"/>
                  </a:xfrm>
                  <a:prstGeom prst="line">
                    <a:avLst/>
                  </a:prstGeom>
                  <a:noFill/>
                  <a:ln w="7938">
                    <a:solidFill>
                      <a:srgbClr val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16445" name="Group 59"/>
              <p:cNvGrpSpPr>
                <a:grpSpLocks/>
              </p:cNvGrpSpPr>
              <p:nvPr/>
            </p:nvGrpSpPr>
            <p:grpSpPr bwMode="auto">
              <a:xfrm>
                <a:off x="776287" y="219075"/>
                <a:ext cx="7751763" cy="3084513"/>
                <a:chOff x="242887" y="320675"/>
                <a:chExt cx="7751763" cy="3084513"/>
              </a:xfrm>
            </p:grpSpPr>
            <p:sp>
              <p:nvSpPr>
                <p:cNvPr id="16446" name="Oval 7"/>
                <p:cNvSpPr>
                  <a:spLocks noChangeArrowheads="1"/>
                </p:cNvSpPr>
                <p:nvPr/>
              </p:nvSpPr>
              <p:spPr bwMode="auto">
                <a:xfrm rot="5400000">
                  <a:off x="2974975" y="968375"/>
                  <a:ext cx="696913" cy="157162"/>
                </a:xfrm>
                <a:prstGeom prst="ellipse">
                  <a:avLst/>
                </a:prstGeom>
                <a:solidFill>
                  <a:srgbClr val="FFC738"/>
                </a:solidFill>
                <a:ln w="7938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800"/>
                </a:p>
              </p:txBody>
            </p:sp>
            <p:sp>
              <p:nvSpPr>
                <p:cNvPr id="16447" name="Oval 9"/>
                <p:cNvSpPr>
                  <a:spLocks noChangeArrowheads="1"/>
                </p:cNvSpPr>
                <p:nvPr/>
              </p:nvSpPr>
              <p:spPr bwMode="auto">
                <a:xfrm rot="5400000">
                  <a:off x="2885282" y="1027377"/>
                  <a:ext cx="46038" cy="47625"/>
                </a:xfrm>
                <a:prstGeom prst="ellipse">
                  <a:avLst/>
                </a:prstGeom>
                <a:solidFill>
                  <a:schemeClr val="tx1"/>
                </a:solidFill>
                <a:ln w="7938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800"/>
                </a:p>
              </p:txBody>
            </p:sp>
            <p:sp>
              <p:nvSpPr>
                <p:cNvPr id="16448" name="Rectangle 10"/>
                <p:cNvSpPr>
                  <a:spLocks noChangeArrowheads="1"/>
                </p:cNvSpPr>
                <p:nvPr/>
              </p:nvSpPr>
              <p:spPr bwMode="auto">
                <a:xfrm rot="5400000">
                  <a:off x="2909094" y="1067594"/>
                  <a:ext cx="12700" cy="6191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en-US" sz="400">
                      <a:solidFill>
                        <a:srgbClr val="000000"/>
                      </a:solidFill>
                      <a:latin typeface="Lucida Grande" charset="0"/>
                    </a:rPr>
                    <a:t> </a:t>
                  </a:r>
                  <a:endParaRPr lang="en-US" sz="1800"/>
                </a:p>
              </p:txBody>
            </p:sp>
            <p:sp>
              <p:nvSpPr>
                <p:cNvPr id="16449" name="Oval 11"/>
                <p:cNvSpPr>
                  <a:spLocks noChangeArrowheads="1"/>
                </p:cNvSpPr>
                <p:nvPr/>
              </p:nvSpPr>
              <p:spPr bwMode="auto">
                <a:xfrm rot="5400000">
                  <a:off x="2524919" y="1027377"/>
                  <a:ext cx="46038" cy="47625"/>
                </a:xfrm>
                <a:prstGeom prst="ellipse">
                  <a:avLst/>
                </a:prstGeom>
                <a:solidFill>
                  <a:schemeClr val="tx1"/>
                </a:solidFill>
                <a:ln w="7938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800"/>
                </a:p>
              </p:txBody>
            </p:sp>
            <p:sp>
              <p:nvSpPr>
                <p:cNvPr id="16450" name="Rectangle 12"/>
                <p:cNvSpPr>
                  <a:spLocks noChangeArrowheads="1"/>
                </p:cNvSpPr>
                <p:nvPr/>
              </p:nvSpPr>
              <p:spPr bwMode="auto">
                <a:xfrm rot="5400000">
                  <a:off x="2548732" y="1067594"/>
                  <a:ext cx="12700" cy="6191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en-US" sz="400">
                      <a:solidFill>
                        <a:srgbClr val="000000"/>
                      </a:solidFill>
                      <a:latin typeface="Lucida Grande" charset="0"/>
                    </a:rPr>
                    <a:t> </a:t>
                  </a:r>
                  <a:endParaRPr lang="en-US" sz="1800"/>
                </a:p>
              </p:txBody>
            </p:sp>
            <p:sp>
              <p:nvSpPr>
                <p:cNvPr id="16451" name="Oval 13"/>
                <p:cNvSpPr>
                  <a:spLocks noChangeArrowheads="1"/>
                </p:cNvSpPr>
                <p:nvPr/>
              </p:nvSpPr>
              <p:spPr bwMode="auto">
                <a:xfrm rot="5400000">
                  <a:off x="2163763" y="1028171"/>
                  <a:ext cx="46038" cy="46037"/>
                </a:xfrm>
                <a:prstGeom prst="ellipse">
                  <a:avLst/>
                </a:prstGeom>
                <a:solidFill>
                  <a:schemeClr val="tx1"/>
                </a:solidFill>
                <a:ln w="7938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800"/>
                </a:p>
              </p:txBody>
            </p:sp>
            <p:sp>
              <p:nvSpPr>
                <p:cNvPr id="16452" name="Rectangle 14"/>
                <p:cNvSpPr>
                  <a:spLocks noChangeArrowheads="1"/>
                </p:cNvSpPr>
                <p:nvPr/>
              </p:nvSpPr>
              <p:spPr bwMode="auto">
                <a:xfrm rot="5400000">
                  <a:off x="2188369" y="1067594"/>
                  <a:ext cx="12700" cy="6191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en-US" sz="400">
                      <a:solidFill>
                        <a:srgbClr val="000000"/>
                      </a:solidFill>
                      <a:latin typeface="Lucida Grande" charset="0"/>
                    </a:rPr>
                    <a:t> </a:t>
                  </a:r>
                  <a:endParaRPr lang="en-US" sz="1800"/>
                </a:p>
              </p:txBody>
            </p:sp>
            <p:sp>
              <p:nvSpPr>
                <p:cNvPr id="16453" name="Oval 15"/>
                <p:cNvSpPr>
                  <a:spLocks noChangeArrowheads="1"/>
                </p:cNvSpPr>
                <p:nvPr/>
              </p:nvSpPr>
              <p:spPr bwMode="auto">
                <a:xfrm rot="5400000">
                  <a:off x="1670050" y="1028171"/>
                  <a:ext cx="46038" cy="46037"/>
                </a:xfrm>
                <a:prstGeom prst="ellipse">
                  <a:avLst/>
                </a:prstGeom>
                <a:solidFill>
                  <a:schemeClr val="tx1"/>
                </a:solidFill>
                <a:ln w="7938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800"/>
                </a:p>
              </p:txBody>
            </p:sp>
            <p:sp>
              <p:nvSpPr>
                <p:cNvPr id="16454" name="Rectangle 16"/>
                <p:cNvSpPr>
                  <a:spLocks noChangeArrowheads="1"/>
                </p:cNvSpPr>
                <p:nvPr/>
              </p:nvSpPr>
              <p:spPr bwMode="auto">
                <a:xfrm rot="5400000">
                  <a:off x="1694657" y="1067594"/>
                  <a:ext cx="12700" cy="6191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en-US" sz="400">
                      <a:solidFill>
                        <a:srgbClr val="000000"/>
                      </a:solidFill>
                      <a:latin typeface="Lucida Grande" charset="0"/>
                    </a:rPr>
                    <a:t> </a:t>
                  </a:r>
                  <a:endParaRPr lang="en-US" sz="1800"/>
                </a:p>
              </p:txBody>
            </p:sp>
            <p:sp>
              <p:nvSpPr>
                <p:cNvPr id="16455" name="Oval 17"/>
                <p:cNvSpPr>
                  <a:spLocks noChangeArrowheads="1"/>
                </p:cNvSpPr>
                <p:nvPr/>
              </p:nvSpPr>
              <p:spPr bwMode="auto">
                <a:xfrm rot="5400000">
                  <a:off x="601663" y="1176338"/>
                  <a:ext cx="889000" cy="352425"/>
                </a:xfrm>
                <a:prstGeom prst="ellipse">
                  <a:avLst/>
                </a:prstGeom>
                <a:solidFill>
                  <a:srgbClr val="FFC738"/>
                </a:solidFill>
                <a:ln w="7938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800"/>
                </a:p>
              </p:txBody>
            </p:sp>
            <p:sp>
              <p:nvSpPr>
                <p:cNvPr id="16456" name="Oval 19"/>
                <p:cNvSpPr>
                  <a:spLocks noChangeArrowheads="1"/>
                </p:cNvSpPr>
                <p:nvPr/>
              </p:nvSpPr>
              <p:spPr bwMode="auto">
                <a:xfrm rot="5400000">
                  <a:off x="702469" y="2297906"/>
                  <a:ext cx="695325" cy="157162"/>
                </a:xfrm>
                <a:prstGeom prst="ellipse">
                  <a:avLst/>
                </a:prstGeom>
                <a:solidFill>
                  <a:srgbClr val="FFC738"/>
                </a:solidFill>
                <a:ln w="7938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800"/>
                </a:p>
              </p:txBody>
            </p:sp>
            <p:sp>
              <p:nvSpPr>
                <p:cNvPr id="16457" name="Oval 21"/>
                <p:cNvSpPr>
                  <a:spLocks noChangeArrowheads="1"/>
                </p:cNvSpPr>
                <p:nvPr/>
              </p:nvSpPr>
              <p:spPr bwMode="auto">
                <a:xfrm rot="5400000">
                  <a:off x="1267619" y="2823369"/>
                  <a:ext cx="850900" cy="312737"/>
                </a:xfrm>
                <a:prstGeom prst="ellipse">
                  <a:avLst/>
                </a:prstGeom>
                <a:solidFill>
                  <a:srgbClr val="FFC738"/>
                </a:solidFill>
                <a:ln w="7938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800"/>
                </a:p>
              </p:txBody>
            </p:sp>
            <p:sp>
              <p:nvSpPr>
                <p:cNvPr id="16458" name="Oval 23"/>
                <p:cNvSpPr>
                  <a:spLocks noChangeArrowheads="1"/>
                </p:cNvSpPr>
                <p:nvPr/>
              </p:nvSpPr>
              <p:spPr bwMode="auto">
                <a:xfrm rot="5400000">
                  <a:off x="1027907" y="2960952"/>
                  <a:ext cx="46038" cy="47625"/>
                </a:xfrm>
                <a:prstGeom prst="ellipse">
                  <a:avLst/>
                </a:prstGeom>
                <a:solidFill>
                  <a:schemeClr val="tx1"/>
                </a:solidFill>
                <a:ln w="7938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800"/>
                </a:p>
              </p:txBody>
            </p:sp>
            <p:sp>
              <p:nvSpPr>
                <p:cNvPr id="16459" name="Rectangle 24"/>
                <p:cNvSpPr>
                  <a:spLocks noChangeArrowheads="1"/>
                </p:cNvSpPr>
                <p:nvPr/>
              </p:nvSpPr>
              <p:spPr bwMode="auto">
                <a:xfrm rot="5400000">
                  <a:off x="1051719" y="2999581"/>
                  <a:ext cx="12700" cy="6191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en-US" sz="400">
                      <a:solidFill>
                        <a:srgbClr val="000000"/>
                      </a:solidFill>
                      <a:latin typeface="Lucida Grande" charset="0"/>
                    </a:rPr>
                    <a:t> </a:t>
                  </a:r>
                  <a:endParaRPr lang="en-US" sz="1800"/>
                </a:p>
              </p:txBody>
            </p:sp>
            <p:sp>
              <p:nvSpPr>
                <p:cNvPr id="16460" name="Rectangle 25"/>
                <p:cNvSpPr>
                  <a:spLocks noChangeArrowheads="1"/>
                </p:cNvSpPr>
                <p:nvPr/>
              </p:nvSpPr>
              <p:spPr bwMode="auto">
                <a:xfrm rot="5400000">
                  <a:off x="-25400" y="2011363"/>
                  <a:ext cx="850900" cy="314325"/>
                </a:xfrm>
                <a:prstGeom prst="rect">
                  <a:avLst/>
                </a:prstGeom>
                <a:solidFill>
                  <a:srgbClr val="FFC738"/>
                </a:solidFill>
                <a:ln w="7938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800"/>
                </a:p>
              </p:txBody>
            </p:sp>
            <p:sp>
              <p:nvSpPr>
                <p:cNvPr id="16461" name="Oval 27"/>
                <p:cNvSpPr>
                  <a:spLocks noChangeArrowheads="1"/>
                </p:cNvSpPr>
                <p:nvPr/>
              </p:nvSpPr>
              <p:spPr bwMode="auto">
                <a:xfrm rot="5400000">
                  <a:off x="1670050" y="1631421"/>
                  <a:ext cx="46038" cy="46037"/>
                </a:xfrm>
                <a:prstGeom prst="ellipse">
                  <a:avLst/>
                </a:prstGeom>
                <a:solidFill>
                  <a:schemeClr val="tx1"/>
                </a:solidFill>
                <a:ln w="7938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800"/>
                </a:p>
              </p:txBody>
            </p:sp>
            <p:sp>
              <p:nvSpPr>
                <p:cNvPr id="16462" name="Rectangle 28"/>
                <p:cNvSpPr>
                  <a:spLocks noChangeArrowheads="1"/>
                </p:cNvSpPr>
                <p:nvPr/>
              </p:nvSpPr>
              <p:spPr bwMode="auto">
                <a:xfrm rot="5400000">
                  <a:off x="1694657" y="1670844"/>
                  <a:ext cx="12700" cy="6191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en-US" sz="400">
                      <a:solidFill>
                        <a:srgbClr val="000000"/>
                      </a:solidFill>
                      <a:latin typeface="Lucida Grande" charset="0"/>
                    </a:rPr>
                    <a:t> </a:t>
                  </a:r>
                  <a:endParaRPr lang="en-US" sz="1800"/>
                </a:p>
              </p:txBody>
            </p:sp>
            <p:sp>
              <p:nvSpPr>
                <p:cNvPr id="16463" name="Oval 29"/>
                <p:cNvSpPr>
                  <a:spLocks noChangeArrowheads="1"/>
                </p:cNvSpPr>
                <p:nvPr/>
              </p:nvSpPr>
              <p:spPr bwMode="auto">
                <a:xfrm rot="5400000">
                  <a:off x="2163763" y="1631421"/>
                  <a:ext cx="46038" cy="46037"/>
                </a:xfrm>
                <a:prstGeom prst="ellipse">
                  <a:avLst/>
                </a:prstGeom>
                <a:solidFill>
                  <a:schemeClr val="tx1"/>
                </a:solidFill>
                <a:ln w="7938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800"/>
                </a:p>
              </p:txBody>
            </p:sp>
            <p:sp>
              <p:nvSpPr>
                <p:cNvPr id="16464" name="Rectangle 30"/>
                <p:cNvSpPr>
                  <a:spLocks noChangeArrowheads="1"/>
                </p:cNvSpPr>
                <p:nvPr/>
              </p:nvSpPr>
              <p:spPr bwMode="auto">
                <a:xfrm rot="5400000">
                  <a:off x="2188369" y="1670844"/>
                  <a:ext cx="12700" cy="6191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en-US" sz="400">
                      <a:solidFill>
                        <a:srgbClr val="000000"/>
                      </a:solidFill>
                      <a:latin typeface="Lucida Grande" charset="0"/>
                    </a:rPr>
                    <a:t> </a:t>
                  </a:r>
                  <a:endParaRPr lang="en-US" sz="1800"/>
                </a:p>
              </p:txBody>
            </p:sp>
            <p:sp>
              <p:nvSpPr>
                <p:cNvPr id="16465" name="Oval 31"/>
                <p:cNvSpPr>
                  <a:spLocks noChangeArrowheads="1"/>
                </p:cNvSpPr>
                <p:nvPr/>
              </p:nvSpPr>
              <p:spPr bwMode="auto">
                <a:xfrm rot="5400000">
                  <a:off x="2524919" y="1630627"/>
                  <a:ext cx="46038" cy="47625"/>
                </a:xfrm>
                <a:prstGeom prst="ellipse">
                  <a:avLst/>
                </a:prstGeom>
                <a:solidFill>
                  <a:schemeClr val="tx1"/>
                </a:solidFill>
                <a:ln w="7938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800"/>
                </a:p>
              </p:txBody>
            </p:sp>
            <p:sp>
              <p:nvSpPr>
                <p:cNvPr id="16466" name="Rectangle 32"/>
                <p:cNvSpPr>
                  <a:spLocks noChangeArrowheads="1"/>
                </p:cNvSpPr>
                <p:nvPr/>
              </p:nvSpPr>
              <p:spPr bwMode="auto">
                <a:xfrm rot="5400000">
                  <a:off x="2548732" y="1670844"/>
                  <a:ext cx="12700" cy="6191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en-US" sz="400">
                      <a:solidFill>
                        <a:srgbClr val="000000"/>
                      </a:solidFill>
                      <a:latin typeface="Lucida Grande" charset="0"/>
                    </a:rPr>
                    <a:t> </a:t>
                  </a:r>
                  <a:endParaRPr lang="en-US" sz="1800"/>
                </a:p>
              </p:txBody>
            </p:sp>
            <p:sp>
              <p:nvSpPr>
                <p:cNvPr id="16467" name="Oval 33"/>
                <p:cNvSpPr>
                  <a:spLocks noChangeArrowheads="1"/>
                </p:cNvSpPr>
                <p:nvPr/>
              </p:nvSpPr>
              <p:spPr bwMode="auto">
                <a:xfrm rot="5400000">
                  <a:off x="2885282" y="1630627"/>
                  <a:ext cx="46038" cy="47625"/>
                </a:xfrm>
                <a:prstGeom prst="ellipse">
                  <a:avLst/>
                </a:prstGeom>
                <a:solidFill>
                  <a:schemeClr val="tx1"/>
                </a:solidFill>
                <a:ln w="7938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800"/>
                </a:p>
              </p:txBody>
            </p:sp>
            <p:sp>
              <p:nvSpPr>
                <p:cNvPr id="16468" name="Rectangle 34"/>
                <p:cNvSpPr>
                  <a:spLocks noChangeArrowheads="1"/>
                </p:cNvSpPr>
                <p:nvPr/>
              </p:nvSpPr>
              <p:spPr bwMode="auto">
                <a:xfrm rot="5400000">
                  <a:off x="2909094" y="1670844"/>
                  <a:ext cx="12700" cy="6191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en-US" sz="400">
                      <a:solidFill>
                        <a:srgbClr val="000000"/>
                      </a:solidFill>
                      <a:latin typeface="Lucida Grande" charset="0"/>
                    </a:rPr>
                    <a:t> </a:t>
                  </a:r>
                  <a:endParaRPr lang="en-US" sz="1800"/>
                </a:p>
              </p:txBody>
            </p:sp>
            <p:sp>
              <p:nvSpPr>
                <p:cNvPr id="16469" name="Oval 35"/>
                <p:cNvSpPr>
                  <a:spLocks noChangeArrowheads="1"/>
                </p:cNvSpPr>
                <p:nvPr/>
              </p:nvSpPr>
              <p:spPr bwMode="auto">
                <a:xfrm rot="5400000">
                  <a:off x="3300413" y="1631421"/>
                  <a:ext cx="46038" cy="46037"/>
                </a:xfrm>
                <a:prstGeom prst="ellipse">
                  <a:avLst/>
                </a:prstGeom>
                <a:solidFill>
                  <a:schemeClr val="tx1"/>
                </a:solidFill>
                <a:ln w="7938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800"/>
                </a:p>
              </p:txBody>
            </p:sp>
            <p:sp>
              <p:nvSpPr>
                <p:cNvPr id="16470" name="Rectangle 36"/>
                <p:cNvSpPr>
                  <a:spLocks noChangeArrowheads="1"/>
                </p:cNvSpPr>
                <p:nvPr/>
              </p:nvSpPr>
              <p:spPr bwMode="auto">
                <a:xfrm rot="5400000">
                  <a:off x="3325019" y="1670844"/>
                  <a:ext cx="12700" cy="6191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en-US" sz="400">
                      <a:solidFill>
                        <a:srgbClr val="000000"/>
                      </a:solidFill>
                      <a:latin typeface="Lucida Grande" charset="0"/>
                    </a:rPr>
                    <a:t> </a:t>
                  </a:r>
                  <a:endParaRPr lang="en-US" sz="1800"/>
                </a:p>
              </p:txBody>
            </p:sp>
            <p:sp>
              <p:nvSpPr>
                <p:cNvPr id="16471" name="Oval 37"/>
                <p:cNvSpPr>
                  <a:spLocks noChangeArrowheads="1"/>
                </p:cNvSpPr>
                <p:nvPr/>
              </p:nvSpPr>
              <p:spPr bwMode="auto">
                <a:xfrm rot="5400000">
                  <a:off x="3715544" y="1630627"/>
                  <a:ext cx="46038" cy="47625"/>
                </a:xfrm>
                <a:prstGeom prst="ellipse">
                  <a:avLst/>
                </a:prstGeom>
                <a:solidFill>
                  <a:schemeClr val="tx1"/>
                </a:solidFill>
                <a:ln w="7938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800"/>
                </a:p>
              </p:txBody>
            </p:sp>
            <p:sp>
              <p:nvSpPr>
                <p:cNvPr id="16472" name="Rectangle 38"/>
                <p:cNvSpPr>
                  <a:spLocks noChangeArrowheads="1"/>
                </p:cNvSpPr>
                <p:nvPr/>
              </p:nvSpPr>
              <p:spPr bwMode="auto">
                <a:xfrm rot="5400000">
                  <a:off x="3739357" y="1670844"/>
                  <a:ext cx="12700" cy="6191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en-US" sz="400">
                      <a:solidFill>
                        <a:srgbClr val="000000"/>
                      </a:solidFill>
                      <a:latin typeface="Lucida Grande" charset="0"/>
                    </a:rPr>
                    <a:t> </a:t>
                  </a:r>
                  <a:endParaRPr lang="en-US" sz="1800"/>
                </a:p>
              </p:txBody>
            </p:sp>
            <p:sp>
              <p:nvSpPr>
                <p:cNvPr id="16473" name="Oval 39"/>
                <p:cNvSpPr>
                  <a:spLocks noChangeArrowheads="1"/>
                </p:cNvSpPr>
                <p:nvPr/>
              </p:nvSpPr>
              <p:spPr bwMode="auto">
                <a:xfrm rot="5400000">
                  <a:off x="4075907" y="1630627"/>
                  <a:ext cx="46038" cy="47625"/>
                </a:xfrm>
                <a:prstGeom prst="ellipse">
                  <a:avLst/>
                </a:prstGeom>
                <a:solidFill>
                  <a:schemeClr val="tx1"/>
                </a:solidFill>
                <a:ln w="7938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800"/>
                </a:p>
              </p:txBody>
            </p:sp>
            <p:sp>
              <p:nvSpPr>
                <p:cNvPr id="16474" name="Rectangle 40"/>
                <p:cNvSpPr>
                  <a:spLocks noChangeArrowheads="1"/>
                </p:cNvSpPr>
                <p:nvPr/>
              </p:nvSpPr>
              <p:spPr bwMode="auto">
                <a:xfrm rot="5400000">
                  <a:off x="4099719" y="1670844"/>
                  <a:ext cx="12700" cy="6191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en-US" sz="400">
                      <a:solidFill>
                        <a:srgbClr val="000000"/>
                      </a:solidFill>
                      <a:latin typeface="Lucida Grande" charset="0"/>
                    </a:rPr>
                    <a:t> </a:t>
                  </a:r>
                  <a:endParaRPr lang="en-US" sz="1800"/>
                </a:p>
              </p:txBody>
            </p:sp>
            <p:sp>
              <p:nvSpPr>
                <p:cNvPr id="16475" name="Oval 41"/>
                <p:cNvSpPr>
                  <a:spLocks noChangeArrowheads="1"/>
                </p:cNvSpPr>
                <p:nvPr/>
              </p:nvSpPr>
              <p:spPr bwMode="auto">
                <a:xfrm rot="5400000">
                  <a:off x="4437063" y="1631421"/>
                  <a:ext cx="46038" cy="46037"/>
                </a:xfrm>
                <a:prstGeom prst="ellipse">
                  <a:avLst/>
                </a:prstGeom>
                <a:solidFill>
                  <a:schemeClr val="tx1"/>
                </a:solidFill>
                <a:ln w="7938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800"/>
                </a:p>
              </p:txBody>
            </p:sp>
            <p:sp>
              <p:nvSpPr>
                <p:cNvPr id="16476" name="Rectangle 42"/>
                <p:cNvSpPr>
                  <a:spLocks noChangeArrowheads="1"/>
                </p:cNvSpPr>
                <p:nvPr/>
              </p:nvSpPr>
              <p:spPr bwMode="auto">
                <a:xfrm rot="5400000">
                  <a:off x="4460081" y="1670844"/>
                  <a:ext cx="12700" cy="6191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en-US" sz="400">
                      <a:solidFill>
                        <a:srgbClr val="000000"/>
                      </a:solidFill>
                      <a:latin typeface="Lucida Grande" charset="0"/>
                    </a:rPr>
                    <a:t> </a:t>
                  </a:r>
                  <a:endParaRPr lang="en-US" sz="1800"/>
                </a:p>
              </p:txBody>
            </p:sp>
            <p:sp>
              <p:nvSpPr>
                <p:cNvPr id="16477" name="Oval 43"/>
                <p:cNvSpPr>
                  <a:spLocks noChangeArrowheads="1"/>
                </p:cNvSpPr>
                <p:nvPr/>
              </p:nvSpPr>
              <p:spPr bwMode="auto">
                <a:xfrm rot="5400000">
                  <a:off x="4797425" y="1631421"/>
                  <a:ext cx="46038" cy="46037"/>
                </a:xfrm>
                <a:prstGeom prst="ellipse">
                  <a:avLst/>
                </a:prstGeom>
                <a:solidFill>
                  <a:schemeClr val="tx1"/>
                </a:solidFill>
                <a:ln w="7938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800"/>
                </a:p>
              </p:txBody>
            </p:sp>
            <p:sp>
              <p:nvSpPr>
                <p:cNvPr id="16478" name="Rectangle 44"/>
                <p:cNvSpPr>
                  <a:spLocks noChangeArrowheads="1"/>
                </p:cNvSpPr>
                <p:nvPr/>
              </p:nvSpPr>
              <p:spPr bwMode="auto">
                <a:xfrm rot="5400000">
                  <a:off x="4822031" y="1670844"/>
                  <a:ext cx="12700" cy="6191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en-US" sz="400">
                      <a:solidFill>
                        <a:srgbClr val="000000"/>
                      </a:solidFill>
                      <a:latin typeface="Lucida Grande" charset="0"/>
                    </a:rPr>
                    <a:t> </a:t>
                  </a:r>
                  <a:endParaRPr lang="en-US" sz="1800"/>
                </a:p>
              </p:txBody>
            </p:sp>
            <p:sp>
              <p:nvSpPr>
                <p:cNvPr id="16479" name="Oval 45"/>
                <p:cNvSpPr>
                  <a:spLocks noChangeArrowheads="1"/>
                </p:cNvSpPr>
                <p:nvPr/>
              </p:nvSpPr>
              <p:spPr bwMode="auto">
                <a:xfrm rot="5400000">
                  <a:off x="5157788" y="1631421"/>
                  <a:ext cx="46038" cy="46037"/>
                </a:xfrm>
                <a:prstGeom prst="ellipse">
                  <a:avLst/>
                </a:prstGeom>
                <a:solidFill>
                  <a:schemeClr val="tx1"/>
                </a:solidFill>
                <a:ln w="7938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800"/>
                </a:p>
              </p:txBody>
            </p:sp>
            <p:sp>
              <p:nvSpPr>
                <p:cNvPr id="16480" name="Rectangle 46"/>
                <p:cNvSpPr>
                  <a:spLocks noChangeArrowheads="1"/>
                </p:cNvSpPr>
                <p:nvPr/>
              </p:nvSpPr>
              <p:spPr bwMode="auto">
                <a:xfrm rot="5400000">
                  <a:off x="5182394" y="1670844"/>
                  <a:ext cx="12700" cy="6191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en-US" sz="400">
                      <a:solidFill>
                        <a:srgbClr val="000000"/>
                      </a:solidFill>
                      <a:latin typeface="Lucida Grande" charset="0"/>
                    </a:rPr>
                    <a:t> </a:t>
                  </a:r>
                  <a:endParaRPr lang="en-US" sz="1800"/>
                </a:p>
              </p:txBody>
            </p:sp>
            <p:sp>
              <p:nvSpPr>
                <p:cNvPr id="16481" name="Oval 47"/>
                <p:cNvSpPr>
                  <a:spLocks noChangeArrowheads="1"/>
                </p:cNvSpPr>
                <p:nvPr/>
              </p:nvSpPr>
              <p:spPr bwMode="auto">
                <a:xfrm rot="5400000">
                  <a:off x="6542088" y="1905000"/>
                  <a:ext cx="695325" cy="155575"/>
                </a:xfrm>
                <a:prstGeom prst="ellipse">
                  <a:avLst/>
                </a:prstGeom>
                <a:solidFill>
                  <a:srgbClr val="B2FF71"/>
                </a:solidFill>
                <a:ln w="7938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800"/>
                </a:p>
              </p:txBody>
            </p:sp>
            <p:sp>
              <p:nvSpPr>
                <p:cNvPr id="16482" name="Oval 49"/>
                <p:cNvSpPr>
                  <a:spLocks noChangeArrowheads="1"/>
                </p:cNvSpPr>
                <p:nvPr/>
              </p:nvSpPr>
              <p:spPr bwMode="auto">
                <a:xfrm rot="5400000">
                  <a:off x="7568406" y="783431"/>
                  <a:ext cx="695325" cy="157162"/>
                </a:xfrm>
                <a:prstGeom prst="ellipse">
                  <a:avLst/>
                </a:prstGeom>
                <a:solidFill>
                  <a:srgbClr val="B2FF71"/>
                </a:solidFill>
                <a:ln w="7938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800"/>
                </a:p>
              </p:txBody>
            </p:sp>
            <p:sp>
              <p:nvSpPr>
                <p:cNvPr id="16483" name="Oval 51"/>
                <p:cNvSpPr>
                  <a:spLocks noChangeArrowheads="1"/>
                </p:cNvSpPr>
                <p:nvPr/>
              </p:nvSpPr>
              <p:spPr bwMode="auto">
                <a:xfrm rot="5400000">
                  <a:off x="7477919" y="845872"/>
                  <a:ext cx="46038" cy="47625"/>
                </a:xfrm>
                <a:prstGeom prst="ellipse">
                  <a:avLst/>
                </a:prstGeom>
                <a:solidFill>
                  <a:srgbClr val="000000"/>
                </a:solidFill>
                <a:ln w="7938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800"/>
                </a:p>
              </p:txBody>
            </p:sp>
            <p:sp>
              <p:nvSpPr>
                <p:cNvPr id="16484" name="Rectangle 52"/>
                <p:cNvSpPr>
                  <a:spLocks noChangeArrowheads="1"/>
                </p:cNvSpPr>
                <p:nvPr/>
              </p:nvSpPr>
              <p:spPr bwMode="auto">
                <a:xfrm rot="5400000">
                  <a:off x="7501731" y="881856"/>
                  <a:ext cx="12700" cy="6191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en-US" sz="400">
                      <a:solidFill>
                        <a:srgbClr val="000000"/>
                      </a:solidFill>
                      <a:latin typeface="Lucida Grande" charset="0"/>
                    </a:rPr>
                    <a:t> </a:t>
                  </a:r>
                  <a:endParaRPr lang="en-US" sz="1800"/>
                </a:p>
              </p:txBody>
            </p:sp>
            <p:sp>
              <p:nvSpPr>
                <p:cNvPr id="16485" name="Oval 53"/>
                <p:cNvSpPr>
                  <a:spLocks noChangeArrowheads="1"/>
                </p:cNvSpPr>
                <p:nvPr/>
              </p:nvSpPr>
              <p:spPr bwMode="auto">
                <a:xfrm rot="5400000">
                  <a:off x="6348413" y="587375"/>
                  <a:ext cx="1082675" cy="549275"/>
                </a:xfrm>
                <a:prstGeom prst="ellipse">
                  <a:avLst/>
                </a:prstGeom>
                <a:solidFill>
                  <a:srgbClr val="B2FF71"/>
                </a:solidFill>
                <a:ln w="7938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800"/>
                </a:p>
              </p:txBody>
            </p:sp>
            <p:sp>
              <p:nvSpPr>
                <p:cNvPr id="16486" name="Oval 55"/>
                <p:cNvSpPr>
                  <a:spLocks noChangeArrowheads="1"/>
                </p:cNvSpPr>
                <p:nvPr/>
              </p:nvSpPr>
              <p:spPr bwMode="auto">
                <a:xfrm rot="5400000">
                  <a:off x="6184900" y="846666"/>
                  <a:ext cx="46038" cy="46037"/>
                </a:xfrm>
                <a:prstGeom prst="ellipse">
                  <a:avLst/>
                </a:prstGeom>
                <a:solidFill>
                  <a:srgbClr val="000000"/>
                </a:solidFill>
                <a:ln w="7938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800"/>
                </a:p>
              </p:txBody>
            </p:sp>
            <p:sp>
              <p:nvSpPr>
                <p:cNvPr id="16487" name="Rectangle 56"/>
                <p:cNvSpPr>
                  <a:spLocks noChangeArrowheads="1"/>
                </p:cNvSpPr>
                <p:nvPr/>
              </p:nvSpPr>
              <p:spPr bwMode="auto">
                <a:xfrm rot="5400000">
                  <a:off x="6207919" y="881856"/>
                  <a:ext cx="12700" cy="6191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en-US" sz="400">
                      <a:solidFill>
                        <a:srgbClr val="000000"/>
                      </a:solidFill>
                      <a:latin typeface="Lucida Grande" charset="0"/>
                    </a:rPr>
                    <a:t> </a:t>
                  </a:r>
                  <a:endParaRPr lang="en-US" sz="1800"/>
                </a:p>
              </p:txBody>
            </p:sp>
            <p:sp>
              <p:nvSpPr>
                <p:cNvPr id="16488" name="Oval 57"/>
                <p:cNvSpPr>
                  <a:spLocks noChangeArrowheads="1"/>
                </p:cNvSpPr>
                <p:nvPr/>
              </p:nvSpPr>
              <p:spPr bwMode="auto">
                <a:xfrm rot="5400000">
                  <a:off x="5249069" y="1516856"/>
                  <a:ext cx="812800" cy="274637"/>
                </a:xfrm>
                <a:prstGeom prst="ellipse">
                  <a:avLst/>
                </a:prstGeom>
                <a:solidFill>
                  <a:srgbClr val="B2FF71"/>
                </a:solidFill>
                <a:ln w="7938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800"/>
                </a:p>
              </p:txBody>
            </p:sp>
            <p:sp>
              <p:nvSpPr>
                <p:cNvPr id="16489" name="Oval 59"/>
                <p:cNvSpPr>
                  <a:spLocks noChangeArrowheads="1"/>
                </p:cNvSpPr>
                <p:nvPr/>
              </p:nvSpPr>
              <p:spPr bwMode="auto">
                <a:xfrm rot="5400000">
                  <a:off x="5836444" y="2343944"/>
                  <a:ext cx="735013" cy="196850"/>
                </a:xfrm>
                <a:prstGeom prst="ellipse">
                  <a:avLst/>
                </a:prstGeom>
                <a:solidFill>
                  <a:srgbClr val="B2FF71"/>
                </a:solidFill>
                <a:ln w="7938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800"/>
                </a:p>
              </p:txBody>
            </p:sp>
            <p:sp>
              <p:nvSpPr>
                <p:cNvPr id="16490" name="Oval 61"/>
                <p:cNvSpPr>
                  <a:spLocks noChangeArrowheads="1"/>
                </p:cNvSpPr>
                <p:nvPr/>
              </p:nvSpPr>
              <p:spPr bwMode="auto">
                <a:xfrm rot="5400000">
                  <a:off x="6541294" y="2832894"/>
                  <a:ext cx="696913" cy="155575"/>
                </a:xfrm>
                <a:prstGeom prst="ellipse">
                  <a:avLst/>
                </a:prstGeom>
                <a:solidFill>
                  <a:srgbClr val="B2FF71"/>
                </a:solidFill>
                <a:ln w="7938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800"/>
                </a:p>
              </p:txBody>
            </p:sp>
            <p:sp>
              <p:nvSpPr>
                <p:cNvPr id="16491" name="Line 109"/>
                <p:cNvSpPr>
                  <a:spLocks noChangeShapeType="1"/>
                </p:cNvSpPr>
                <p:nvPr/>
              </p:nvSpPr>
              <p:spPr bwMode="auto">
                <a:xfrm rot="5400000" flipV="1">
                  <a:off x="4279106" y="1500981"/>
                  <a:ext cx="1588" cy="314325"/>
                </a:xfrm>
                <a:prstGeom prst="line">
                  <a:avLst/>
                </a:prstGeom>
                <a:noFill/>
                <a:ln w="7938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6492" name="Line 115"/>
                <p:cNvSpPr>
                  <a:spLocks noChangeShapeType="1"/>
                </p:cNvSpPr>
                <p:nvPr/>
              </p:nvSpPr>
              <p:spPr bwMode="auto">
                <a:xfrm rot="5400000" flipH="1" flipV="1">
                  <a:off x="5691188" y="977900"/>
                  <a:ext cx="595313" cy="407987"/>
                </a:xfrm>
                <a:prstGeom prst="line">
                  <a:avLst/>
                </a:prstGeom>
                <a:noFill/>
                <a:ln w="7938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6493" name="Line 119"/>
                <p:cNvSpPr>
                  <a:spLocks noChangeShapeType="1"/>
                </p:cNvSpPr>
                <p:nvPr/>
              </p:nvSpPr>
              <p:spPr bwMode="auto">
                <a:xfrm rot="5400000" flipV="1">
                  <a:off x="1342232" y="1313656"/>
                  <a:ext cx="215900" cy="455612"/>
                </a:xfrm>
                <a:prstGeom prst="line">
                  <a:avLst/>
                </a:prstGeom>
                <a:noFill/>
                <a:ln w="7938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6494" name="Line 121"/>
                <p:cNvSpPr>
                  <a:spLocks noChangeShapeType="1"/>
                </p:cNvSpPr>
                <p:nvPr/>
              </p:nvSpPr>
              <p:spPr bwMode="auto">
                <a:xfrm rot="5400000" flipV="1">
                  <a:off x="698500" y="2081213"/>
                  <a:ext cx="131763" cy="414337"/>
                </a:xfrm>
                <a:prstGeom prst="line">
                  <a:avLst/>
                </a:prstGeom>
                <a:noFill/>
                <a:ln w="7938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6495" name="Line 123"/>
                <p:cNvSpPr>
                  <a:spLocks noChangeShapeType="1"/>
                </p:cNvSpPr>
                <p:nvPr/>
              </p:nvSpPr>
              <p:spPr bwMode="auto">
                <a:xfrm rot="5400000">
                  <a:off x="7680325" y="714375"/>
                  <a:ext cx="1588" cy="312737"/>
                </a:xfrm>
                <a:prstGeom prst="line">
                  <a:avLst/>
                </a:prstGeom>
                <a:noFill/>
                <a:ln w="7938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6496" name="Line 125"/>
                <p:cNvSpPr>
                  <a:spLocks noChangeShapeType="1"/>
                </p:cNvSpPr>
                <p:nvPr/>
              </p:nvSpPr>
              <p:spPr bwMode="auto">
                <a:xfrm rot="5400000" flipV="1">
                  <a:off x="2366169" y="897731"/>
                  <a:ext cx="1588" cy="314325"/>
                </a:xfrm>
                <a:prstGeom prst="line">
                  <a:avLst/>
                </a:prstGeom>
                <a:noFill/>
                <a:ln w="7938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6497" name="Line 127"/>
                <p:cNvSpPr>
                  <a:spLocks noChangeShapeType="1"/>
                </p:cNvSpPr>
                <p:nvPr/>
              </p:nvSpPr>
              <p:spPr bwMode="auto">
                <a:xfrm rot="5400000">
                  <a:off x="2727325" y="898525"/>
                  <a:ext cx="1588" cy="312737"/>
                </a:xfrm>
                <a:prstGeom prst="line">
                  <a:avLst/>
                </a:prstGeom>
                <a:noFill/>
                <a:ln w="7938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6498" name="Line 133"/>
                <p:cNvSpPr>
                  <a:spLocks noChangeShapeType="1"/>
                </p:cNvSpPr>
                <p:nvPr/>
              </p:nvSpPr>
              <p:spPr bwMode="auto">
                <a:xfrm rot="5400000" flipV="1">
                  <a:off x="1939132" y="831056"/>
                  <a:ext cx="1588" cy="447675"/>
                </a:xfrm>
                <a:prstGeom prst="line">
                  <a:avLst/>
                </a:prstGeom>
                <a:noFill/>
                <a:ln w="7938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6499" name="Line 139"/>
                <p:cNvSpPr>
                  <a:spLocks noChangeShapeType="1"/>
                </p:cNvSpPr>
                <p:nvPr/>
              </p:nvSpPr>
              <p:spPr bwMode="auto">
                <a:xfrm rot="5400000" flipV="1">
                  <a:off x="2366169" y="1500981"/>
                  <a:ext cx="1588" cy="314325"/>
                </a:xfrm>
                <a:prstGeom prst="line">
                  <a:avLst/>
                </a:prstGeom>
                <a:noFill/>
                <a:ln w="7938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6500" name="Line 147"/>
                <p:cNvSpPr>
                  <a:spLocks noChangeShapeType="1"/>
                </p:cNvSpPr>
                <p:nvPr/>
              </p:nvSpPr>
              <p:spPr bwMode="auto">
                <a:xfrm rot="5400000">
                  <a:off x="2366169" y="897731"/>
                  <a:ext cx="1588" cy="314325"/>
                </a:xfrm>
                <a:prstGeom prst="line">
                  <a:avLst/>
                </a:prstGeom>
                <a:noFill/>
                <a:ln w="7938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6501" name="Line 149"/>
                <p:cNvSpPr>
                  <a:spLocks noChangeShapeType="1"/>
                </p:cNvSpPr>
                <p:nvPr/>
              </p:nvSpPr>
              <p:spPr bwMode="auto">
                <a:xfrm rot="5400000" flipV="1">
                  <a:off x="498475" y="2427288"/>
                  <a:ext cx="595313" cy="477837"/>
                </a:xfrm>
                <a:prstGeom prst="line">
                  <a:avLst/>
                </a:prstGeom>
                <a:noFill/>
                <a:ln w="7938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6502" name="Line 151"/>
                <p:cNvSpPr>
                  <a:spLocks noChangeShapeType="1"/>
                </p:cNvSpPr>
                <p:nvPr/>
              </p:nvSpPr>
              <p:spPr bwMode="auto">
                <a:xfrm rot="5400000">
                  <a:off x="3529807" y="1473994"/>
                  <a:ext cx="1588" cy="368300"/>
                </a:xfrm>
                <a:prstGeom prst="line">
                  <a:avLst/>
                </a:prstGeom>
                <a:noFill/>
                <a:ln w="7938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6503" name="Line 153"/>
                <p:cNvSpPr>
                  <a:spLocks noChangeShapeType="1"/>
                </p:cNvSpPr>
                <p:nvPr/>
              </p:nvSpPr>
              <p:spPr bwMode="auto">
                <a:xfrm rot="5400000">
                  <a:off x="1304925" y="2757488"/>
                  <a:ext cx="1588" cy="461962"/>
                </a:xfrm>
                <a:prstGeom prst="line">
                  <a:avLst/>
                </a:prstGeom>
                <a:noFill/>
                <a:ln w="7938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6504" name="Line 155"/>
                <p:cNvSpPr>
                  <a:spLocks noChangeShapeType="1"/>
                </p:cNvSpPr>
                <p:nvPr/>
              </p:nvSpPr>
              <p:spPr bwMode="auto">
                <a:xfrm rot="5400000">
                  <a:off x="5691188" y="977900"/>
                  <a:ext cx="595313" cy="407987"/>
                </a:xfrm>
                <a:prstGeom prst="line">
                  <a:avLst/>
                </a:prstGeom>
                <a:noFill/>
                <a:ln w="7938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6505" name="Line 157"/>
                <p:cNvSpPr>
                  <a:spLocks noChangeShapeType="1"/>
                </p:cNvSpPr>
                <p:nvPr/>
              </p:nvSpPr>
              <p:spPr bwMode="auto">
                <a:xfrm rot="5400000">
                  <a:off x="6386513" y="1952625"/>
                  <a:ext cx="347663" cy="515937"/>
                </a:xfrm>
                <a:prstGeom prst="line">
                  <a:avLst/>
                </a:prstGeom>
                <a:noFill/>
                <a:ln w="7938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6506" name="Line 161"/>
                <p:cNvSpPr>
                  <a:spLocks noChangeShapeType="1"/>
                </p:cNvSpPr>
                <p:nvPr/>
              </p:nvSpPr>
              <p:spPr bwMode="auto">
                <a:xfrm rot="5400000" flipH="1">
                  <a:off x="498475" y="2427288"/>
                  <a:ext cx="595313" cy="477837"/>
                </a:xfrm>
                <a:prstGeom prst="line">
                  <a:avLst/>
                </a:prstGeom>
                <a:noFill/>
                <a:ln w="7938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6507" name="Line 167"/>
                <p:cNvSpPr>
                  <a:spLocks noChangeShapeType="1"/>
                </p:cNvSpPr>
                <p:nvPr/>
              </p:nvSpPr>
              <p:spPr bwMode="auto">
                <a:xfrm rot="5400000">
                  <a:off x="4639469" y="1500981"/>
                  <a:ext cx="1588" cy="314325"/>
                </a:xfrm>
                <a:prstGeom prst="line">
                  <a:avLst/>
                </a:prstGeom>
                <a:noFill/>
                <a:ln w="7938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6508" name="Line 169"/>
                <p:cNvSpPr>
                  <a:spLocks noChangeShapeType="1"/>
                </p:cNvSpPr>
                <p:nvPr/>
              </p:nvSpPr>
              <p:spPr bwMode="auto">
                <a:xfrm rot="5400000">
                  <a:off x="2366169" y="1500981"/>
                  <a:ext cx="1588" cy="314325"/>
                </a:xfrm>
                <a:prstGeom prst="line">
                  <a:avLst/>
                </a:prstGeom>
                <a:noFill/>
                <a:ln w="7938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6509" name="Line 171"/>
                <p:cNvSpPr>
                  <a:spLocks noChangeShapeType="1"/>
                </p:cNvSpPr>
                <p:nvPr/>
              </p:nvSpPr>
              <p:spPr bwMode="auto">
                <a:xfrm rot="5400000" flipV="1">
                  <a:off x="3917950" y="1501775"/>
                  <a:ext cx="1588" cy="312737"/>
                </a:xfrm>
                <a:prstGeom prst="line">
                  <a:avLst/>
                </a:prstGeom>
                <a:noFill/>
                <a:ln w="7938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6510" name="Line 173"/>
                <p:cNvSpPr>
                  <a:spLocks noChangeShapeType="1"/>
                </p:cNvSpPr>
                <p:nvPr/>
              </p:nvSpPr>
              <p:spPr bwMode="auto">
                <a:xfrm rot="5400000" flipV="1">
                  <a:off x="7319963" y="714375"/>
                  <a:ext cx="1588" cy="312737"/>
                </a:xfrm>
                <a:prstGeom prst="line">
                  <a:avLst/>
                </a:prstGeom>
                <a:noFill/>
                <a:ln w="7938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6511" name="Line 175"/>
                <p:cNvSpPr>
                  <a:spLocks noChangeShapeType="1"/>
                </p:cNvSpPr>
                <p:nvPr/>
              </p:nvSpPr>
              <p:spPr bwMode="auto">
                <a:xfrm rot="5400000" flipV="1">
                  <a:off x="4999831" y="1500981"/>
                  <a:ext cx="1588" cy="314325"/>
                </a:xfrm>
                <a:prstGeom prst="line">
                  <a:avLst/>
                </a:prstGeom>
                <a:noFill/>
                <a:ln w="7938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6512" name="Line 179"/>
                <p:cNvSpPr>
                  <a:spLocks noChangeShapeType="1"/>
                </p:cNvSpPr>
                <p:nvPr/>
              </p:nvSpPr>
              <p:spPr bwMode="auto">
                <a:xfrm rot="5400000">
                  <a:off x="1939132" y="831056"/>
                  <a:ext cx="1588" cy="447675"/>
                </a:xfrm>
                <a:prstGeom prst="line">
                  <a:avLst/>
                </a:prstGeom>
                <a:noFill/>
                <a:ln w="7938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6513" name="Line 181"/>
                <p:cNvSpPr>
                  <a:spLocks noChangeShapeType="1"/>
                </p:cNvSpPr>
                <p:nvPr/>
              </p:nvSpPr>
              <p:spPr bwMode="auto">
                <a:xfrm rot="5400000">
                  <a:off x="6422231" y="678656"/>
                  <a:ext cx="1588" cy="384175"/>
                </a:xfrm>
                <a:prstGeom prst="line">
                  <a:avLst/>
                </a:prstGeom>
                <a:noFill/>
                <a:ln w="7938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6514" name="Line 185"/>
                <p:cNvSpPr>
                  <a:spLocks noChangeShapeType="1"/>
                </p:cNvSpPr>
                <p:nvPr/>
              </p:nvSpPr>
              <p:spPr bwMode="auto">
                <a:xfrm rot="5400000" flipV="1">
                  <a:off x="1304925" y="2757488"/>
                  <a:ext cx="1588" cy="461962"/>
                </a:xfrm>
                <a:prstGeom prst="line">
                  <a:avLst/>
                </a:prstGeom>
                <a:noFill/>
                <a:ln w="7938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6515" name="Line 187"/>
                <p:cNvSpPr>
                  <a:spLocks noChangeShapeType="1"/>
                </p:cNvSpPr>
                <p:nvPr/>
              </p:nvSpPr>
              <p:spPr bwMode="auto">
                <a:xfrm rot="5400000">
                  <a:off x="3917950" y="1501775"/>
                  <a:ext cx="1588" cy="312737"/>
                </a:xfrm>
                <a:prstGeom prst="line">
                  <a:avLst/>
                </a:prstGeom>
                <a:noFill/>
                <a:ln w="7938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6516" name="Line 193"/>
                <p:cNvSpPr>
                  <a:spLocks noChangeShapeType="1"/>
                </p:cNvSpPr>
                <p:nvPr/>
              </p:nvSpPr>
              <p:spPr bwMode="auto">
                <a:xfrm rot="5400000" flipV="1">
                  <a:off x="2727325" y="1501775"/>
                  <a:ext cx="1588" cy="312737"/>
                </a:xfrm>
                <a:prstGeom prst="line">
                  <a:avLst/>
                </a:prstGeom>
                <a:noFill/>
                <a:ln w="7938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6517" name="Line 197"/>
                <p:cNvSpPr>
                  <a:spLocks noChangeShapeType="1"/>
                </p:cNvSpPr>
                <p:nvPr/>
              </p:nvSpPr>
              <p:spPr bwMode="auto">
                <a:xfrm rot="5400000">
                  <a:off x="1341438" y="942975"/>
                  <a:ext cx="217488" cy="455612"/>
                </a:xfrm>
                <a:prstGeom prst="line">
                  <a:avLst/>
                </a:prstGeom>
                <a:noFill/>
                <a:ln w="7938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6518" name="Line 199"/>
                <p:cNvSpPr>
                  <a:spLocks noChangeShapeType="1"/>
                </p:cNvSpPr>
                <p:nvPr/>
              </p:nvSpPr>
              <p:spPr bwMode="auto">
                <a:xfrm rot="5400000" flipH="1">
                  <a:off x="5709444" y="1910556"/>
                  <a:ext cx="479425" cy="328612"/>
                </a:xfrm>
                <a:prstGeom prst="line">
                  <a:avLst/>
                </a:prstGeom>
                <a:noFill/>
                <a:ln w="7938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6519" name="Line 205"/>
                <p:cNvSpPr>
                  <a:spLocks noChangeShapeType="1"/>
                </p:cNvSpPr>
                <p:nvPr/>
              </p:nvSpPr>
              <p:spPr bwMode="auto">
                <a:xfrm rot="5400000" flipV="1">
                  <a:off x="4639469" y="1500981"/>
                  <a:ext cx="1588" cy="314325"/>
                </a:xfrm>
                <a:prstGeom prst="line">
                  <a:avLst/>
                </a:prstGeom>
                <a:noFill/>
                <a:ln w="7938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6520" name="Line 212"/>
                <p:cNvSpPr>
                  <a:spLocks noChangeShapeType="1"/>
                </p:cNvSpPr>
                <p:nvPr/>
              </p:nvSpPr>
              <p:spPr bwMode="auto">
                <a:xfrm rot="5400000" flipV="1">
                  <a:off x="6384925" y="2430463"/>
                  <a:ext cx="347663" cy="515937"/>
                </a:xfrm>
                <a:prstGeom prst="line">
                  <a:avLst/>
                </a:prstGeom>
                <a:noFill/>
                <a:ln w="7938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6521" name="Line 214"/>
                <p:cNvSpPr>
                  <a:spLocks noChangeShapeType="1"/>
                </p:cNvSpPr>
                <p:nvPr/>
              </p:nvSpPr>
              <p:spPr bwMode="auto">
                <a:xfrm rot="5400000">
                  <a:off x="516731" y="1596232"/>
                  <a:ext cx="417513" cy="336550"/>
                </a:xfrm>
                <a:prstGeom prst="line">
                  <a:avLst/>
                </a:prstGeom>
                <a:noFill/>
                <a:ln w="7938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6522" name="Line 222"/>
                <p:cNvSpPr>
                  <a:spLocks noChangeShapeType="1"/>
                </p:cNvSpPr>
                <p:nvPr/>
              </p:nvSpPr>
              <p:spPr bwMode="auto">
                <a:xfrm rot="5400000" flipV="1">
                  <a:off x="5360194" y="1499394"/>
                  <a:ext cx="1587" cy="314325"/>
                </a:xfrm>
                <a:prstGeom prst="line">
                  <a:avLst/>
                </a:prstGeom>
                <a:noFill/>
                <a:ln w="7938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6523" name="Line 226"/>
                <p:cNvSpPr>
                  <a:spLocks noChangeShapeType="1"/>
                </p:cNvSpPr>
                <p:nvPr/>
              </p:nvSpPr>
              <p:spPr bwMode="auto">
                <a:xfrm rot="5400000">
                  <a:off x="2725738" y="1500188"/>
                  <a:ext cx="1587" cy="312737"/>
                </a:xfrm>
                <a:prstGeom prst="line">
                  <a:avLst/>
                </a:prstGeom>
                <a:noFill/>
                <a:ln w="7938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6524" name="Line 232"/>
                <p:cNvSpPr>
                  <a:spLocks noChangeShapeType="1"/>
                </p:cNvSpPr>
                <p:nvPr/>
              </p:nvSpPr>
              <p:spPr bwMode="auto">
                <a:xfrm rot="5400000" flipV="1">
                  <a:off x="6422232" y="677069"/>
                  <a:ext cx="1587" cy="384175"/>
                </a:xfrm>
                <a:prstGeom prst="line">
                  <a:avLst/>
                </a:prstGeom>
                <a:noFill/>
                <a:ln w="7938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6525" name="Line 238"/>
                <p:cNvSpPr>
                  <a:spLocks noChangeShapeType="1"/>
                </p:cNvSpPr>
                <p:nvPr/>
              </p:nvSpPr>
              <p:spPr bwMode="auto">
                <a:xfrm rot="5400000" flipV="1">
                  <a:off x="5707856" y="1908970"/>
                  <a:ext cx="479425" cy="328612"/>
                </a:xfrm>
                <a:prstGeom prst="line">
                  <a:avLst/>
                </a:prstGeom>
                <a:noFill/>
                <a:ln w="7938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6526" name="Line 240"/>
                <p:cNvSpPr>
                  <a:spLocks noChangeShapeType="1"/>
                </p:cNvSpPr>
                <p:nvPr/>
              </p:nvSpPr>
              <p:spPr bwMode="auto">
                <a:xfrm rot="5400000">
                  <a:off x="5360194" y="1499394"/>
                  <a:ext cx="1587" cy="314325"/>
                </a:xfrm>
                <a:prstGeom prst="line">
                  <a:avLst/>
                </a:prstGeom>
                <a:noFill/>
                <a:ln w="7938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6527" name="Line 246"/>
                <p:cNvSpPr>
                  <a:spLocks noChangeShapeType="1"/>
                </p:cNvSpPr>
                <p:nvPr/>
              </p:nvSpPr>
              <p:spPr bwMode="auto">
                <a:xfrm rot="5400000" flipH="1">
                  <a:off x="1340644" y="1312069"/>
                  <a:ext cx="215900" cy="455612"/>
                </a:xfrm>
                <a:prstGeom prst="line">
                  <a:avLst/>
                </a:prstGeom>
                <a:noFill/>
                <a:ln w="7938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6528" name="Line 248"/>
                <p:cNvSpPr>
                  <a:spLocks noChangeShapeType="1"/>
                </p:cNvSpPr>
                <p:nvPr/>
              </p:nvSpPr>
              <p:spPr bwMode="auto">
                <a:xfrm rot="5400000">
                  <a:off x="4999832" y="1499394"/>
                  <a:ext cx="1587" cy="314325"/>
                </a:xfrm>
                <a:prstGeom prst="line">
                  <a:avLst/>
                </a:prstGeom>
                <a:noFill/>
                <a:ln w="7938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6529" name="Line 250"/>
                <p:cNvSpPr>
                  <a:spLocks noChangeShapeType="1"/>
                </p:cNvSpPr>
                <p:nvPr/>
              </p:nvSpPr>
              <p:spPr bwMode="auto">
                <a:xfrm rot="5400000" flipV="1">
                  <a:off x="3115469" y="1472407"/>
                  <a:ext cx="1587" cy="368300"/>
                </a:xfrm>
                <a:prstGeom prst="line">
                  <a:avLst/>
                </a:prstGeom>
                <a:noFill/>
                <a:ln w="7938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6530" name="Line 252"/>
                <p:cNvSpPr>
                  <a:spLocks noChangeShapeType="1"/>
                </p:cNvSpPr>
                <p:nvPr/>
              </p:nvSpPr>
              <p:spPr bwMode="auto">
                <a:xfrm rot="5400000" flipH="1" flipV="1">
                  <a:off x="1339850" y="941388"/>
                  <a:ext cx="217488" cy="455612"/>
                </a:xfrm>
                <a:prstGeom prst="line">
                  <a:avLst/>
                </a:prstGeom>
                <a:noFill/>
                <a:ln w="7938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6531" name="Line 254"/>
                <p:cNvSpPr>
                  <a:spLocks noChangeShapeType="1"/>
                </p:cNvSpPr>
                <p:nvPr/>
              </p:nvSpPr>
              <p:spPr bwMode="auto">
                <a:xfrm rot="5400000">
                  <a:off x="4279107" y="1499394"/>
                  <a:ext cx="1587" cy="314325"/>
                </a:xfrm>
                <a:prstGeom prst="line">
                  <a:avLst/>
                </a:prstGeom>
                <a:noFill/>
                <a:ln w="7938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6532" name="Line 258"/>
                <p:cNvSpPr>
                  <a:spLocks noChangeShapeType="1"/>
                </p:cNvSpPr>
                <p:nvPr/>
              </p:nvSpPr>
              <p:spPr bwMode="auto">
                <a:xfrm rot="5400000">
                  <a:off x="3086100" y="896938"/>
                  <a:ext cx="1587" cy="312738"/>
                </a:xfrm>
                <a:prstGeom prst="line">
                  <a:avLst/>
                </a:prstGeom>
                <a:noFill/>
                <a:ln w="7938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6533" name="Line 260"/>
                <p:cNvSpPr>
                  <a:spLocks noChangeShapeType="1"/>
                </p:cNvSpPr>
                <p:nvPr/>
              </p:nvSpPr>
              <p:spPr bwMode="auto">
                <a:xfrm rot="5400000" flipV="1">
                  <a:off x="1939132" y="1432719"/>
                  <a:ext cx="1587" cy="447675"/>
                </a:xfrm>
                <a:prstGeom prst="line">
                  <a:avLst/>
                </a:prstGeom>
                <a:noFill/>
                <a:ln w="7938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6534" name="Line 262"/>
                <p:cNvSpPr>
                  <a:spLocks noChangeShapeType="1"/>
                </p:cNvSpPr>
                <p:nvPr/>
              </p:nvSpPr>
              <p:spPr bwMode="auto">
                <a:xfrm rot="5400000" flipH="1" flipV="1">
                  <a:off x="6384925" y="1951038"/>
                  <a:ext cx="347663" cy="515937"/>
                </a:xfrm>
                <a:prstGeom prst="line">
                  <a:avLst/>
                </a:prstGeom>
                <a:noFill/>
                <a:ln w="7938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6535" name="Line 264"/>
                <p:cNvSpPr>
                  <a:spLocks noChangeShapeType="1"/>
                </p:cNvSpPr>
                <p:nvPr/>
              </p:nvSpPr>
              <p:spPr bwMode="auto">
                <a:xfrm rot="5400000" flipV="1">
                  <a:off x="7678738" y="712788"/>
                  <a:ext cx="1587" cy="312737"/>
                </a:xfrm>
                <a:prstGeom prst="line">
                  <a:avLst/>
                </a:prstGeom>
                <a:noFill/>
                <a:ln w="7938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6536" name="Line 266"/>
                <p:cNvSpPr>
                  <a:spLocks noChangeShapeType="1"/>
                </p:cNvSpPr>
                <p:nvPr/>
              </p:nvSpPr>
              <p:spPr bwMode="auto">
                <a:xfrm rot="5400000" flipV="1">
                  <a:off x="2725738" y="896938"/>
                  <a:ext cx="1587" cy="312737"/>
                </a:xfrm>
                <a:prstGeom prst="line">
                  <a:avLst/>
                </a:prstGeom>
                <a:noFill/>
                <a:ln w="7938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6537" name="Line 270"/>
                <p:cNvSpPr>
                  <a:spLocks noChangeShapeType="1"/>
                </p:cNvSpPr>
                <p:nvPr/>
              </p:nvSpPr>
              <p:spPr bwMode="auto">
                <a:xfrm rot="5400000" flipH="1">
                  <a:off x="6384925" y="2430463"/>
                  <a:ext cx="347663" cy="515937"/>
                </a:xfrm>
                <a:prstGeom prst="line">
                  <a:avLst/>
                </a:prstGeom>
                <a:noFill/>
                <a:ln w="7938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6538" name="Line 272"/>
                <p:cNvSpPr>
                  <a:spLocks noChangeShapeType="1"/>
                </p:cNvSpPr>
                <p:nvPr/>
              </p:nvSpPr>
              <p:spPr bwMode="auto">
                <a:xfrm rot="5400000">
                  <a:off x="3115469" y="1472407"/>
                  <a:ext cx="1587" cy="368300"/>
                </a:xfrm>
                <a:prstGeom prst="line">
                  <a:avLst/>
                </a:prstGeom>
                <a:noFill/>
                <a:ln w="7938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6539" name="Line 274"/>
                <p:cNvSpPr>
                  <a:spLocks noChangeShapeType="1"/>
                </p:cNvSpPr>
                <p:nvPr/>
              </p:nvSpPr>
              <p:spPr bwMode="auto">
                <a:xfrm rot="5400000">
                  <a:off x="7318375" y="712788"/>
                  <a:ext cx="1587" cy="312738"/>
                </a:xfrm>
                <a:prstGeom prst="line">
                  <a:avLst/>
                </a:prstGeom>
                <a:noFill/>
                <a:ln w="7938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6540" name="Line 280"/>
                <p:cNvSpPr>
                  <a:spLocks noChangeShapeType="1"/>
                </p:cNvSpPr>
                <p:nvPr/>
              </p:nvSpPr>
              <p:spPr bwMode="auto">
                <a:xfrm rot="5400000" flipH="1" flipV="1">
                  <a:off x="516731" y="1596232"/>
                  <a:ext cx="417513" cy="336550"/>
                </a:xfrm>
                <a:prstGeom prst="line">
                  <a:avLst/>
                </a:prstGeom>
                <a:noFill/>
                <a:ln w="7938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6541" name="Line 282"/>
                <p:cNvSpPr>
                  <a:spLocks noChangeShapeType="1"/>
                </p:cNvSpPr>
                <p:nvPr/>
              </p:nvSpPr>
              <p:spPr bwMode="auto">
                <a:xfrm rot="5400000" flipH="1">
                  <a:off x="696913" y="2079625"/>
                  <a:ext cx="131762" cy="414338"/>
                </a:xfrm>
                <a:prstGeom prst="line">
                  <a:avLst/>
                </a:prstGeom>
                <a:noFill/>
                <a:ln w="7938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6542" name="Line 284"/>
                <p:cNvSpPr>
                  <a:spLocks noChangeShapeType="1"/>
                </p:cNvSpPr>
                <p:nvPr/>
              </p:nvSpPr>
              <p:spPr bwMode="auto">
                <a:xfrm rot="5400000" flipV="1">
                  <a:off x="3529806" y="1472407"/>
                  <a:ext cx="1587" cy="368300"/>
                </a:xfrm>
                <a:prstGeom prst="line">
                  <a:avLst/>
                </a:prstGeom>
                <a:noFill/>
                <a:ln w="7938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6543" name="Line 286"/>
                <p:cNvSpPr>
                  <a:spLocks noChangeShapeType="1"/>
                </p:cNvSpPr>
                <p:nvPr/>
              </p:nvSpPr>
              <p:spPr bwMode="auto">
                <a:xfrm rot="5400000" flipV="1">
                  <a:off x="3086100" y="896938"/>
                  <a:ext cx="1587" cy="312738"/>
                </a:xfrm>
                <a:prstGeom prst="line">
                  <a:avLst/>
                </a:prstGeom>
                <a:noFill/>
                <a:ln w="7938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6544" name="Line 288"/>
                <p:cNvSpPr>
                  <a:spLocks noChangeShapeType="1"/>
                </p:cNvSpPr>
                <p:nvPr/>
              </p:nvSpPr>
              <p:spPr bwMode="auto">
                <a:xfrm rot="5400000">
                  <a:off x="1939132" y="1432719"/>
                  <a:ext cx="1587" cy="447675"/>
                </a:xfrm>
                <a:prstGeom prst="line">
                  <a:avLst/>
                </a:prstGeom>
                <a:noFill/>
                <a:ln w="7938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  <p:sp>
          <p:nvSpPr>
            <p:cNvPr id="2" name="Rectangle 1"/>
            <p:cNvSpPr/>
            <p:nvPr/>
          </p:nvSpPr>
          <p:spPr>
            <a:xfrm>
              <a:off x="6096000" y="584200"/>
              <a:ext cx="2882900" cy="5410200"/>
            </a:xfrm>
            <a:prstGeom prst="rect">
              <a:avLst/>
            </a:prstGeom>
            <a:noFill/>
            <a:ln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/>
            </a:p>
          </p:txBody>
        </p:sp>
      </p:grpSp>
      <p:sp>
        <p:nvSpPr>
          <p:cNvPr id="16439" name="Rectangle 70"/>
          <p:cNvSpPr>
            <a:spLocks noChangeArrowheads="1"/>
          </p:cNvSpPr>
          <p:nvPr/>
        </p:nvSpPr>
        <p:spPr bwMode="auto">
          <a:xfrm>
            <a:off x="4514850" y="2963863"/>
            <a:ext cx="539750" cy="107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r>
              <a:rPr lang="en-US" sz="700">
                <a:solidFill>
                  <a:srgbClr val="000000"/>
                </a:solidFill>
                <a:latin typeface="Helvetica" charset="0"/>
              </a:rPr>
              <a:t>85/ns/95</a:t>
            </a:r>
            <a:endParaRPr lang="en-US" sz="2000"/>
          </a:p>
        </p:txBody>
      </p:sp>
      <p:sp>
        <p:nvSpPr>
          <p:cNvPr id="3" name="TextBox 2"/>
          <p:cNvSpPr txBox="1"/>
          <p:nvPr/>
        </p:nvSpPr>
        <p:spPr>
          <a:xfrm>
            <a:off x="1439198" y="4883448"/>
            <a:ext cx="3642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7429500" y="5448300"/>
            <a:ext cx="35208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052536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96</Words>
  <Application>Microsoft Macintosh PowerPoint</Application>
  <PresentationFormat>On-screen Show (4:3)</PresentationFormat>
  <Paragraphs>41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Lorenza Beati</dc:creator>
  <cp:lastModifiedBy>Lorenza Beati</cp:lastModifiedBy>
  <cp:revision>2</cp:revision>
  <dcterms:created xsi:type="dcterms:W3CDTF">2013-05-04T15:30:59Z</dcterms:created>
  <dcterms:modified xsi:type="dcterms:W3CDTF">2013-10-29T01:21:20Z</dcterms:modified>
</cp:coreProperties>
</file>