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-14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9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21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38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65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76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94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4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4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1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3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CDCDF-A7E4-E344-86F5-F4F0B67ABF9C}" type="datetimeFigureOut">
              <a:rPr lang="en-US" smtClean="0"/>
              <a:t>6/19/13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D970E-4B09-C84A-992B-6F3518300B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3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97" y="3465870"/>
            <a:ext cx="3163529" cy="31635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3922" y="3465869"/>
            <a:ext cx="3163530" cy="31635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4697" y="3465869"/>
            <a:ext cx="3163530" cy="31635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3923" y="73741"/>
            <a:ext cx="3163529" cy="316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BYU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jaudall2</dc:creator>
  <cp:lastModifiedBy>jaudall2</cp:lastModifiedBy>
  <cp:revision>4</cp:revision>
  <dcterms:created xsi:type="dcterms:W3CDTF">2013-06-19T21:35:05Z</dcterms:created>
  <dcterms:modified xsi:type="dcterms:W3CDTF">2013-06-21T23:32:33Z</dcterms:modified>
</cp:coreProperties>
</file>