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58" r:id="rId3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14" autoAdjust="0"/>
  </p:normalViewPr>
  <p:slideViewPr>
    <p:cSldViewPr snapToGrid="0">
      <p:cViewPr>
        <p:scale>
          <a:sx n="90" d="100"/>
          <a:sy n="90" d="100"/>
        </p:scale>
        <p:origin x="-1464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DEB9E-99A0-4EBD-8FF0-E7CE766EEE2D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12FF1-81EB-42D8-98D6-B6F6FD132D96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38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mettere in deg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12FF1-81EB-42D8-98D6-B6F6FD132D96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mettere in deg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12FF1-81EB-42D8-98D6-B6F6FD132D96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4680E-A0D3-4E0A-B541-D06D6A5A0953}" type="datetimeFigureOut">
              <a:rPr lang="it-IT" smtClean="0"/>
              <a:pPr/>
              <a:t>24/07/2013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89910-1556-4135-A8E0-D0C2954866F0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9.wmf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23" Type="http://schemas.openxmlformats.org/officeDocument/2006/relationships/image" Target="../media/image10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5.wmf"/><Relationship Id="rId18" Type="http://schemas.openxmlformats.org/officeDocument/2006/relationships/oleObject" Target="../embeddings/oleObject18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17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7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18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83392" y="221972"/>
            <a:ext cx="5554552" cy="1373017"/>
            <a:chOff x="-1575738" y="968825"/>
            <a:chExt cx="7458840" cy="1941037"/>
          </a:xfrm>
        </p:grpSpPr>
        <p:sp>
          <p:nvSpPr>
            <p:cNvPr id="4" name="TextBox 3"/>
            <p:cNvSpPr txBox="1"/>
            <p:nvPr/>
          </p:nvSpPr>
          <p:spPr>
            <a:xfrm>
              <a:off x="-1575738" y="1174999"/>
              <a:ext cx="1558889" cy="143584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20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Subject</a:t>
              </a:r>
              <a:r>
                <a:rPr lang="it-IT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1</a:t>
              </a:r>
            </a:p>
            <a:p>
              <a:endParaRPr lang="it-I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endPara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98452" y="992575"/>
              <a:ext cx="103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Bisection</a:t>
              </a:r>
              <a:endParaRPr lang="it-IT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25753" y="968825"/>
              <a:ext cx="22573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Minimal audible angle</a:t>
              </a:r>
              <a:endParaRPr lang="it-IT" dirty="0"/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358315" y="2234292"/>
              <a:ext cx="10279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 smtClean="0"/>
                <a:t>Probability</a:t>
              </a:r>
              <a:endParaRPr lang="it-IT" sz="1500" dirty="0"/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auto">
            <a:xfrm>
              <a:off x="120037" y="1339927"/>
              <a:ext cx="228599" cy="2286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9608" y="2088302"/>
            <a:ext cx="1888473" cy="977715"/>
            <a:chOff x="-1595304" y="4817976"/>
            <a:chExt cx="2535904" cy="1382201"/>
          </a:xfrm>
        </p:grpSpPr>
        <p:sp>
          <p:nvSpPr>
            <p:cNvPr id="10" name="TextBox 9"/>
            <p:cNvSpPr txBox="1"/>
            <p:nvPr/>
          </p:nvSpPr>
          <p:spPr>
            <a:xfrm>
              <a:off x="-1595304" y="4817976"/>
              <a:ext cx="1558888" cy="100074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20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Subject</a:t>
              </a:r>
              <a:r>
                <a:rPr lang="it-IT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2</a:t>
              </a:r>
            </a:p>
            <a:p>
              <a:pPr algn="ctr"/>
              <a:endPara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265031" y="5524607"/>
              <a:ext cx="10279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 smtClean="0"/>
                <a:t>Probability</a:t>
              </a:r>
              <a:endParaRPr lang="it-IT" sz="1500" dirty="0"/>
            </a:p>
          </p:txBody>
        </p:sp>
        <p:sp>
          <p:nvSpPr>
            <p:cNvPr id="7181" name="Oval 13"/>
            <p:cNvSpPr>
              <a:spLocks noChangeArrowheads="1"/>
            </p:cNvSpPr>
            <p:nvPr/>
          </p:nvSpPr>
          <p:spPr bwMode="auto">
            <a:xfrm>
              <a:off x="145267" y="5028710"/>
              <a:ext cx="228599" cy="2063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01963" y="3867500"/>
            <a:ext cx="1928775" cy="873879"/>
            <a:chOff x="-1672697" y="1449144"/>
            <a:chExt cx="2590028" cy="1235405"/>
          </a:xfrm>
        </p:grpSpPr>
        <p:sp>
          <p:nvSpPr>
            <p:cNvPr id="24" name="TextBox 23"/>
            <p:cNvSpPr txBox="1"/>
            <p:nvPr/>
          </p:nvSpPr>
          <p:spPr>
            <a:xfrm>
              <a:off x="-1672697" y="1449144"/>
              <a:ext cx="1636383" cy="10007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20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Subject</a:t>
              </a:r>
              <a:r>
                <a:rPr lang="it-IT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3 </a:t>
              </a:r>
            </a:p>
            <a:p>
              <a:endPara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AutoShape 22"/>
            <p:cNvSpPr>
              <a:spLocks noChangeArrowheads="1"/>
            </p:cNvSpPr>
            <p:nvPr/>
          </p:nvSpPr>
          <p:spPr bwMode="auto">
            <a:xfrm>
              <a:off x="-29757" y="1588302"/>
              <a:ext cx="228600" cy="22860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241763" y="2008980"/>
              <a:ext cx="102797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 smtClean="0"/>
                <a:t>Probability</a:t>
              </a:r>
              <a:endParaRPr lang="it-IT" sz="1500" dirty="0"/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219848"/>
              </p:ext>
            </p:extLst>
          </p:nvPr>
        </p:nvGraphicFramePr>
        <p:xfrm>
          <a:off x="2164802" y="3725144"/>
          <a:ext cx="2085895" cy="1538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7" name="Graph" r:id="rId4" imgW="3896280" imgH="2977200" progId="Origin50.Graph">
                  <p:embed/>
                </p:oleObj>
              </mc:Choice>
              <mc:Fallback>
                <p:oleObj name="Graph" r:id="rId4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4802" y="3725144"/>
                        <a:ext cx="2085895" cy="15389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73735"/>
              </p:ext>
            </p:extLst>
          </p:nvPr>
        </p:nvGraphicFramePr>
        <p:xfrm>
          <a:off x="4207685" y="3693651"/>
          <a:ext cx="2110776" cy="1557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8" name="Graph" r:id="rId6" imgW="3896280" imgH="2977200" progId="Origin50.Graph">
                  <p:embed/>
                </p:oleObj>
              </mc:Choice>
              <mc:Fallback>
                <p:oleObj name="Graph" r:id="rId6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07685" y="3693651"/>
                        <a:ext cx="2110776" cy="15573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4092351"/>
              </p:ext>
            </p:extLst>
          </p:nvPr>
        </p:nvGraphicFramePr>
        <p:xfrm>
          <a:off x="1995165" y="528670"/>
          <a:ext cx="2218926" cy="1637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9" name="Graph" r:id="rId8" imgW="3896280" imgH="2977200" progId="Origin50.Graph">
                  <p:embed/>
                </p:oleObj>
              </mc:Choice>
              <mc:Fallback>
                <p:oleObj name="Graph" r:id="rId8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95165" y="528670"/>
                        <a:ext cx="2218926" cy="1637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" name="Object 71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141689"/>
              </p:ext>
            </p:extLst>
          </p:nvPr>
        </p:nvGraphicFramePr>
        <p:xfrm>
          <a:off x="4178564" y="536462"/>
          <a:ext cx="2027200" cy="1593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0" name="Graph" r:id="rId10" imgW="3896280" imgH="2977200" progId="Origin50.Graph">
                  <p:embed/>
                </p:oleObj>
              </mc:Choice>
              <mc:Fallback>
                <p:oleObj name="Graph" r:id="rId10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178564" y="536462"/>
                        <a:ext cx="2027200" cy="15939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0" name="Object 71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1376139"/>
              </p:ext>
            </p:extLst>
          </p:nvPr>
        </p:nvGraphicFramePr>
        <p:xfrm>
          <a:off x="2085521" y="2103288"/>
          <a:ext cx="2150625" cy="1586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1" name="Graph" r:id="rId12" imgW="3896280" imgH="2977200" progId="Origin50.Graph">
                  <p:embed/>
                </p:oleObj>
              </mc:Choice>
              <mc:Fallback>
                <p:oleObj name="Graph" r:id="rId12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085521" y="2103288"/>
                        <a:ext cx="2150625" cy="15867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71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8238111"/>
              </p:ext>
            </p:extLst>
          </p:nvPr>
        </p:nvGraphicFramePr>
        <p:xfrm>
          <a:off x="4181016" y="2090161"/>
          <a:ext cx="2164114" cy="159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2" name="Graph" r:id="rId14" imgW="3896280" imgH="2977200" progId="Origin50.Graph">
                  <p:embed/>
                </p:oleObj>
              </mc:Choice>
              <mc:Fallback>
                <p:oleObj name="Graph" r:id="rId14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181016" y="2090161"/>
                        <a:ext cx="2164114" cy="1596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0" y="0"/>
            <a:ext cx="12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Figure SM1</a:t>
            </a:r>
            <a:endParaRPr lang="it-IT" b="1" dirty="0"/>
          </a:p>
        </p:txBody>
      </p:sp>
      <p:grpSp>
        <p:nvGrpSpPr>
          <p:cNvPr id="33" name="Group 32"/>
          <p:cNvGrpSpPr/>
          <p:nvPr/>
        </p:nvGrpSpPr>
        <p:grpSpPr>
          <a:xfrm>
            <a:off x="74134" y="5580342"/>
            <a:ext cx="2114496" cy="780122"/>
            <a:chOff x="-1440056" y="3795647"/>
            <a:chExt cx="2644622" cy="1027975"/>
          </a:xfrm>
        </p:grpSpPr>
        <p:sp>
          <p:nvSpPr>
            <p:cNvPr id="34" name="TextBox 33"/>
            <p:cNvSpPr txBox="1"/>
            <p:nvPr/>
          </p:nvSpPr>
          <p:spPr>
            <a:xfrm rot="16200000">
              <a:off x="528997" y="4148052"/>
              <a:ext cx="10279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 smtClean="0"/>
                <a:t>Probability</a:t>
              </a:r>
              <a:endParaRPr lang="it-IT" sz="15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-1440056" y="3795647"/>
              <a:ext cx="1451943" cy="93278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20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Subject</a:t>
              </a:r>
              <a:r>
                <a:rPr lang="it-IT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4</a:t>
              </a:r>
            </a:p>
            <a:p>
              <a:endPara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AutoShape 19"/>
            <p:cNvSpPr>
              <a:spLocks noChangeArrowheads="1"/>
            </p:cNvSpPr>
            <p:nvPr/>
          </p:nvSpPr>
          <p:spPr bwMode="auto">
            <a:xfrm rot="10800000">
              <a:off x="192549" y="4036531"/>
              <a:ext cx="228600" cy="211138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11060" y="6969896"/>
            <a:ext cx="1160895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Subject</a:t>
            </a:r>
            <a:r>
              <a:rPr lang="it-I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5</a:t>
            </a:r>
          </a:p>
          <a:p>
            <a:endParaRPr lang="it-IT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AutoShape 23"/>
          <p:cNvSpPr>
            <a:spLocks noChangeArrowheads="1"/>
          </p:cNvSpPr>
          <p:nvPr/>
        </p:nvSpPr>
        <p:spPr bwMode="auto">
          <a:xfrm>
            <a:off x="1352798" y="7082040"/>
            <a:ext cx="242887" cy="238125"/>
          </a:xfrm>
          <a:prstGeom prst="diamond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171588"/>
              </p:ext>
            </p:extLst>
          </p:nvPr>
        </p:nvGraphicFramePr>
        <p:xfrm>
          <a:off x="4270473" y="5314950"/>
          <a:ext cx="2212190" cy="1690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3" name="Graph" r:id="rId16" imgW="3896280" imgH="2977200" progId="Origin50.Graph">
                  <p:embed/>
                </p:oleObj>
              </mc:Choice>
              <mc:Fallback>
                <p:oleObj name="Graph" r:id="rId16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270473" y="5314950"/>
                        <a:ext cx="2212190" cy="1690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989143" y="7103306"/>
            <a:ext cx="4473167" cy="1895485"/>
            <a:chOff x="1988821" y="7166532"/>
            <a:chExt cx="4473167" cy="1895485"/>
          </a:xfrm>
        </p:grpSpPr>
        <p:grpSp>
          <p:nvGrpSpPr>
            <p:cNvPr id="42" name="Group 41"/>
            <p:cNvGrpSpPr/>
            <p:nvPr/>
          </p:nvGrpSpPr>
          <p:grpSpPr>
            <a:xfrm>
              <a:off x="1988821" y="7665100"/>
              <a:ext cx="3261153" cy="1396917"/>
              <a:chOff x="3768935" y="1953605"/>
              <a:chExt cx="4078758" cy="1840732"/>
            </a:xfrm>
          </p:grpSpPr>
          <p:sp>
            <p:nvSpPr>
              <p:cNvPr id="43" name="TextBox 42"/>
              <p:cNvSpPr txBox="1"/>
              <p:nvPr/>
            </p:nvSpPr>
            <p:spPr>
              <a:xfrm rot="16200000">
                <a:off x="3416531" y="2306009"/>
                <a:ext cx="102797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500" dirty="0" smtClean="0"/>
                  <a:t>Probability</a:t>
                </a:r>
                <a:endParaRPr lang="it-IT" sz="15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435165" y="3368499"/>
                <a:ext cx="2412528" cy="425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500" dirty="0" smtClean="0"/>
                  <a:t>Speaker position (</a:t>
                </a:r>
                <a:r>
                  <a:rPr lang="it-IT" sz="1500" dirty="0" err="1" smtClean="0"/>
                  <a:t>deg</a:t>
                </a:r>
                <a:r>
                  <a:rPr lang="it-IT" sz="1500" dirty="0" smtClean="0"/>
                  <a:t>)</a:t>
                </a:r>
                <a:endParaRPr lang="it-IT" sz="1500" dirty="0"/>
              </a:p>
            </p:txBody>
          </p:sp>
        </p:grpSp>
        <p:graphicFrame>
          <p:nvGraphicFramePr>
            <p:cNvPr id="50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57586281"/>
                </p:ext>
              </p:extLst>
            </p:nvPr>
          </p:nvGraphicFramePr>
          <p:xfrm>
            <a:off x="4285510" y="7166532"/>
            <a:ext cx="2176478" cy="16629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64" name="Graph" r:id="rId18" imgW="3896280" imgH="2977200" progId="Origin50.Graph">
                    <p:embed/>
                  </p:oleObj>
                </mc:Choice>
                <mc:Fallback>
                  <p:oleObj name="Graph" r:id="rId18" imgW="3896280" imgH="29772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4285510" y="7166532"/>
                          <a:ext cx="2176478" cy="166295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98874"/>
              </p:ext>
            </p:extLst>
          </p:nvPr>
        </p:nvGraphicFramePr>
        <p:xfrm>
          <a:off x="2193925" y="5357813"/>
          <a:ext cx="2122488" cy="162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5" name="Graph" r:id="rId20" imgW="3896280" imgH="2977200" progId="Origin50.Graph">
                  <p:embed/>
                </p:oleObj>
              </mc:Choice>
              <mc:Fallback>
                <p:oleObj name="Graph" r:id="rId20" imgW="3896280" imgH="2977200" progId="Origin50.Graph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3925" y="5357813"/>
                        <a:ext cx="2122488" cy="162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547498"/>
              </p:ext>
            </p:extLst>
          </p:nvPr>
        </p:nvGraphicFramePr>
        <p:xfrm>
          <a:off x="2210902" y="7120822"/>
          <a:ext cx="2138363" cy="163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66" name="Graph" r:id="rId22" imgW="3896280" imgH="2977200" progId="Origin50.Graph">
                  <p:embed/>
                </p:oleObj>
              </mc:Choice>
              <mc:Fallback>
                <p:oleObj name="Graph" r:id="rId22" imgW="3896280" imgH="2977200" progId="Origin50.Graph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0902" y="7120822"/>
                        <a:ext cx="2138363" cy="1633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58386" y="560071"/>
            <a:ext cx="121860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Subject</a:t>
            </a:r>
            <a:r>
              <a:rPr lang="it-I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6 </a:t>
            </a:r>
          </a:p>
          <a:p>
            <a:endParaRPr lang="it-IT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AutoShape 25"/>
          <p:cNvSpPr>
            <a:spLocks noChangeArrowheads="1"/>
          </p:cNvSpPr>
          <p:nvPr/>
        </p:nvSpPr>
        <p:spPr bwMode="auto">
          <a:xfrm>
            <a:off x="1439486" y="655321"/>
            <a:ext cx="304800" cy="288925"/>
          </a:xfrm>
          <a:prstGeom prst="star5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51" name="Group 50"/>
          <p:cNvGrpSpPr/>
          <p:nvPr/>
        </p:nvGrpSpPr>
        <p:grpSpPr>
          <a:xfrm>
            <a:off x="1839539" y="203397"/>
            <a:ext cx="4253329" cy="1431537"/>
            <a:chOff x="304791" y="4412903"/>
            <a:chExt cx="5319687" cy="1886354"/>
          </a:xfrm>
        </p:grpSpPr>
        <p:sp>
          <p:nvSpPr>
            <p:cNvPr id="29" name="TextBox 28"/>
            <p:cNvSpPr txBox="1"/>
            <p:nvPr/>
          </p:nvSpPr>
          <p:spPr>
            <a:xfrm>
              <a:off x="1302992" y="4412903"/>
              <a:ext cx="103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Bisection</a:t>
              </a:r>
              <a:endParaRPr lang="it-IT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-47612" y="5623688"/>
              <a:ext cx="102797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 smtClean="0"/>
                <a:t>Probability</a:t>
              </a:r>
              <a:endParaRPr lang="it-IT" sz="15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367130" y="4451267"/>
              <a:ext cx="2257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Minimal audible angle</a:t>
              </a:r>
              <a:endParaRPr lang="it-IT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37941" y="2481637"/>
            <a:ext cx="5159412" cy="5662917"/>
            <a:chOff x="-765013" y="886011"/>
            <a:chExt cx="6452920" cy="7462087"/>
          </a:xfrm>
        </p:grpSpPr>
        <p:sp>
          <p:nvSpPr>
            <p:cNvPr id="54" name="TextBox 53"/>
            <p:cNvSpPr txBox="1"/>
            <p:nvPr/>
          </p:nvSpPr>
          <p:spPr>
            <a:xfrm rot="16200000">
              <a:off x="885717" y="1807843"/>
              <a:ext cx="1027974" cy="323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 smtClean="0"/>
                <a:t>Probability</a:t>
              </a:r>
              <a:endParaRPr lang="it-IT" sz="15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75383" y="7922260"/>
              <a:ext cx="2412524" cy="42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dirty="0" smtClean="0"/>
                <a:t>Speaker position (</a:t>
              </a:r>
              <a:r>
                <a:rPr lang="it-IT" sz="1500" dirty="0" err="1" smtClean="0"/>
                <a:t>deg</a:t>
              </a:r>
              <a:r>
                <a:rPr lang="it-IT" sz="1500" dirty="0" smtClean="0"/>
                <a:t>)</a:t>
              </a:r>
              <a:endParaRPr lang="it-IT" sz="15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-765013" y="886011"/>
              <a:ext cx="1524117" cy="93278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20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Subject</a:t>
              </a:r>
              <a:r>
                <a:rPr lang="it-IT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7 </a:t>
              </a:r>
            </a:p>
            <a:p>
              <a:endPara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AutoShape 24"/>
            <p:cNvSpPr>
              <a:spLocks noChangeArrowheads="1"/>
            </p:cNvSpPr>
            <p:nvPr/>
          </p:nvSpPr>
          <p:spPr bwMode="auto">
            <a:xfrm rot="5400000">
              <a:off x="789137" y="1105550"/>
              <a:ext cx="242886" cy="25082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24924"/>
              </p:ext>
            </p:extLst>
          </p:nvPr>
        </p:nvGraphicFramePr>
        <p:xfrm>
          <a:off x="1947094" y="2339164"/>
          <a:ext cx="2225821" cy="1700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1" name="Graph" r:id="rId4" imgW="3896280" imgH="2977200" progId="Origin50.Graph">
                  <p:embed/>
                </p:oleObj>
              </mc:Choice>
              <mc:Fallback>
                <p:oleObj name="Graph" r:id="rId4" imgW="3896280" imgH="2977200" progId="Origin50.Grap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094" y="2339164"/>
                        <a:ext cx="2225821" cy="17006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854629"/>
              </p:ext>
            </p:extLst>
          </p:nvPr>
        </p:nvGraphicFramePr>
        <p:xfrm>
          <a:off x="4268967" y="2343645"/>
          <a:ext cx="2176768" cy="1663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2" name="Graph" r:id="rId6" imgW="3896280" imgH="2977200" progId="Origin50.Graph">
                  <p:embed/>
                </p:oleObj>
              </mc:Choice>
              <mc:Fallback>
                <p:oleObj name="Graph" r:id="rId6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68967" y="2343645"/>
                        <a:ext cx="2176768" cy="16631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5184923"/>
              </p:ext>
            </p:extLst>
          </p:nvPr>
        </p:nvGraphicFramePr>
        <p:xfrm>
          <a:off x="1966941" y="512796"/>
          <a:ext cx="2236404" cy="1708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" name="Graph" r:id="rId8" imgW="3896280" imgH="2977200" progId="Origin50.Graph">
                  <p:embed/>
                </p:oleObj>
              </mc:Choice>
              <mc:Fallback>
                <p:oleObj name="Graph" r:id="rId8" imgW="3896280" imgH="2977200" progId="Origin50.Graph">
                  <p:embed/>
                  <p:pic>
                    <p:nvPicPr>
                      <p:cNvPr id="0" name="Object 7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6941" y="512796"/>
                        <a:ext cx="2236404" cy="17087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529663"/>
              </p:ext>
            </p:extLst>
          </p:nvPr>
        </p:nvGraphicFramePr>
        <p:xfrm>
          <a:off x="4215750" y="536847"/>
          <a:ext cx="2159985" cy="1650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4" name="Graph" r:id="rId10" imgW="3896280" imgH="2977200" progId="Origin50.Graph">
                  <p:embed/>
                </p:oleObj>
              </mc:Choice>
              <mc:Fallback>
                <p:oleObj name="Graph" r:id="rId10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215750" y="536847"/>
                        <a:ext cx="2159985" cy="1650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0" y="0"/>
            <a:ext cx="1254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Figure SM2</a:t>
            </a:r>
            <a:endParaRPr lang="it-IT" b="1" dirty="0"/>
          </a:p>
        </p:txBody>
      </p:sp>
      <p:sp>
        <p:nvSpPr>
          <p:cNvPr id="2" name="AutoShape 261"/>
          <p:cNvSpPr>
            <a:spLocks noChangeArrowheads="1"/>
          </p:cNvSpPr>
          <p:nvPr/>
        </p:nvSpPr>
        <p:spPr bwMode="auto">
          <a:xfrm rot="5400000">
            <a:off x="1495425" y="4540250"/>
            <a:ext cx="179388" cy="160338"/>
          </a:xfrm>
          <a:prstGeom prst="hexagon">
            <a:avLst>
              <a:gd name="adj" fmla="val 27841"/>
              <a:gd name="vf" fmla="val 11547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2" name="TextBox 41"/>
          <p:cNvSpPr txBox="1"/>
          <p:nvPr/>
        </p:nvSpPr>
        <p:spPr>
          <a:xfrm>
            <a:off x="237941" y="4356170"/>
            <a:ext cx="121860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Subject</a:t>
            </a:r>
            <a:r>
              <a:rPr lang="it-I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it-I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endParaRPr lang="it-IT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6725" y="6505645"/>
            <a:ext cx="121860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Subject</a:t>
            </a:r>
            <a:r>
              <a:rPr lang="it-IT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9 </a:t>
            </a:r>
          </a:p>
          <a:p>
            <a:endParaRPr lang="it-IT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AutoShape 7"/>
          <p:cNvSpPr>
            <a:spLocks noChangeArrowheads="1"/>
          </p:cNvSpPr>
          <p:nvPr/>
        </p:nvSpPr>
        <p:spPr bwMode="auto">
          <a:xfrm rot="9300000">
            <a:off x="1609679" y="6707054"/>
            <a:ext cx="184150" cy="1349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611737"/>
              </p:ext>
            </p:extLst>
          </p:nvPr>
        </p:nvGraphicFramePr>
        <p:xfrm>
          <a:off x="1974802" y="4157330"/>
          <a:ext cx="2214426" cy="1691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5" name="Graph" r:id="rId12" imgW="3896280" imgH="2977200" progId="Origin50.Graph">
                  <p:embed/>
                </p:oleObj>
              </mc:Choice>
              <mc:Fallback>
                <p:oleObj name="Graph" r:id="rId12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974802" y="4157330"/>
                        <a:ext cx="2214426" cy="1691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6233115"/>
              </p:ext>
            </p:extLst>
          </p:nvPr>
        </p:nvGraphicFramePr>
        <p:xfrm>
          <a:off x="4286896" y="4178597"/>
          <a:ext cx="2129132" cy="1626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6" name="Graph" r:id="rId14" imgW="3896280" imgH="2977200" progId="Origin50.Graph">
                  <p:embed/>
                </p:oleObj>
              </mc:Choice>
              <mc:Fallback>
                <p:oleObj name="Graph" r:id="rId14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286896" y="4178597"/>
                        <a:ext cx="2129132" cy="16267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 rot="16200000">
            <a:off x="1591246" y="4823491"/>
            <a:ext cx="780121" cy="258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 smtClean="0"/>
              <a:t>Probability</a:t>
            </a:r>
            <a:endParaRPr lang="it-IT" sz="15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168915"/>
              </p:ext>
            </p:extLst>
          </p:nvPr>
        </p:nvGraphicFramePr>
        <p:xfrm>
          <a:off x="2009717" y="6120278"/>
          <a:ext cx="2179511" cy="1665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7" name="Graph" r:id="rId16" imgW="3896280" imgH="2977200" progId="Origin50.Graph">
                  <p:embed/>
                </p:oleObj>
              </mc:Choice>
              <mc:Fallback>
                <p:oleObj name="Graph" r:id="rId16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009717" y="6120278"/>
                        <a:ext cx="2179511" cy="16652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 rot="16200000">
            <a:off x="1621643" y="6772926"/>
            <a:ext cx="780121" cy="258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500" dirty="0" smtClean="0"/>
              <a:t>Probability</a:t>
            </a:r>
            <a:endParaRPr lang="it-IT" sz="15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708303"/>
              </p:ext>
            </p:extLst>
          </p:nvPr>
        </p:nvGraphicFramePr>
        <p:xfrm>
          <a:off x="4288017" y="6135954"/>
          <a:ext cx="2144680" cy="163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8" name="Graph" r:id="rId18" imgW="3896280" imgH="2977200" progId="Origin50.Graph">
                  <p:embed/>
                </p:oleObj>
              </mc:Choice>
              <mc:Fallback>
                <p:oleObj name="Graph" r:id="rId18" imgW="3896280" imgH="2977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288017" y="6135954"/>
                        <a:ext cx="2144680" cy="1638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10445</TotalTime>
  <Words>57</Words>
  <Application>Microsoft Office PowerPoint</Application>
  <PresentationFormat>On-screen Show (4:3)</PresentationFormat>
  <Paragraphs>30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Graph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Monica</dc:creator>
  <cp:lastModifiedBy>Monica</cp:lastModifiedBy>
  <cp:revision>241</cp:revision>
  <dcterms:created xsi:type="dcterms:W3CDTF">2012-07-24T07:40:46Z</dcterms:created>
  <dcterms:modified xsi:type="dcterms:W3CDTF">2013-07-24T15:03:38Z</dcterms:modified>
</cp:coreProperties>
</file>