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6" d="100"/>
          <a:sy n="106" d="100"/>
        </p:scale>
        <p:origin x="-1860" y="-19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CBE58E-0D11-4DEE-AB99-B1BBB99A706B}" type="datetimeFigureOut">
              <a:rPr lang="pt-BR" smtClean="0"/>
              <a:t>26/11/2013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1D6DCF-1F90-47D6-91C1-29146964C5C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8231202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CBE58E-0D11-4DEE-AB99-B1BBB99A706B}" type="datetimeFigureOut">
              <a:rPr lang="pt-BR" smtClean="0"/>
              <a:t>26/11/2013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1D6DCF-1F90-47D6-91C1-29146964C5C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3788071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CBE58E-0D11-4DEE-AB99-B1BBB99A706B}" type="datetimeFigureOut">
              <a:rPr lang="pt-BR" smtClean="0"/>
              <a:t>26/11/2013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1D6DCF-1F90-47D6-91C1-29146964C5C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9594561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CBE58E-0D11-4DEE-AB99-B1BBB99A706B}" type="datetimeFigureOut">
              <a:rPr lang="pt-BR" smtClean="0"/>
              <a:t>26/11/2013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1D6DCF-1F90-47D6-91C1-29146964C5C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0190868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CBE58E-0D11-4DEE-AB99-B1BBB99A706B}" type="datetimeFigureOut">
              <a:rPr lang="pt-BR" smtClean="0"/>
              <a:t>26/11/2013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1D6DCF-1F90-47D6-91C1-29146964C5C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2663477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CBE58E-0D11-4DEE-AB99-B1BBB99A706B}" type="datetimeFigureOut">
              <a:rPr lang="pt-BR" smtClean="0"/>
              <a:t>26/11/2013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1D6DCF-1F90-47D6-91C1-29146964C5C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2777419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CBE58E-0D11-4DEE-AB99-B1BBB99A706B}" type="datetimeFigureOut">
              <a:rPr lang="pt-BR" smtClean="0"/>
              <a:t>26/11/2013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1D6DCF-1F90-47D6-91C1-29146964C5C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7388652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CBE58E-0D11-4DEE-AB99-B1BBB99A706B}" type="datetimeFigureOut">
              <a:rPr lang="pt-BR" smtClean="0"/>
              <a:t>26/11/2013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1D6DCF-1F90-47D6-91C1-29146964C5C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6967875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CBE58E-0D11-4DEE-AB99-B1BBB99A706B}" type="datetimeFigureOut">
              <a:rPr lang="pt-BR" smtClean="0"/>
              <a:t>26/11/2013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1D6DCF-1F90-47D6-91C1-29146964C5C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8034665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CBE58E-0D11-4DEE-AB99-B1BBB99A706B}" type="datetimeFigureOut">
              <a:rPr lang="pt-BR" smtClean="0"/>
              <a:t>26/11/2013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1D6DCF-1F90-47D6-91C1-29146964C5C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902587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CBE58E-0D11-4DEE-AB99-B1BBB99A706B}" type="datetimeFigureOut">
              <a:rPr lang="pt-BR" smtClean="0"/>
              <a:t>26/11/2013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1D6DCF-1F90-47D6-91C1-29146964C5C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5828597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CBE58E-0D11-4DEE-AB99-B1BBB99A706B}" type="datetimeFigureOut">
              <a:rPr lang="pt-BR" smtClean="0"/>
              <a:t>26/11/2013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1D6DCF-1F90-47D6-91C1-29146964C5C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0390802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upo 3"/>
          <p:cNvGrpSpPr/>
          <p:nvPr/>
        </p:nvGrpSpPr>
        <p:grpSpPr>
          <a:xfrm>
            <a:off x="4352" y="764704"/>
            <a:ext cx="9104152" cy="4010592"/>
            <a:chOff x="-89650" y="1412776"/>
            <a:chExt cx="9104152" cy="3362520"/>
          </a:xfrm>
        </p:grpSpPr>
        <p:grpSp>
          <p:nvGrpSpPr>
            <p:cNvPr id="8" name="Grupo 7"/>
            <p:cNvGrpSpPr/>
            <p:nvPr/>
          </p:nvGrpSpPr>
          <p:grpSpPr>
            <a:xfrm>
              <a:off x="-89650" y="1412776"/>
              <a:ext cx="9104152" cy="3362520"/>
              <a:chOff x="71932" y="1772816"/>
              <a:chExt cx="9104152" cy="3362520"/>
            </a:xfrm>
          </p:grpSpPr>
          <p:grpSp>
            <p:nvGrpSpPr>
              <p:cNvPr id="2" name="Grupo 1"/>
              <p:cNvGrpSpPr/>
              <p:nvPr/>
            </p:nvGrpSpPr>
            <p:grpSpPr>
              <a:xfrm>
                <a:off x="71932" y="1772816"/>
                <a:ext cx="9104152" cy="3362520"/>
                <a:chOff x="-1309786" y="404665"/>
                <a:chExt cx="11930458" cy="5112568"/>
              </a:xfrm>
            </p:grpSpPr>
            <p:pic>
              <p:nvPicPr>
                <p:cNvPr id="3" name="Imagem 2"/>
                <p:cNvPicPr>
                  <a:picLocks noChangeAspect="1"/>
                </p:cNvPicPr>
                <p:nvPr/>
              </p:nvPicPr>
              <p:blipFill rotWithShape="1"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6434"/>
                <a:stretch/>
              </p:blipFill>
              <p:spPr>
                <a:xfrm>
                  <a:off x="-322076" y="404665"/>
                  <a:ext cx="10942748" cy="5112568"/>
                </a:xfrm>
                <a:prstGeom prst="rect">
                  <a:avLst/>
                </a:prstGeom>
              </p:spPr>
            </p:pic>
            <p:pic>
              <p:nvPicPr>
                <p:cNvPr id="11" name="Imagem 10"/>
                <p:cNvPicPr>
                  <a:picLocks noChangeAspect="1"/>
                </p:cNvPicPr>
                <p:nvPr/>
              </p:nvPicPr>
              <p:blipFill rotWithShape="1"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377" r="93672"/>
                <a:stretch/>
              </p:blipFill>
              <p:spPr>
                <a:xfrm>
                  <a:off x="-1309786" y="404665"/>
                  <a:ext cx="870230" cy="5112568"/>
                </a:xfrm>
                <a:prstGeom prst="rect">
                  <a:avLst/>
                </a:prstGeom>
              </p:spPr>
            </p:pic>
          </p:grpSp>
          <p:grpSp>
            <p:nvGrpSpPr>
              <p:cNvPr id="5" name="Grupo 4"/>
              <p:cNvGrpSpPr/>
              <p:nvPr/>
            </p:nvGrpSpPr>
            <p:grpSpPr>
              <a:xfrm>
                <a:off x="3104668" y="2395068"/>
                <a:ext cx="613419" cy="215444"/>
                <a:chOff x="2993454" y="1376861"/>
                <a:chExt cx="613419" cy="215444"/>
              </a:xfrm>
            </p:grpSpPr>
            <p:sp>
              <p:nvSpPr>
                <p:cNvPr id="9" name="CaixaDeTexto 8"/>
                <p:cNvSpPr txBox="1"/>
                <p:nvPr/>
              </p:nvSpPr>
              <p:spPr>
                <a:xfrm>
                  <a:off x="2993454" y="1376861"/>
                  <a:ext cx="542136" cy="21544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pt-BR" sz="800" b="1" dirty="0" smtClean="0">
                      <a:latin typeface="+mj-lt"/>
                      <a:cs typeface="Times New Roman" pitchFamily="18" charset="0"/>
                    </a:rPr>
                    <a:t>Primer F</a:t>
                  </a:r>
                  <a:endParaRPr lang="pt-BR" sz="800" b="1" dirty="0">
                    <a:latin typeface="+mj-lt"/>
                    <a:cs typeface="Times New Roman" pitchFamily="18" charset="0"/>
                  </a:endParaRPr>
                </a:p>
              </p:txBody>
            </p:sp>
            <p:cxnSp>
              <p:nvCxnSpPr>
                <p:cNvPr id="10" name="Conector de seta reta 9"/>
                <p:cNvCxnSpPr/>
                <p:nvPr/>
              </p:nvCxnSpPr>
              <p:spPr>
                <a:xfrm>
                  <a:off x="3464011" y="1472297"/>
                  <a:ext cx="142862" cy="1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6" name="Grupo 5"/>
              <p:cNvGrpSpPr/>
              <p:nvPr/>
            </p:nvGrpSpPr>
            <p:grpSpPr>
              <a:xfrm>
                <a:off x="1297458" y="4407031"/>
                <a:ext cx="799375" cy="215444"/>
                <a:chOff x="1171372" y="4439862"/>
                <a:chExt cx="799375" cy="215444"/>
              </a:xfrm>
            </p:grpSpPr>
            <p:sp>
              <p:nvSpPr>
                <p:cNvPr id="13" name="CaixaDeTexto 12"/>
                <p:cNvSpPr txBox="1"/>
                <p:nvPr/>
              </p:nvSpPr>
              <p:spPr>
                <a:xfrm>
                  <a:off x="1171372" y="4439862"/>
                  <a:ext cx="713657" cy="21544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pt-BR" sz="800" b="1" dirty="0" smtClean="0">
                      <a:latin typeface="+mj-lt"/>
                      <a:cs typeface="Times New Roman" pitchFamily="18" charset="0"/>
                    </a:rPr>
                    <a:t>Primer IN - F</a:t>
                  </a:r>
                  <a:endParaRPr lang="pt-BR" sz="800" b="1" dirty="0">
                    <a:latin typeface="+mj-lt"/>
                    <a:cs typeface="Times New Roman" pitchFamily="18" charset="0"/>
                  </a:endParaRPr>
                </a:p>
              </p:txBody>
            </p:sp>
            <p:cxnSp>
              <p:nvCxnSpPr>
                <p:cNvPr id="14" name="Conector de seta reta 13"/>
                <p:cNvCxnSpPr/>
                <p:nvPr/>
              </p:nvCxnSpPr>
              <p:spPr>
                <a:xfrm>
                  <a:off x="1827885" y="4542816"/>
                  <a:ext cx="142862" cy="1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7" name="Grupo 6"/>
              <p:cNvGrpSpPr/>
              <p:nvPr/>
            </p:nvGrpSpPr>
            <p:grpSpPr>
              <a:xfrm>
                <a:off x="7162062" y="4416864"/>
                <a:ext cx="785637" cy="215444"/>
                <a:chOff x="7071836" y="4447270"/>
                <a:chExt cx="785637" cy="215444"/>
              </a:xfrm>
            </p:grpSpPr>
            <p:sp>
              <p:nvSpPr>
                <p:cNvPr id="15" name="CaixaDeTexto 14"/>
                <p:cNvSpPr txBox="1"/>
                <p:nvPr/>
              </p:nvSpPr>
              <p:spPr>
                <a:xfrm>
                  <a:off x="7151831" y="4447270"/>
                  <a:ext cx="705642" cy="21544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pt-BR" sz="800" b="1" dirty="0" smtClean="0">
                      <a:latin typeface="+mj-lt"/>
                      <a:cs typeface="Times New Roman" pitchFamily="18" charset="0"/>
                    </a:rPr>
                    <a:t>Primer RT- F</a:t>
                  </a:r>
                  <a:endParaRPr lang="pt-BR" sz="800" b="1" dirty="0">
                    <a:latin typeface="+mj-lt"/>
                    <a:cs typeface="Times New Roman" pitchFamily="18" charset="0"/>
                  </a:endParaRPr>
                </a:p>
              </p:txBody>
            </p:sp>
            <p:cxnSp>
              <p:nvCxnSpPr>
                <p:cNvPr id="16" name="Conector de seta reta 15"/>
                <p:cNvCxnSpPr/>
                <p:nvPr/>
              </p:nvCxnSpPr>
              <p:spPr>
                <a:xfrm flipH="1">
                  <a:off x="7071836" y="4539578"/>
                  <a:ext cx="142261" cy="0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12" name="Retângulo 11"/>
            <p:cNvSpPr/>
            <p:nvPr/>
          </p:nvSpPr>
          <p:spPr>
            <a:xfrm>
              <a:off x="3797702" y="3769908"/>
              <a:ext cx="288032" cy="11160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</p:grpSp>
    </p:spTree>
    <p:extLst>
      <p:ext uri="{BB962C8B-B14F-4D97-AF65-F5344CB8AC3E}">
        <p14:creationId xmlns:p14="http://schemas.microsoft.com/office/powerpoint/2010/main" val="982938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81</TotalTime>
  <Words>9</Words>
  <Application>Microsoft Office PowerPoint</Application>
  <PresentationFormat>Apresentação na tela (4:3)</PresentationFormat>
  <Paragraphs>3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1</vt:i4>
      </vt:variant>
    </vt:vector>
  </HeadingPairs>
  <TitlesOfParts>
    <vt:vector size="2" baseType="lpstr">
      <vt:lpstr>Tema do Office</vt:lpstr>
      <vt:lpstr>Apresentação do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André Luis da Costa da Silva</dc:creator>
  <cp:lastModifiedBy>André Luis da Costa da Silva</cp:lastModifiedBy>
  <cp:revision>15</cp:revision>
  <dcterms:created xsi:type="dcterms:W3CDTF">2013-09-05T19:33:54Z</dcterms:created>
  <dcterms:modified xsi:type="dcterms:W3CDTF">2013-11-26T20:11:36Z</dcterms:modified>
</cp:coreProperties>
</file>