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26" y="-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D4DE8-3061-4A77-94EE-1E3BAE94E32B}" type="datetimeFigureOut">
              <a:rPr lang="de-DE" smtClean="0"/>
              <a:t>07.10.2013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572EE-9ADB-4CBF-9DC8-3D7248333281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40" y="9201472"/>
            <a:ext cx="16163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/>
              <a:t>Figure Supplemental 1</a:t>
            </a:r>
            <a:endParaRPr lang="de-DE" sz="1200" b="1" dirty="0"/>
          </a:p>
        </p:txBody>
      </p:sp>
      <p:pic>
        <p:nvPicPr>
          <p:cNvPr id="13" name="Picture 12" descr="CEI Fig S1 revision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8464"/>
            <a:ext cx="2369444" cy="86337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Case Western Reserve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</dc:creator>
  <cp:lastModifiedBy>Laura</cp:lastModifiedBy>
  <cp:revision>9</cp:revision>
  <dcterms:created xsi:type="dcterms:W3CDTF">2013-10-07T16:32:10Z</dcterms:created>
  <dcterms:modified xsi:type="dcterms:W3CDTF">2013-10-07T16:36:50Z</dcterms:modified>
</cp:coreProperties>
</file>