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1" r:id="rId2"/>
    <p:sldId id="28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BFD7-FC1C-4A0B-A207-EBC5AA371B5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FF068-41A4-4CB8-AA41-3950C9C178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42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A8EC9-C4D5-4213-899F-B6C4732A3754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531F0-255A-4E3E-AF07-B53F5F0BA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75" y="2270125"/>
            <a:ext cx="21256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90600" y="762000"/>
            <a:ext cx="777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Supplemental Figure 1. TGF-beta induces PARP cleavage 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90600" y="697468"/>
            <a:ext cx="777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Supplemental Figure 2. </a:t>
            </a:r>
            <a:r>
              <a:rPr lang="en-US" b="1" dirty="0" err="1" smtClean="0">
                <a:solidFill>
                  <a:srgbClr val="00B050"/>
                </a:solidFill>
              </a:rPr>
              <a:t>PTHrP</a:t>
            </a:r>
            <a:r>
              <a:rPr lang="en-US" b="1" dirty="0" smtClean="0">
                <a:solidFill>
                  <a:srgbClr val="00B050"/>
                </a:solidFill>
              </a:rPr>
              <a:t> protein is knocked down by </a:t>
            </a:r>
            <a:r>
              <a:rPr lang="en-US" b="1" dirty="0" err="1" smtClean="0">
                <a:solidFill>
                  <a:srgbClr val="00B050"/>
                </a:solidFill>
              </a:rPr>
              <a:t>PTHrP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siRNA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8838" y="2327275"/>
            <a:ext cx="2344737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20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UTHSC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PTHrP IS A NOVEL MEDIATOR OF TGF-β-INDUCED APOPTOSIS IN HUMAN HEPATOCELLULAR CARCINOMA CELLS</dc:title>
  <dc:creator>UTHSC</dc:creator>
  <cp:lastModifiedBy>Cao, Yanna</cp:lastModifiedBy>
  <cp:revision>72</cp:revision>
  <dcterms:created xsi:type="dcterms:W3CDTF">2011-10-28T20:46:29Z</dcterms:created>
  <dcterms:modified xsi:type="dcterms:W3CDTF">2013-11-25T20:28:19Z</dcterms:modified>
</cp:coreProperties>
</file>