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9" r:id="rId2"/>
    <p:sldId id="270" r:id="rId3"/>
  </p:sldIdLst>
  <p:sldSz cx="6858000" cy="9144000" type="screen4x3"/>
  <p:notesSz cx="7010400" cy="92964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1272" y="6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b="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b="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98688" y="696913"/>
            <a:ext cx="26146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 smtClean="0"/>
              <a:t>Click to edit Master text styles</a:t>
            </a:r>
          </a:p>
          <a:p>
            <a:pPr lvl="1"/>
            <a:r>
              <a:rPr lang="en-CA" noProof="0" smtClean="0"/>
              <a:t>Second level</a:t>
            </a:r>
          </a:p>
          <a:p>
            <a:pPr lvl="2"/>
            <a:r>
              <a:rPr lang="en-CA" noProof="0" smtClean="0"/>
              <a:t>Third level</a:t>
            </a:r>
          </a:p>
          <a:p>
            <a:pPr lvl="3"/>
            <a:r>
              <a:rPr lang="en-CA" noProof="0" smtClean="0"/>
              <a:t>Fourth level</a:t>
            </a:r>
          </a:p>
          <a:p>
            <a:pPr lvl="4"/>
            <a:r>
              <a:rPr lang="en-CA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b="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b="0"/>
            </a:lvl1pPr>
          </a:lstStyle>
          <a:p>
            <a:pPr>
              <a:defRPr/>
            </a:pPr>
            <a:fld id="{919A9532-778D-49DD-8B01-55AF98CB37A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4707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12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>
              <a:defRPr sz="12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>
              <a:defRPr sz="12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>
              <a:defRPr sz="12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>
              <a:defRPr sz="12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1412DC87-F169-4F15-B58F-7A69363F390A}" type="slidenum">
              <a:rPr lang="en-CA" b="0" smtClean="0"/>
              <a:pPr/>
              <a:t>1</a:t>
            </a:fld>
            <a:endParaRPr lang="en-CA" b="0" smtClean="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98688" y="698500"/>
            <a:ext cx="2613025" cy="3484563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6425"/>
            <a:ext cx="5610225" cy="4181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67BA2-C320-4DA3-BE1B-31AD04B29ED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3248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B9572-8801-4FE1-A1AA-8A1B11B3112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83457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26F7A-82C4-4C6D-A845-FF0D980C4D9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5410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2BD49-AA0F-4428-B070-B97D604FA3C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9546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599BF-5D63-4552-8295-CCFF05623D5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6120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883AD-CA4E-4B8D-9DB1-2EF89FC3F0C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35420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63F06-7362-4BC2-9C9A-83F4620DE20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71211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49F57-1F1F-4B4F-97FF-4E499B0D549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11078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B4372-33D4-4360-860A-EAC32DC820F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9241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882B-B3C2-444D-9C47-B22BCF30DD7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1281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355CE-4929-4DFD-83EA-57A16AC7250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45133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6C442E1B-3FF9-44E7-9466-E19A4BC2232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69350" y="1771650"/>
            <a:ext cx="5475288" cy="5397938"/>
            <a:chOff x="752475" y="1771650"/>
            <a:chExt cx="5475288" cy="5397938"/>
          </a:xfrm>
        </p:grpSpPr>
        <p:grpSp>
          <p:nvGrpSpPr>
            <p:cNvPr id="17409" name="Group 295"/>
            <p:cNvGrpSpPr>
              <a:grpSpLocks/>
            </p:cNvGrpSpPr>
            <p:nvPr/>
          </p:nvGrpSpPr>
          <p:grpSpPr bwMode="auto">
            <a:xfrm>
              <a:off x="752475" y="1771650"/>
              <a:ext cx="5475288" cy="4908550"/>
              <a:chOff x="474" y="1116"/>
              <a:chExt cx="3449" cy="3092"/>
            </a:xfrm>
          </p:grpSpPr>
          <p:grpSp>
            <p:nvGrpSpPr>
              <p:cNvPr id="17412" name="Group 150"/>
              <p:cNvGrpSpPr>
                <a:grpSpLocks/>
              </p:cNvGrpSpPr>
              <p:nvPr/>
            </p:nvGrpSpPr>
            <p:grpSpPr bwMode="auto">
              <a:xfrm>
                <a:off x="474" y="1116"/>
                <a:ext cx="3449" cy="3092"/>
                <a:chOff x="1374" y="48"/>
                <a:chExt cx="4175" cy="4232"/>
              </a:xfrm>
            </p:grpSpPr>
            <p:pic>
              <p:nvPicPr>
                <p:cNvPr id="17471" name="Picture 151"/>
                <p:cNvPicPr preferRelativeResize="0">
                  <a:picLocks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74" y="48"/>
                  <a:ext cx="4175" cy="42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7472" name="Oval 152"/>
                <p:cNvSpPr>
                  <a:spLocks noChangeArrowheads="1"/>
                </p:cNvSpPr>
                <p:nvPr/>
              </p:nvSpPr>
              <p:spPr bwMode="auto">
                <a:xfrm>
                  <a:off x="3351" y="207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73" name="Oval 153"/>
                <p:cNvSpPr>
                  <a:spLocks noChangeArrowheads="1"/>
                </p:cNvSpPr>
                <p:nvPr/>
              </p:nvSpPr>
              <p:spPr bwMode="auto">
                <a:xfrm>
                  <a:off x="2998" y="303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74" name="Oval 154"/>
                <p:cNvSpPr>
                  <a:spLocks noChangeArrowheads="1"/>
                </p:cNvSpPr>
                <p:nvPr/>
              </p:nvSpPr>
              <p:spPr bwMode="auto">
                <a:xfrm>
                  <a:off x="3312" y="501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75" name="Oval 155"/>
                <p:cNvSpPr>
                  <a:spLocks noChangeArrowheads="1"/>
                </p:cNvSpPr>
                <p:nvPr/>
              </p:nvSpPr>
              <p:spPr bwMode="auto">
                <a:xfrm>
                  <a:off x="3551" y="597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76" name="Oval 156"/>
                <p:cNvSpPr>
                  <a:spLocks noChangeArrowheads="1"/>
                </p:cNvSpPr>
                <p:nvPr/>
              </p:nvSpPr>
              <p:spPr bwMode="auto">
                <a:xfrm>
                  <a:off x="3741" y="426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77" name="Oval 157"/>
                <p:cNvSpPr>
                  <a:spLocks noChangeArrowheads="1"/>
                </p:cNvSpPr>
                <p:nvPr/>
              </p:nvSpPr>
              <p:spPr bwMode="auto">
                <a:xfrm>
                  <a:off x="4071" y="477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78" name="Oval 158"/>
                <p:cNvSpPr>
                  <a:spLocks noChangeArrowheads="1"/>
                </p:cNvSpPr>
                <p:nvPr/>
              </p:nvSpPr>
              <p:spPr bwMode="auto">
                <a:xfrm>
                  <a:off x="2971" y="779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79" name="Oval 159"/>
                <p:cNvSpPr>
                  <a:spLocks noChangeArrowheads="1"/>
                </p:cNvSpPr>
                <p:nvPr/>
              </p:nvSpPr>
              <p:spPr bwMode="auto">
                <a:xfrm>
                  <a:off x="3141" y="893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80" name="Oval 160"/>
                <p:cNvSpPr>
                  <a:spLocks noChangeArrowheads="1"/>
                </p:cNvSpPr>
                <p:nvPr/>
              </p:nvSpPr>
              <p:spPr bwMode="auto">
                <a:xfrm>
                  <a:off x="3294" y="944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81" name="Oval 161"/>
                <p:cNvSpPr>
                  <a:spLocks noChangeArrowheads="1"/>
                </p:cNvSpPr>
                <p:nvPr/>
              </p:nvSpPr>
              <p:spPr bwMode="auto">
                <a:xfrm>
                  <a:off x="3462" y="977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82" name="Oval 162"/>
                <p:cNvSpPr>
                  <a:spLocks noChangeArrowheads="1"/>
                </p:cNvSpPr>
                <p:nvPr/>
              </p:nvSpPr>
              <p:spPr bwMode="auto">
                <a:xfrm>
                  <a:off x="3494" y="1097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83" name="Oval 163"/>
                <p:cNvSpPr>
                  <a:spLocks noChangeArrowheads="1"/>
                </p:cNvSpPr>
                <p:nvPr/>
              </p:nvSpPr>
              <p:spPr bwMode="auto">
                <a:xfrm>
                  <a:off x="3211" y="1082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84" name="Oval 164"/>
                <p:cNvSpPr>
                  <a:spLocks noChangeArrowheads="1"/>
                </p:cNvSpPr>
                <p:nvPr/>
              </p:nvSpPr>
              <p:spPr bwMode="auto">
                <a:xfrm>
                  <a:off x="3088" y="1082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85" name="Oval 165"/>
                <p:cNvSpPr>
                  <a:spLocks noChangeArrowheads="1"/>
                </p:cNvSpPr>
                <p:nvPr/>
              </p:nvSpPr>
              <p:spPr bwMode="auto">
                <a:xfrm>
                  <a:off x="3108" y="1199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86" name="Oval 166"/>
                <p:cNvSpPr>
                  <a:spLocks noChangeArrowheads="1"/>
                </p:cNvSpPr>
                <p:nvPr/>
              </p:nvSpPr>
              <p:spPr bwMode="auto">
                <a:xfrm>
                  <a:off x="3255" y="1277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87" name="Oval 167"/>
                <p:cNvSpPr>
                  <a:spLocks noChangeArrowheads="1"/>
                </p:cNvSpPr>
                <p:nvPr/>
              </p:nvSpPr>
              <p:spPr bwMode="auto">
                <a:xfrm>
                  <a:off x="3494" y="1409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88" name="Oval 168"/>
                <p:cNvSpPr>
                  <a:spLocks noChangeArrowheads="1"/>
                </p:cNvSpPr>
                <p:nvPr/>
              </p:nvSpPr>
              <p:spPr bwMode="auto">
                <a:xfrm>
                  <a:off x="3854" y="1355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89" name="Oval 169"/>
                <p:cNvSpPr>
                  <a:spLocks noChangeArrowheads="1"/>
                </p:cNvSpPr>
                <p:nvPr/>
              </p:nvSpPr>
              <p:spPr bwMode="auto">
                <a:xfrm>
                  <a:off x="4007" y="1373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90" name="Oval 170"/>
                <p:cNvSpPr>
                  <a:spLocks noChangeArrowheads="1"/>
                </p:cNvSpPr>
                <p:nvPr/>
              </p:nvSpPr>
              <p:spPr bwMode="auto">
                <a:xfrm>
                  <a:off x="3886" y="821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91" name="Oval 171"/>
                <p:cNvSpPr>
                  <a:spLocks noChangeArrowheads="1"/>
                </p:cNvSpPr>
                <p:nvPr/>
              </p:nvSpPr>
              <p:spPr bwMode="auto">
                <a:xfrm>
                  <a:off x="4087" y="1199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92" name="Oval 172"/>
                <p:cNvSpPr>
                  <a:spLocks noChangeArrowheads="1"/>
                </p:cNvSpPr>
                <p:nvPr/>
              </p:nvSpPr>
              <p:spPr bwMode="auto">
                <a:xfrm>
                  <a:off x="2583" y="1556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93" name="Oval 173"/>
                <p:cNvSpPr>
                  <a:spLocks noChangeArrowheads="1"/>
                </p:cNvSpPr>
                <p:nvPr/>
              </p:nvSpPr>
              <p:spPr bwMode="auto">
                <a:xfrm>
                  <a:off x="2678" y="1568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94" name="Oval 174"/>
                <p:cNvSpPr>
                  <a:spLocks noChangeArrowheads="1"/>
                </p:cNvSpPr>
                <p:nvPr/>
              </p:nvSpPr>
              <p:spPr bwMode="auto">
                <a:xfrm>
                  <a:off x="2678" y="1825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95" name="Oval 175"/>
                <p:cNvSpPr>
                  <a:spLocks noChangeArrowheads="1"/>
                </p:cNvSpPr>
                <p:nvPr/>
              </p:nvSpPr>
              <p:spPr bwMode="auto">
                <a:xfrm>
                  <a:off x="3155" y="1980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96" name="Oval 176"/>
                <p:cNvSpPr>
                  <a:spLocks noChangeArrowheads="1"/>
                </p:cNvSpPr>
                <p:nvPr/>
              </p:nvSpPr>
              <p:spPr bwMode="auto">
                <a:xfrm>
                  <a:off x="2870" y="2375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97" name="Oval 177"/>
                <p:cNvSpPr>
                  <a:spLocks noChangeArrowheads="1"/>
                </p:cNvSpPr>
                <p:nvPr/>
              </p:nvSpPr>
              <p:spPr bwMode="auto">
                <a:xfrm>
                  <a:off x="2506" y="3097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98" name="Oval 178"/>
                <p:cNvSpPr>
                  <a:spLocks noChangeArrowheads="1"/>
                </p:cNvSpPr>
                <p:nvPr/>
              </p:nvSpPr>
              <p:spPr bwMode="auto">
                <a:xfrm>
                  <a:off x="2716" y="3175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99" name="Oval 179"/>
                <p:cNvSpPr>
                  <a:spLocks noChangeArrowheads="1"/>
                </p:cNvSpPr>
                <p:nvPr/>
              </p:nvSpPr>
              <p:spPr bwMode="auto">
                <a:xfrm>
                  <a:off x="2888" y="2965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00" name="Oval 180"/>
                <p:cNvSpPr>
                  <a:spLocks noChangeArrowheads="1"/>
                </p:cNvSpPr>
                <p:nvPr/>
              </p:nvSpPr>
              <p:spPr bwMode="auto">
                <a:xfrm>
                  <a:off x="2849" y="3436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01" name="Oval 181"/>
                <p:cNvSpPr>
                  <a:spLocks noChangeArrowheads="1"/>
                </p:cNvSpPr>
                <p:nvPr/>
              </p:nvSpPr>
              <p:spPr bwMode="auto">
                <a:xfrm>
                  <a:off x="3405" y="2808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02" name="Oval 182"/>
                <p:cNvSpPr>
                  <a:spLocks noChangeArrowheads="1"/>
                </p:cNvSpPr>
                <p:nvPr/>
              </p:nvSpPr>
              <p:spPr bwMode="auto">
                <a:xfrm>
                  <a:off x="3741" y="2757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03" name="Oval 183"/>
                <p:cNvSpPr>
                  <a:spLocks noChangeArrowheads="1"/>
                </p:cNvSpPr>
                <p:nvPr/>
              </p:nvSpPr>
              <p:spPr bwMode="auto">
                <a:xfrm>
                  <a:off x="3785" y="920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04" name="Oval 184"/>
                <p:cNvSpPr>
                  <a:spLocks noChangeArrowheads="1"/>
                </p:cNvSpPr>
                <p:nvPr/>
              </p:nvSpPr>
              <p:spPr bwMode="auto">
                <a:xfrm>
                  <a:off x="3874" y="920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05" name="Oval 185"/>
                <p:cNvSpPr>
                  <a:spLocks noChangeArrowheads="1"/>
                </p:cNvSpPr>
                <p:nvPr/>
              </p:nvSpPr>
              <p:spPr bwMode="auto">
                <a:xfrm>
                  <a:off x="3996" y="914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06" name="Oval 186"/>
                <p:cNvSpPr>
                  <a:spLocks noChangeArrowheads="1"/>
                </p:cNvSpPr>
                <p:nvPr/>
              </p:nvSpPr>
              <p:spPr bwMode="auto">
                <a:xfrm>
                  <a:off x="4053" y="917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07" name="Oval 187"/>
                <p:cNvSpPr>
                  <a:spLocks noChangeArrowheads="1"/>
                </p:cNvSpPr>
                <p:nvPr/>
              </p:nvSpPr>
              <p:spPr bwMode="auto">
                <a:xfrm>
                  <a:off x="4125" y="920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08" name="Oval 188"/>
                <p:cNvSpPr>
                  <a:spLocks noChangeArrowheads="1"/>
                </p:cNvSpPr>
                <p:nvPr/>
              </p:nvSpPr>
              <p:spPr bwMode="auto">
                <a:xfrm>
                  <a:off x="4214" y="923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09" name="Oval 189"/>
                <p:cNvSpPr>
                  <a:spLocks noChangeArrowheads="1"/>
                </p:cNvSpPr>
                <p:nvPr/>
              </p:nvSpPr>
              <p:spPr bwMode="auto">
                <a:xfrm>
                  <a:off x="4291" y="932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10" name="Oval 190"/>
                <p:cNvSpPr>
                  <a:spLocks noChangeArrowheads="1"/>
                </p:cNvSpPr>
                <p:nvPr/>
              </p:nvSpPr>
              <p:spPr bwMode="auto">
                <a:xfrm>
                  <a:off x="4900" y="1550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11" name="Oval 191"/>
                <p:cNvSpPr>
                  <a:spLocks noChangeArrowheads="1"/>
                </p:cNvSpPr>
                <p:nvPr/>
              </p:nvSpPr>
              <p:spPr bwMode="auto">
                <a:xfrm>
                  <a:off x="4368" y="1517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12" name="Oval 192"/>
                <p:cNvSpPr>
                  <a:spLocks noChangeArrowheads="1"/>
                </p:cNvSpPr>
                <p:nvPr/>
              </p:nvSpPr>
              <p:spPr bwMode="auto">
                <a:xfrm>
                  <a:off x="5085" y="1831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13" name="Oval 193"/>
                <p:cNvSpPr>
                  <a:spLocks noChangeArrowheads="1"/>
                </p:cNvSpPr>
                <p:nvPr/>
              </p:nvSpPr>
              <p:spPr bwMode="auto">
                <a:xfrm>
                  <a:off x="5390" y="2281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14" name="Oval 194"/>
                <p:cNvSpPr>
                  <a:spLocks noChangeArrowheads="1"/>
                </p:cNvSpPr>
                <p:nvPr/>
              </p:nvSpPr>
              <p:spPr bwMode="auto">
                <a:xfrm>
                  <a:off x="5239" y="1451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15" name="Oval 195"/>
                <p:cNvSpPr>
                  <a:spLocks noChangeArrowheads="1"/>
                </p:cNvSpPr>
                <p:nvPr/>
              </p:nvSpPr>
              <p:spPr bwMode="auto">
                <a:xfrm>
                  <a:off x="5371" y="1316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16" name="Oval 196"/>
                <p:cNvSpPr>
                  <a:spLocks noChangeArrowheads="1"/>
                </p:cNvSpPr>
                <p:nvPr/>
              </p:nvSpPr>
              <p:spPr bwMode="auto">
                <a:xfrm>
                  <a:off x="5352" y="648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17" name="Oval 197"/>
                <p:cNvSpPr>
                  <a:spLocks noChangeArrowheads="1"/>
                </p:cNvSpPr>
                <p:nvPr/>
              </p:nvSpPr>
              <p:spPr bwMode="auto">
                <a:xfrm>
                  <a:off x="5233" y="585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18" name="Oval 198"/>
                <p:cNvSpPr>
                  <a:spLocks noChangeArrowheads="1"/>
                </p:cNvSpPr>
                <p:nvPr/>
              </p:nvSpPr>
              <p:spPr bwMode="auto">
                <a:xfrm>
                  <a:off x="4853" y="2119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19" name="Oval 199"/>
                <p:cNvSpPr>
                  <a:spLocks noChangeArrowheads="1"/>
                </p:cNvSpPr>
                <p:nvPr/>
              </p:nvSpPr>
              <p:spPr bwMode="auto">
                <a:xfrm>
                  <a:off x="5352" y="567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20" name="Oval 200"/>
                <p:cNvSpPr>
                  <a:spLocks noChangeArrowheads="1"/>
                </p:cNvSpPr>
                <p:nvPr/>
              </p:nvSpPr>
              <p:spPr bwMode="auto">
                <a:xfrm>
                  <a:off x="4252" y="1786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21" name="Oval 201"/>
                <p:cNvSpPr>
                  <a:spLocks noChangeArrowheads="1"/>
                </p:cNvSpPr>
                <p:nvPr/>
              </p:nvSpPr>
              <p:spPr bwMode="auto">
                <a:xfrm>
                  <a:off x="4252" y="1864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22" name="Oval 202"/>
                <p:cNvSpPr>
                  <a:spLocks noChangeArrowheads="1"/>
                </p:cNvSpPr>
                <p:nvPr/>
              </p:nvSpPr>
              <p:spPr bwMode="auto">
                <a:xfrm>
                  <a:off x="4636" y="1825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23" name="Oval 203"/>
                <p:cNvSpPr>
                  <a:spLocks noChangeArrowheads="1"/>
                </p:cNvSpPr>
                <p:nvPr/>
              </p:nvSpPr>
              <p:spPr bwMode="auto">
                <a:xfrm>
                  <a:off x="4636" y="1902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24" name="Oval 204"/>
                <p:cNvSpPr>
                  <a:spLocks noChangeArrowheads="1"/>
                </p:cNvSpPr>
                <p:nvPr/>
              </p:nvSpPr>
              <p:spPr bwMode="auto">
                <a:xfrm>
                  <a:off x="5188" y="2143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25" name="Oval 205"/>
                <p:cNvSpPr>
                  <a:spLocks noChangeArrowheads="1"/>
                </p:cNvSpPr>
                <p:nvPr/>
              </p:nvSpPr>
              <p:spPr bwMode="auto">
                <a:xfrm>
                  <a:off x="5271" y="2826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26" name="Oval 206"/>
                <p:cNvSpPr>
                  <a:spLocks noChangeArrowheads="1"/>
                </p:cNvSpPr>
                <p:nvPr/>
              </p:nvSpPr>
              <p:spPr bwMode="auto">
                <a:xfrm>
                  <a:off x="3847" y="2158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27" name="Oval 207"/>
                <p:cNvSpPr>
                  <a:spLocks noChangeArrowheads="1"/>
                </p:cNvSpPr>
                <p:nvPr/>
              </p:nvSpPr>
              <p:spPr bwMode="auto">
                <a:xfrm>
                  <a:off x="3664" y="2143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28" name="Oval 208"/>
                <p:cNvSpPr>
                  <a:spLocks noChangeArrowheads="1"/>
                </p:cNvSpPr>
                <p:nvPr/>
              </p:nvSpPr>
              <p:spPr bwMode="auto">
                <a:xfrm>
                  <a:off x="4130" y="2301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29" name="Oval 209"/>
                <p:cNvSpPr>
                  <a:spLocks noChangeArrowheads="1"/>
                </p:cNvSpPr>
                <p:nvPr/>
              </p:nvSpPr>
              <p:spPr bwMode="auto">
                <a:xfrm>
                  <a:off x="3625" y="1223"/>
                  <a:ext cx="77" cy="78"/>
                </a:xfrm>
                <a:prstGeom prst="ellips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413" name="Text Box 210"/>
              <p:cNvSpPr txBox="1">
                <a:spLocks noChangeArrowheads="1"/>
              </p:cNvSpPr>
              <p:nvPr/>
            </p:nvSpPr>
            <p:spPr bwMode="auto">
              <a:xfrm>
                <a:off x="2061" y="1129"/>
                <a:ext cx="152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17414" name="Text Box 211"/>
              <p:cNvSpPr txBox="1">
                <a:spLocks noChangeArrowheads="1"/>
              </p:cNvSpPr>
              <p:nvPr/>
            </p:nvSpPr>
            <p:spPr bwMode="auto">
              <a:xfrm>
                <a:off x="1767" y="1207"/>
                <a:ext cx="152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2</a:t>
                </a:r>
              </a:p>
            </p:txBody>
          </p:sp>
          <p:sp>
            <p:nvSpPr>
              <p:cNvPr id="17415" name="Text Box 212"/>
              <p:cNvSpPr txBox="1">
                <a:spLocks noChangeArrowheads="1"/>
              </p:cNvSpPr>
              <p:nvPr/>
            </p:nvSpPr>
            <p:spPr bwMode="auto">
              <a:xfrm>
                <a:off x="2391" y="1294"/>
                <a:ext cx="152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3</a:t>
                </a:r>
              </a:p>
            </p:txBody>
          </p:sp>
          <p:sp>
            <p:nvSpPr>
              <p:cNvPr id="17416" name="Text Box 213"/>
              <p:cNvSpPr txBox="1">
                <a:spLocks noChangeArrowheads="1"/>
              </p:cNvSpPr>
              <p:nvPr/>
            </p:nvSpPr>
            <p:spPr bwMode="auto">
              <a:xfrm>
                <a:off x="2662" y="1337"/>
                <a:ext cx="152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4</a:t>
                </a:r>
              </a:p>
            </p:txBody>
          </p:sp>
          <p:sp>
            <p:nvSpPr>
              <p:cNvPr id="17417" name="Text Box 214"/>
              <p:cNvSpPr txBox="1">
                <a:spLocks noChangeArrowheads="1"/>
              </p:cNvSpPr>
              <p:nvPr/>
            </p:nvSpPr>
            <p:spPr bwMode="auto">
              <a:xfrm>
                <a:off x="2035" y="1351"/>
                <a:ext cx="152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5</a:t>
                </a:r>
              </a:p>
            </p:txBody>
          </p:sp>
          <p:sp>
            <p:nvSpPr>
              <p:cNvPr id="17418" name="Text Box 215"/>
              <p:cNvSpPr txBox="1">
                <a:spLocks noChangeArrowheads="1"/>
              </p:cNvSpPr>
              <p:nvPr/>
            </p:nvSpPr>
            <p:spPr bwMode="auto">
              <a:xfrm>
                <a:off x="2227" y="1422"/>
                <a:ext cx="152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6</a:t>
                </a:r>
              </a:p>
            </p:txBody>
          </p:sp>
          <p:sp>
            <p:nvSpPr>
              <p:cNvPr id="17419" name="Text Box 216"/>
              <p:cNvSpPr txBox="1">
                <a:spLocks noChangeArrowheads="1"/>
              </p:cNvSpPr>
              <p:nvPr/>
            </p:nvSpPr>
            <p:spPr bwMode="auto">
              <a:xfrm>
                <a:off x="3597" y="1421"/>
                <a:ext cx="152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7</a:t>
                </a:r>
              </a:p>
            </p:txBody>
          </p:sp>
          <p:sp>
            <p:nvSpPr>
              <p:cNvPr id="17420" name="Text Box 217"/>
              <p:cNvSpPr txBox="1">
                <a:spLocks noChangeArrowheads="1"/>
              </p:cNvSpPr>
              <p:nvPr/>
            </p:nvSpPr>
            <p:spPr bwMode="auto">
              <a:xfrm>
                <a:off x="3717" y="1402"/>
                <a:ext cx="152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8</a:t>
                </a:r>
              </a:p>
            </p:txBody>
          </p:sp>
          <p:sp>
            <p:nvSpPr>
              <p:cNvPr id="17421" name="Text Box 218"/>
              <p:cNvSpPr txBox="1">
                <a:spLocks noChangeArrowheads="1"/>
              </p:cNvSpPr>
              <p:nvPr/>
            </p:nvSpPr>
            <p:spPr bwMode="auto">
              <a:xfrm>
                <a:off x="3663" y="1543"/>
                <a:ext cx="152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9</a:t>
                </a:r>
              </a:p>
            </p:txBody>
          </p:sp>
          <p:sp>
            <p:nvSpPr>
              <p:cNvPr id="17422" name="Text Box 219"/>
              <p:cNvSpPr txBox="1">
                <a:spLocks noChangeArrowheads="1"/>
              </p:cNvSpPr>
              <p:nvPr/>
            </p:nvSpPr>
            <p:spPr bwMode="auto">
              <a:xfrm>
                <a:off x="1725" y="1547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10</a:t>
                </a:r>
              </a:p>
            </p:txBody>
          </p:sp>
          <p:sp>
            <p:nvSpPr>
              <p:cNvPr id="17423" name="Text Box 220"/>
              <p:cNvSpPr txBox="1">
                <a:spLocks noChangeArrowheads="1"/>
              </p:cNvSpPr>
              <p:nvPr/>
            </p:nvSpPr>
            <p:spPr bwMode="auto">
              <a:xfrm>
                <a:off x="1996" y="1669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12</a:t>
                </a:r>
              </a:p>
            </p:txBody>
          </p:sp>
          <p:sp>
            <p:nvSpPr>
              <p:cNvPr id="17424" name="Text Box 221"/>
              <p:cNvSpPr txBox="1">
                <a:spLocks noChangeArrowheads="1"/>
              </p:cNvSpPr>
              <p:nvPr/>
            </p:nvSpPr>
            <p:spPr bwMode="auto">
              <a:xfrm>
                <a:off x="1866" y="1637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11</a:t>
                </a:r>
              </a:p>
            </p:txBody>
          </p:sp>
          <p:sp>
            <p:nvSpPr>
              <p:cNvPr id="17425" name="Text Box 222"/>
              <p:cNvSpPr txBox="1">
                <a:spLocks noChangeArrowheads="1"/>
              </p:cNvSpPr>
              <p:nvPr/>
            </p:nvSpPr>
            <p:spPr bwMode="auto">
              <a:xfrm>
                <a:off x="2487" y="1589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14</a:t>
                </a:r>
              </a:p>
            </p:txBody>
          </p:sp>
          <p:sp>
            <p:nvSpPr>
              <p:cNvPr id="17426" name="Text Box 223"/>
              <p:cNvSpPr txBox="1">
                <a:spLocks noChangeArrowheads="1"/>
              </p:cNvSpPr>
              <p:nvPr/>
            </p:nvSpPr>
            <p:spPr bwMode="auto">
              <a:xfrm>
                <a:off x="2146" y="1698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13</a:t>
                </a:r>
              </a:p>
            </p:txBody>
          </p:sp>
          <p:sp>
            <p:nvSpPr>
              <p:cNvPr id="17427" name="Text Box 224"/>
              <p:cNvSpPr txBox="1">
                <a:spLocks noChangeArrowheads="1"/>
              </p:cNvSpPr>
              <p:nvPr/>
            </p:nvSpPr>
            <p:spPr bwMode="auto">
              <a:xfrm>
                <a:off x="2475" y="1763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16</a:t>
                </a:r>
              </a:p>
            </p:txBody>
          </p:sp>
          <p:sp>
            <p:nvSpPr>
              <p:cNvPr id="17428" name="Text Box 225"/>
              <p:cNvSpPr txBox="1">
                <a:spLocks noChangeArrowheads="1"/>
              </p:cNvSpPr>
              <p:nvPr/>
            </p:nvSpPr>
            <p:spPr bwMode="auto">
              <a:xfrm>
                <a:off x="2365" y="1668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15</a:t>
                </a:r>
              </a:p>
            </p:txBody>
          </p:sp>
          <p:sp>
            <p:nvSpPr>
              <p:cNvPr id="17429" name="Text Box 226"/>
              <p:cNvSpPr txBox="1">
                <a:spLocks noChangeArrowheads="1"/>
              </p:cNvSpPr>
              <p:nvPr/>
            </p:nvSpPr>
            <p:spPr bwMode="auto">
              <a:xfrm>
                <a:off x="2569" y="1655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17</a:t>
                </a:r>
              </a:p>
            </p:txBody>
          </p:sp>
          <p:sp>
            <p:nvSpPr>
              <p:cNvPr id="17430" name="Text Box 227"/>
              <p:cNvSpPr txBox="1">
                <a:spLocks noChangeArrowheads="1"/>
              </p:cNvSpPr>
              <p:nvPr/>
            </p:nvSpPr>
            <p:spPr bwMode="auto">
              <a:xfrm>
                <a:off x="2695" y="1660"/>
                <a:ext cx="189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19</a:t>
                </a:r>
              </a:p>
            </p:txBody>
          </p:sp>
          <p:sp>
            <p:nvSpPr>
              <p:cNvPr id="17431" name="Text Box 228"/>
              <p:cNvSpPr txBox="1">
                <a:spLocks noChangeArrowheads="1"/>
              </p:cNvSpPr>
              <p:nvPr/>
            </p:nvSpPr>
            <p:spPr bwMode="auto">
              <a:xfrm>
                <a:off x="2630" y="1656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18</a:t>
                </a:r>
              </a:p>
            </p:txBody>
          </p:sp>
          <p:sp>
            <p:nvSpPr>
              <p:cNvPr id="17432" name="Text Box 229"/>
              <p:cNvSpPr txBox="1">
                <a:spLocks noChangeArrowheads="1"/>
              </p:cNvSpPr>
              <p:nvPr/>
            </p:nvSpPr>
            <p:spPr bwMode="auto">
              <a:xfrm>
                <a:off x="2769" y="1660"/>
                <a:ext cx="25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20</a:t>
                </a:r>
              </a:p>
            </p:txBody>
          </p:sp>
          <p:sp>
            <p:nvSpPr>
              <p:cNvPr id="17433" name="Text Box 230"/>
              <p:cNvSpPr txBox="1">
                <a:spLocks noChangeArrowheads="1"/>
              </p:cNvSpPr>
              <p:nvPr/>
            </p:nvSpPr>
            <p:spPr bwMode="auto">
              <a:xfrm>
                <a:off x="2906" y="1726"/>
                <a:ext cx="193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21</a:t>
                </a:r>
              </a:p>
            </p:txBody>
          </p:sp>
          <p:sp>
            <p:nvSpPr>
              <p:cNvPr id="17434" name="Text Box 231"/>
              <p:cNvSpPr txBox="1">
                <a:spLocks noChangeArrowheads="1"/>
              </p:cNvSpPr>
              <p:nvPr/>
            </p:nvSpPr>
            <p:spPr bwMode="auto">
              <a:xfrm>
                <a:off x="1829" y="1778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22</a:t>
                </a:r>
              </a:p>
            </p:txBody>
          </p:sp>
          <p:sp>
            <p:nvSpPr>
              <p:cNvPr id="17435" name="Text Box 232"/>
              <p:cNvSpPr txBox="1">
                <a:spLocks noChangeArrowheads="1"/>
              </p:cNvSpPr>
              <p:nvPr/>
            </p:nvSpPr>
            <p:spPr bwMode="auto">
              <a:xfrm>
                <a:off x="1938" y="1778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23</a:t>
                </a:r>
              </a:p>
            </p:txBody>
          </p:sp>
          <p:sp>
            <p:nvSpPr>
              <p:cNvPr id="17436" name="Text Box 233"/>
              <p:cNvSpPr txBox="1">
                <a:spLocks noChangeArrowheads="1"/>
              </p:cNvSpPr>
              <p:nvPr/>
            </p:nvSpPr>
            <p:spPr bwMode="auto">
              <a:xfrm>
                <a:off x="1771" y="1920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24</a:t>
                </a:r>
              </a:p>
            </p:txBody>
          </p:sp>
          <p:sp>
            <p:nvSpPr>
              <p:cNvPr id="17437" name="Text Box 234"/>
              <p:cNvSpPr txBox="1">
                <a:spLocks noChangeArrowheads="1"/>
              </p:cNvSpPr>
              <p:nvPr/>
            </p:nvSpPr>
            <p:spPr bwMode="auto">
              <a:xfrm>
                <a:off x="1964" y="1920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25</a:t>
                </a:r>
              </a:p>
            </p:txBody>
          </p:sp>
          <p:sp>
            <p:nvSpPr>
              <p:cNvPr id="17438" name="Text Box 235"/>
              <p:cNvSpPr txBox="1">
                <a:spLocks noChangeArrowheads="1"/>
              </p:cNvSpPr>
              <p:nvPr/>
            </p:nvSpPr>
            <p:spPr bwMode="auto">
              <a:xfrm>
                <a:off x="2101" y="1830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26</a:t>
                </a:r>
              </a:p>
            </p:txBody>
          </p:sp>
          <p:sp>
            <p:nvSpPr>
              <p:cNvPr id="17439" name="Text Box 236"/>
              <p:cNvSpPr txBox="1">
                <a:spLocks noChangeArrowheads="1"/>
              </p:cNvSpPr>
              <p:nvPr/>
            </p:nvSpPr>
            <p:spPr bwMode="auto">
              <a:xfrm>
                <a:off x="2285" y="1882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27</a:t>
                </a:r>
              </a:p>
            </p:txBody>
          </p:sp>
          <p:sp>
            <p:nvSpPr>
              <p:cNvPr id="17440" name="Text Box 237"/>
              <p:cNvSpPr txBox="1">
                <a:spLocks noChangeArrowheads="1"/>
              </p:cNvSpPr>
              <p:nvPr/>
            </p:nvSpPr>
            <p:spPr bwMode="auto">
              <a:xfrm>
                <a:off x="2166" y="2019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28</a:t>
                </a:r>
              </a:p>
            </p:txBody>
          </p:sp>
          <p:sp>
            <p:nvSpPr>
              <p:cNvPr id="17441" name="Text Box 238"/>
              <p:cNvSpPr txBox="1">
                <a:spLocks noChangeArrowheads="1"/>
              </p:cNvSpPr>
              <p:nvPr/>
            </p:nvSpPr>
            <p:spPr bwMode="auto">
              <a:xfrm>
                <a:off x="2662" y="1866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29</a:t>
                </a:r>
              </a:p>
            </p:txBody>
          </p:sp>
          <p:sp>
            <p:nvSpPr>
              <p:cNvPr id="17442" name="Text Box 239"/>
              <p:cNvSpPr txBox="1">
                <a:spLocks noChangeArrowheads="1"/>
              </p:cNvSpPr>
              <p:nvPr/>
            </p:nvSpPr>
            <p:spPr bwMode="auto">
              <a:xfrm>
                <a:off x="2466" y="1981"/>
                <a:ext cx="18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30</a:t>
                </a:r>
              </a:p>
            </p:txBody>
          </p:sp>
          <p:sp>
            <p:nvSpPr>
              <p:cNvPr id="17443" name="Text Box 240"/>
              <p:cNvSpPr txBox="1">
                <a:spLocks noChangeArrowheads="1"/>
              </p:cNvSpPr>
              <p:nvPr/>
            </p:nvSpPr>
            <p:spPr bwMode="auto">
              <a:xfrm>
                <a:off x="2591" y="1990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31</a:t>
                </a:r>
              </a:p>
            </p:txBody>
          </p:sp>
          <p:sp>
            <p:nvSpPr>
              <p:cNvPr id="17444" name="Text Box 241"/>
              <p:cNvSpPr txBox="1">
                <a:spLocks noChangeArrowheads="1"/>
              </p:cNvSpPr>
              <p:nvPr/>
            </p:nvSpPr>
            <p:spPr bwMode="auto">
              <a:xfrm>
                <a:off x="2878" y="2091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32</a:t>
                </a:r>
              </a:p>
            </p:txBody>
          </p:sp>
          <p:sp>
            <p:nvSpPr>
              <p:cNvPr id="17445" name="Text Box 242"/>
              <p:cNvSpPr txBox="1">
                <a:spLocks noChangeArrowheads="1"/>
              </p:cNvSpPr>
              <p:nvPr/>
            </p:nvSpPr>
            <p:spPr bwMode="auto">
              <a:xfrm>
                <a:off x="3602" y="2046"/>
                <a:ext cx="189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34</a:t>
                </a:r>
              </a:p>
            </p:txBody>
          </p:sp>
          <p:sp>
            <p:nvSpPr>
              <p:cNvPr id="17446" name="Text Box 243"/>
              <p:cNvSpPr txBox="1">
                <a:spLocks noChangeArrowheads="1"/>
              </p:cNvSpPr>
              <p:nvPr/>
            </p:nvSpPr>
            <p:spPr bwMode="auto">
              <a:xfrm>
                <a:off x="3321" y="2120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33</a:t>
                </a:r>
              </a:p>
            </p:txBody>
          </p:sp>
          <p:sp>
            <p:nvSpPr>
              <p:cNvPr id="17447" name="Text Box 244"/>
              <p:cNvSpPr txBox="1">
                <a:spLocks noChangeArrowheads="1"/>
              </p:cNvSpPr>
              <p:nvPr/>
            </p:nvSpPr>
            <p:spPr bwMode="auto">
              <a:xfrm>
                <a:off x="3711" y="1949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35</a:t>
                </a:r>
              </a:p>
            </p:txBody>
          </p:sp>
          <p:sp>
            <p:nvSpPr>
              <p:cNvPr id="17448" name="Text Box 245"/>
              <p:cNvSpPr txBox="1">
                <a:spLocks noChangeArrowheads="1"/>
              </p:cNvSpPr>
              <p:nvPr/>
            </p:nvSpPr>
            <p:spPr bwMode="auto">
              <a:xfrm>
                <a:off x="1382" y="2120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36</a:t>
                </a:r>
              </a:p>
            </p:txBody>
          </p:sp>
          <p:sp>
            <p:nvSpPr>
              <p:cNvPr id="17449" name="Text Box 246"/>
              <p:cNvSpPr txBox="1">
                <a:spLocks noChangeArrowheads="1"/>
              </p:cNvSpPr>
              <p:nvPr/>
            </p:nvSpPr>
            <p:spPr bwMode="auto">
              <a:xfrm>
                <a:off x="1504" y="2132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37</a:t>
                </a:r>
              </a:p>
            </p:txBody>
          </p:sp>
          <p:sp>
            <p:nvSpPr>
              <p:cNvPr id="17450" name="Text Box 247"/>
              <p:cNvSpPr txBox="1">
                <a:spLocks noChangeArrowheads="1"/>
              </p:cNvSpPr>
              <p:nvPr/>
            </p:nvSpPr>
            <p:spPr bwMode="auto">
              <a:xfrm>
                <a:off x="1492" y="2317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38</a:t>
                </a:r>
              </a:p>
            </p:txBody>
          </p:sp>
          <p:sp>
            <p:nvSpPr>
              <p:cNvPr id="17451" name="Text Box 248"/>
              <p:cNvSpPr txBox="1">
                <a:spLocks noChangeArrowheads="1"/>
              </p:cNvSpPr>
              <p:nvPr/>
            </p:nvSpPr>
            <p:spPr bwMode="auto">
              <a:xfrm>
                <a:off x="1881" y="2436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39</a:t>
                </a:r>
              </a:p>
            </p:txBody>
          </p:sp>
          <p:sp>
            <p:nvSpPr>
              <p:cNvPr id="17452" name="Text Box 249"/>
              <p:cNvSpPr txBox="1">
                <a:spLocks noChangeArrowheads="1"/>
              </p:cNvSpPr>
              <p:nvPr/>
            </p:nvSpPr>
            <p:spPr bwMode="auto">
              <a:xfrm>
                <a:off x="2793" y="2294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40</a:t>
                </a:r>
              </a:p>
            </p:txBody>
          </p:sp>
          <p:sp>
            <p:nvSpPr>
              <p:cNvPr id="17453" name="Text Box 250"/>
              <p:cNvSpPr txBox="1">
                <a:spLocks noChangeArrowheads="1"/>
              </p:cNvSpPr>
              <p:nvPr/>
            </p:nvSpPr>
            <p:spPr bwMode="auto">
              <a:xfrm>
                <a:off x="2865" y="2430"/>
                <a:ext cx="18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41</a:t>
                </a:r>
              </a:p>
            </p:txBody>
          </p:sp>
          <p:sp>
            <p:nvSpPr>
              <p:cNvPr id="17454" name="Text Box 251"/>
              <p:cNvSpPr txBox="1">
                <a:spLocks noChangeArrowheads="1"/>
              </p:cNvSpPr>
              <p:nvPr/>
            </p:nvSpPr>
            <p:spPr bwMode="auto">
              <a:xfrm>
                <a:off x="3110" y="2317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42</a:t>
                </a:r>
              </a:p>
            </p:txBody>
          </p:sp>
          <p:sp>
            <p:nvSpPr>
              <p:cNvPr id="17455" name="Text Box 252"/>
              <p:cNvSpPr txBox="1">
                <a:spLocks noChangeArrowheads="1"/>
              </p:cNvSpPr>
              <p:nvPr/>
            </p:nvSpPr>
            <p:spPr bwMode="auto">
              <a:xfrm>
                <a:off x="3457" y="2330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44</a:t>
                </a:r>
              </a:p>
            </p:txBody>
          </p:sp>
          <p:sp>
            <p:nvSpPr>
              <p:cNvPr id="17456" name="Text Box 253"/>
              <p:cNvSpPr txBox="1">
                <a:spLocks noChangeArrowheads="1"/>
              </p:cNvSpPr>
              <p:nvPr/>
            </p:nvSpPr>
            <p:spPr bwMode="auto">
              <a:xfrm>
                <a:off x="3179" y="2458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43</a:t>
                </a:r>
              </a:p>
            </p:txBody>
          </p:sp>
          <p:sp>
            <p:nvSpPr>
              <p:cNvPr id="17457" name="Text Box 254"/>
              <p:cNvSpPr txBox="1">
                <a:spLocks noChangeArrowheads="1"/>
              </p:cNvSpPr>
              <p:nvPr/>
            </p:nvSpPr>
            <p:spPr bwMode="auto">
              <a:xfrm>
                <a:off x="2297" y="2548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45</a:t>
                </a:r>
              </a:p>
            </p:txBody>
          </p:sp>
          <p:sp>
            <p:nvSpPr>
              <p:cNvPr id="17458" name="Text Box 255"/>
              <p:cNvSpPr txBox="1">
                <a:spLocks noChangeArrowheads="1"/>
              </p:cNvSpPr>
              <p:nvPr/>
            </p:nvSpPr>
            <p:spPr bwMode="auto">
              <a:xfrm>
                <a:off x="2459" y="2565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46</a:t>
                </a:r>
              </a:p>
            </p:txBody>
          </p:sp>
          <p:sp>
            <p:nvSpPr>
              <p:cNvPr id="17459" name="Text Box 256"/>
              <p:cNvSpPr txBox="1">
                <a:spLocks noChangeArrowheads="1"/>
              </p:cNvSpPr>
              <p:nvPr/>
            </p:nvSpPr>
            <p:spPr bwMode="auto">
              <a:xfrm>
                <a:off x="2681" y="2661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47</a:t>
                </a:r>
              </a:p>
            </p:txBody>
          </p:sp>
          <p:sp>
            <p:nvSpPr>
              <p:cNvPr id="17460" name="Text Box 257"/>
              <p:cNvSpPr txBox="1">
                <a:spLocks noChangeArrowheads="1"/>
              </p:cNvSpPr>
              <p:nvPr/>
            </p:nvSpPr>
            <p:spPr bwMode="auto">
              <a:xfrm>
                <a:off x="3291" y="2537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48</a:t>
                </a:r>
              </a:p>
            </p:txBody>
          </p:sp>
          <p:sp>
            <p:nvSpPr>
              <p:cNvPr id="17461" name="Text Box 258"/>
              <p:cNvSpPr txBox="1">
                <a:spLocks noChangeArrowheads="1"/>
              </p:cNvSpPr>
              <p:nvPr/>
            </p:nvSpPr>
            <p:spPr bwMode="auto">
              <a:xfrm>
                <a:off x="3556" y="2548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49</a:t>
                </a:r>
              </a:p>
            </p:txBody>
          </p:sp>
          <p:sp>
            <p:nvSpPr>
              <p:cNvPr id="17462" name="Text Box 259"/>
              <p:cNvSpPr txBox="1">
                <a:spLocks noChangeArrowheads="1"/>
              </p:cNvSpPr>
              <p:nvPr/>
            </p:nvSpPr>
            <p:spPr bwMode="auto">
              <a:xfrm>
                <a:off x="3726" y="2650"/>
                <a:ext cx="189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50</a:t>
                </a:r>
              </a:p>
            </p:txBody>
          </p:sp>
          <p:sp>
            <p:nvSpPr>
              <p:cNvPr id="17463" name="Text Box 260"/>
              <p:cNvSpPr txBox="1">
                <a:spLocks noChangeArrowheads="1"/>
              </p:cNvSpPr>
              <p:nvPr/>
            </p:nvSpPr>
            <p:spPr bwMode="auto">
              <a:xfrm>
                <a:off x="1644" y="2721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51</a:t>
                </a:r>
              </a:p>
            </p:txBody>
          </p:sp>
          <p:sp>
            <p:nvSpPr>
              <p:cNvPr id="17464" name="Text Box 261"/>
              <p:cNvSpPr txBox="1">
                <a:spLocks noChangeArrowheads="1"/>
              </p:cNvSpPr>
              <p:nvPr/>
            </p:nvSpPr>
            <p:spPr bwMode="auto">
              <a:xfrm>
                <a:off x="2097" y="3030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52</a:t>
                </a:r>
              </a:p>
            </p:txBody>
          </p:sp>
          <p:sp>
            <p:nvSpPr>
              <p:cNvPr id="17465" name="Text Box 262"/>
              <p:cNvSpPr txBox="1">
                <a:spLocks noChangeArrowheads="1"/>
              </p:cNvSpPr>
              <p:nvPr/>
            </p:nvSpPr>
            <p:spPr bwMode="auto">
              <a:xfrm>
                <a:off x="3578" y="3064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54</a:t>
                </a:r>
              </a:p>
            </p:txBody>
          </p:sp>
          <p:sp>
            <p:nvSpPr>
              <p:cNvPr id="17466" name="Text Box 263"/>
              <p:cNvSpPr txBox="1">
                <a:spLocks noChangeArrowheads="1"/>
              </p:cNvSpPr>
              <p:nvPr/>
            </p:nvSpPr>
            <p:spPr bwMode="auto">
              <a:xfrm>
                <a:off x="2375" y="2999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53</a:t>
                </a:r>
              </a:p>
            </p:txBody>
          </p:sp>
          <p:sp>
            <p:nvSpPr>
              <p:cNvPr id="17467" name="Text Box 264"/>
              <p:cNvSpPr txBox="1">
                <a:spLocks noChangeArrowheads="1"/>
              </p:cNvSpPr>
              <p:nvPr/>
            </p:nvSpPr>
            <p:spPr bwMode="auto">
              <a:xfrm>
                <a:off x="1667" y="3146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55</a:t>
                </a:r>
              </a:p>
            </p:txBody>
          </p:sp>
          <p:sp>
            <p:nvSpPr>
              <p:cNvPr id="17468" name="Text Box 265"/>
              <p:cNvSpPr txBox="1">
                <a:spLocks noChangeArrowheads="1"/>
              </p:cNvSpPr>
              <p:nvPr/>
            </p:nvSpPr>
            <p:spPr bwMode="auto">
              <a:xfrm>
                <a:off x="1357" y="3244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56</a:t>
                </a:r>
              </a:p>
            </p:txBody>
          </p:sp>
          <p:sp>
            <p:nvSpPr>
              <p:cNvPr id="17469" name="Text Box 266"/>
              <p:cNvSpPr txBox="1">
                <a:spLocks noChangeArrowheads="1"/>
              </p:cNvSpPr>
              <p:nvPr/>
            </p:nvSpPr>
            <p:spPr bwMode="auto">
              <a:xfrm>
                <a:off x="1518" y="3301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57</a:t>
                </a:r>
              </a:p>
            </p:txBody>
          </p:sp>
          <p:sp>
            <p:nvSpPr>
              <p:cNvPr id="17470" name="Text Box 267"/>
              <p:cNvSpPr txBox="1">
                <a:spLocks noChangeArrowheads="1"/>
              </p:cNvSpPr>
              <p:nvPr/>
            </p:nvSpPr>
            <p:spPr bwMode="auto">
              <a:xfrm>
                <a:off x="1634" y="3493"/>
                <a:ext cx="18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800">
                    <a:solidFill>
                      <a:schemeClr val="bg1"/>
                    </a:solidFill>
                  </a:rPr>
                  <a:t>58</a:t>
                </a:r>
              </a:p>
            </p:txBody>
          </p:sp>
        </p:grpSp>
        <p:sp>
          <p:nvSpPr>
            <p:cNvPr id="17410" name="Text Box 42"/>
            <p:cNvSpPr txBox="1">
              <a:spLocks noChangeArrowheads="1"/>
            </p:cNvSpPr>
            <p:nvPr/>
          </p:nvSpPr>
          <p:spPr bwMode="auto">
            <a:xfrm>
              <a:off x="2592488" y="6799700"/>
              <a:ext cx="137795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800">
                  <a:solidFill>
                    <a:srgbClr val="009900"/>
                  </a:solidFill>
                </a:rPr>
                <a:t>Casein</a:t>
              </a:r>
              <a:r>
                <a:rPr lang="en-US" sz="1800">
                  <a:solidFill>
                    <a:srgbClr val="FF0000"/>
                  </a:solidFill>
                </a:rPr>
                <a:t>/SPI</a:t>
              </a:r>
            </a:p>
          </p:txBody>
        </p:sp>
      </p:grpSp>
      <p:sp>
        <p:nvSpPr>
          <p:cNvPr id="17411" name="Text Box 294"/>
          <p:cNvSpPr txBox="1">
            <a:spLocks noChangeArrowheads="1"/>
          </p:cNvSpPr>
          <p:nvPr/>
        </p:nvSpPr>
        <p:spPr bwMode="auto">
          <a:xfrm>
            <a:off x="342900" y="8556625"/>
            <a:ext cx="92012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CA" dirty="0" smtClean="0"/>
              <a:t>Suppl. Fig</a:t>
            </a:r>
            <a:r>
              <a:rPr lang="en-CA" dirty="0"/>
              <a:t>. </a:t>
            </a:r>
            <a:r>
              <a:rPr lang="en-CA" dirty="0" smtClean="0"/>
              <a:t>1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270201" y="3142564"/>
            <a:ext cx="4256724" cy="2571305"/>
            <a:chOff x="1251151" y="4665257"/>
            <a:chExt cx="4256724" cy="2571305"/>
          </a:xfrm>
        </p:grpSpPr>
        <p:grpSp>
          <p:nvGrpSpPr>
            <p:cNvPr id="5" name="Group 4"/>
            <p:cNvGrpSpPr/>
            <p:nvPr/>
          </p:nvGrpSpPr>
          <p:grpSpPr>
            <a:xfrm>
              <a:off x="1528975" y="5457916"/>
              <a:ext cx="3354905" cy="1778646"/>
              <a:chOff x="1528975" y="5457916"/>
              <a:chExt cx="3354905" cy="1778646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4357224" y="6370149"/>
                <a:ext cx="347926" cy="490103"/>
                <a:chOff x="4342227" y="7444929"/>
                <a:chExt cx="347926" cy="229745"/>
              </a:xfrm>
            </p:grpSpPr>
            <p:sp>
              <p:nvSpPr>
                <p:cNvPr id="92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4342227" y="7477506"/>
                  <a:ext cx="0" cy="19716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93" name="Line 10"/>
                <p:cNvSpPr>
                  <a:spLocks noChangeShapeType="1"/>
                </p:cNvSpPr>
                <p:nvPr/>
              </p:nvSpPr>
              <p:spPr bwMode="auto">
                <a:xfrm>
                  <a:off x="4342227" y="7477506"/>
                  <a:ext cx="0" cy="19716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94" name="Line 11"/>
                <p:cNvSpPr>
                  <a:spLocks noChangeShapeType="1"/>
                </p:cNvSpPr>
                <p:nvPr/>
              </p:nvSpPr>
              <p:spPr bwMode="auto">
                <a:xfrm>
                  <a:off x="4342227" y="7477506"/>
                  <a:ext cx="347926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95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4342227" y="7477506"/>
                  <a:ext cx="347926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96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4690153" y="7477506"/>
                  <a:ext cx="0" cy="19716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97" name="Line 14"/>
                <p:cNvSpPr>
                  <a:spLocks noChangeShapeType="1"/>
                </p:cNvSpPr>
                <p:nvPr/>
              </p:nvSpPr>
              <p:spPr bwMode="auto">
                <a:xfrm>
                  <a:off x="4690153" y="7477506"/>
                  <a:ext cx="0" cy="19716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98" name="Line 15"/>
                <p:cNvSpPr>
                  <a:spLocks noChangeShapeType="1"/>
                </p:cNvSpPr>
                <p:nvPr/>
              </p:nvSpPr>
              <p:spPr bwMode="auto">
                <a:xfrm>
                  <a:off x="4342227" y="7674673"/>
                  <a:ext cx="347926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99" name="Line 16"/>
                <p:cNvSpPr>
                  <a:spLocks noChangeShapeType="1"/>
                </p:cNvSpPr>
                <p:nvPr/>
              </p:nvSpPr>
              <p:spPr bwMode="auto">
                <a:xfrm flipH="1">
                  <a:off x="4342227" y="7674673"/>
                  <a:ext cx="347926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100" name="Line 17"/>
                <p:cNvSpPr>
                  <a:spLocks noChangeShapeType="1"/>
                </p:cNvSpPr>
                <p:nvPr/>
              </p:nvSpPr>
              <p:spPr bwMode="auto">
                <a:xfrm>
                  <a:off x="4428017" y="7444929"/>
                  <a:ext cx="176346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101" name="Line 18"/>
                <p:cNvSpPr>
                  <a:spLocks noChangeShapeType="1"/>
                </p:cNvSpPr>
                <p:nvPr/>
              </p:nvSpPr>
              <p:spPr bwMode="auto">
                <a:xfrm>
                  <a:off x="4516191" y="7444929"/>
                  <a:ext cx="0" cy="3257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>
                <a:off x="3835335" y="6477027"/>
                <a:ext cx="347926" cy="383225"/>
                <a:chOff x="3820338" y="7575232"/>
                <a:chExt cx="347926" cy="99442"/>
              </a:xfrm>
            </p:grpSpPr>
            <p:sp>
              <p:nvSpPr>
                <p:cNvPr id="82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3820338" y="7587234"/>
                  <a:ext cx="0" cy="8744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3" name="Line 20"/>
                <p:cNvSpPr>
                  <a:spLocks noChangeShapeType="1"/>
                </p:cNvSpPr>
                <p:nvPr/>
              </p:nvSpPr>
              <p:spPr bwMode="auto">
                <a:xfrm>
                  <a:off x="3820338" y="7587234"/>
                  <a:ext cx="0" cy="8744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4" name="Line 21"/>
                <p:cNvSpPr>
                  <a:spLocks noChangeShapeType="1"/>
                </p:cNvSpPr>
                <p:nvPr/>
              </p:nvSpPr>
              <p:spPr bwMode="auto">
                <a:xfrm>
                  <a:off x="3820338" y="7587234"/>
                  <a:ext cx="347926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5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3820338" y="7587234"/>
                  <a:ext cx="347926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6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4168264" y="7587234"/>
                  <a:ext cx="0" cy="8744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7" name="Line 24"/>
                <p:cNvSpPr>
                  <a:spLocks noChangeShapeType="1"/>
                </p:cNvSpPr>
                <p:nvPr/>
              </p:nvSpPr>
              <p:spPr bwMode="auto">
                <a:xfrm>
                  <a:off x="4168264" y="7587234"/>
                  <a:ext cx="0" cy="8744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8" name="Line 25"/>
                <p:cNvSpPr>
                  <a:spLocks noChangeShapeType="1"/>
                </p:cNvSpPr>
                <p:nvPr/>
              </p:nvSpPr>
              <p:spPr bwMode="auto">
                <a:xfrm>
                  <a:off x="3820338" y="7674673"/>
                  <a:ext cx="347926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89" name="Line 26"/>
                <p:cNvSpPr>
                  <a:spLocks noChangeShapeType="1"/>
                </p:cNvSpPr>
                <p:nvPr/>
              </p:nvSpPr>
              <p:spPr bwMode="auto">
                <a:xfrm flipH="1">
                  <a:off x="3820338" y="7674673"/>
                  <a:ext cx="347926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90" name="Line 27"/>
                <p:cNvSpPr>
                  <a:spLocks noChangeShapeType="1"/>
                </p:cNvSpPr>
                <p:nvPr/>
              </p:nvSpPr>
              <p:spPr bwMode="auto">
                <a:xfrm>
                  <a:off x="3908511" y="7575232"/>
                  <a:ext cx="173964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91" name="Line 28"/>
                <p:cNvSpPr>
                  <a:spLocks noChangeShapeType="1"/>
                </p:cNvSpPr>
                <p:nvPr/>
              </p:nvSpPr>
              <p:spPr bwMode="auto">
                <a:xfrm>
                  <a:off x="3994301" y="7575232"/>
                  <a:ext cx="0" cy="1200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</p:grpSp>
          <p:grpSp>
            <p:nvGrpSpPr>
              <p:cNvPr id="30" name="Group 29"/>
              <p:cNvGrpSpPr/>
              <p:nvPr/>
            </p:nvGrpSpPr>
            <p:grpSpPr>
              <a:xfrm>
                <a:off x="3315829" y="6108891"/>
                <a:ext cx="345544" cy="751361"/>
                <a:chOff x="3300832" y="6840187"/>
                <a:chExt cx="345544" cy="834487"/>
              </a:xfrm>
            </p:grpSpPr>
            <p:sp>
              <p:nvSpPr>
                <p:cNvPr id="71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3300832" y="7004303"/>
                  <a:ext cx="0" cy="67037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2" name="Line 30"/>
                <p:cNvSpPr>
                  <a:spLocks noChangeShapeType="1"/>
                </p:cNvSpPr>
                <p:nvPr/>
              </p:nvSpPr>
              <p:spPr bwMode="auto">
                <a:xfrm>
                  <a:off x="3300832" y="7004303"/>
                  <a:ext cx="0" cy="67037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3" name="Line 31"/>
                <p:cNvSpPr>
                  <a:spLocks noChangeShapeType="1"/>
                </p:cNvSpPr>
                <p:nvPr/>
              </p:nvSpPr>
              <p:spPr bwMode="auto">
                <a:xfrm>
                  <a:off x="3300832" y="7004303"/>
                  <a:ext cx="345544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4" name="Line 32"/>
                <p:cNvSpPr>
                  <a:spLocks noChangeShapeType="1"/>
                </p:cNvSpPr>
                <p:nvPr/>
              </p:nvSpPr>
              <p:spPr bwMode="auto">
                <a:xfrm flipH="1">
                  <a:off x="3300832" y="7004303"/>
                  <a:ext cx="345544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5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3646374" y="7004303"/>
                  <a:ext cx="0" cy="67037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6" name="Line 34"/>
                <p:cNvSpPr>
                  <a:spLocks noChangeShapeType="1"/>
                </p:cNvSpPr>
                <p:nvPr/>
              </p:nvSpPr>
              <p:spPr bwMode="auto">
                <a:xfrm>
                  <a:off x="3646374" y="7004303"/>
                  <a:ext cx="0" cy="67037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7" name="Line 35"/>
                <p:cNvSpPr>
                  <a:spLocks noChangeShapeType="1"/>
                </p:cNvSpPr>
                <p:nvPr/>
              </p:nvSpPr>
              <p:spPr bwMode="auto">
                <a:xfrm>
                  <a:off x="3300832" y="7674673"/>
                  <a:ext cx="345544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8" name="Line 36"/>
                <p:cNvSpPr>
                  <a:spLocks noChangeShapeType="1"/>
                </p:cNvSpPr>
                <p:nvPr/>
              </p:nvSpPr>
              <p:spPr bwMode="auto">
                <a:xfrm flipH="1">
                  <a:off x="3300832" y="7674673"/>
                  <a:ext cx="345544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grpSp>
              <p:nvGrpSpPr>
                <p:cNvPr id="79" name="Group 78"/>
                <p:cNvGrpSpPr/>
                <p:nvPr/>
              </p:nvGrpSpPr>
              <p:grpSpPr>
                <a:xfrm>
                  <a:off x="3384468" y="6840187"/>
                  <a:ext cx="176118" cy="164116"/>
                  <a:chOff x="3386622" y="6680262"/>
                  <a:chExt cx="173964" cy="324041"/>
                </a:xfrm>
              </p:grpSpPr>
              <p:sp>
                <p:nvSpPr>
                  <p:cNvPr id="80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3386622" y="6680262"/>
                    <a:ext cx="17396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CA"/>
                  </a:p>
                </p:txBody>
              </p:sp>
              <p:sp>
                <p:nvSpPr>
                  <p:cNvPr id="81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3472412" y="6680262"/>
                    <a:ext cx="0" cy="324041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CA"/>
                  </a:p>
                </p:txBody>
              </p:sp>
            </p:grpSp>
          </p:grpSp>
          <p:grpSp>
            <p:nvGrpSpPr>
              <p:cNvPr id="31" name="Group 30"/>
              <p:cNvGrpSpPr/>
              <p:nvPr/>
            </p:nvGrpSpPr>
            <p:grpSpPr>
              <a:xfrm>
                <a:off x="2793939" y="6382024"/>
                <a:ext cx="345544" cy="478227"/>
                <a:chOff x="2778942" y="7357490"/>
                <a:chExt cx="345544" cy="317183"/>
              </a:xfrm>
            </p:grpSpPr>
            <p:sp>
              <p:nvSpPr>
                <p:cNvPr id="61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2778942" y="7386636"/>
                  <a:ext cx="0" cy="28803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62" name="Line 40"/>
                <p:cNvSpPr>
                  <a:spLocks noChangeShapeType="1"/>
                </p:cNvSpPr>
                <p:nvPr/>
              </p:nvSpPr>
              <p:spPr bwMode="auto">
                <a:xfrm>
                  <a:off x="2778942" y="7386636"/>
                  <a:ext cx="0" cy="28803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63" name="Line 41"/>
                <p:cNvSpPr>
                  <a:spLocks noChangeShapeType="1"/>
                </p:cNvSpPr>
                <p:nvPr/>
              </p:nvSpPr>
              <p:spPr bwMode="auto">
                <a:xfrm>
                  <a:off x="2778942" y="7386636"/>
                  <a:ext cx="345544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64" name="Line 42"/>
                <p:cNvSpPr>
                  <a:spLocks noChangeShapeType="1"/>
                </p:cNvSpPr>
                <p:nvPr/>
              </p:nvSpPr>
              <p:spPr bwMode="auto">
                <a:xfrm flipH="1">
                  <a:off x="2778942" y="7386636"/>
                  <a:ext cx="345544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65" name="Line 43"/>
                <p:cNvSpPr>
                  <a:spLocks noChangeShapeType="1"/>
                </p:cNvSpPr>
                <p:nvPr/>
              </p:nvSpPr>
              <p:spPr bwMode="auto">
                <a:xfrm flipV="1">
                  <a:off x="3124486" y="7386636"/>
                  <a:ext cx="0" cy="28803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66" name="Line 44"/>
                <p:cNvSpPr>
                  <a:spLocks noChangeShapeType="1"/>
                </p:cNvSpPr>
                <p:nvPr/>
              </p:nvSpPr>
              <p:spPr bwMode="auto">
                <a:xfrm>
                  <a:off x="3124486" y="7386636"/>
                  <a:ext cx="0" cy="28803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67" name="Line 45"/>
                <p:cNvSpPr>
                  <a:spLocks noChangeShapeType="1"/>
                </p:cNvSpPr>
                <p:nvPr/>
              </p:nvSpPr>
              <p:spPr bwMode="auto">
                <a:xfrm>
                  <a:off x="2778942" y="7674673"/>
                  <a:ext cx="345544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68" name="Line 46"/>
                <p:cNvSpPr>
                  <a:spLocks noChangeShapeType="1"/>
                </p:cNvSpPr>
                <p:nvPr/>
              </p:nvSpPr>
              <p:spPr bwMode="auto">
                <a:xfrm flipH="1">
                  <a:off x="2778942" y="7674673"/>
                  <a:ext cx="345544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69" name="Line 47"/>
                <p:cNvSpPr>
                  <a:spLocks noChangeShapeType="1"/>
                </p:cNvSpPr>
                <p:nvPr/>
              </p:nvSpPr>
              <p:spPr bwMode="auto">
                <a:xfrm>
                  <a:off x="2864732" y="7357490"/>
                  <a:ext cx="176346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70" name="Line 48"/>
                <p:cNvSpPr>
                  <a:spLocks noChangeShapeType="1"/>
                </p:cNvSpPr>
                <p:nvPr/>
              </p:nvSpPr>
              <p:spPr bwMode="auto">
                <a:xfrm>
                  <a:off x="2952906" y="7357490"/>
                  <a:ext cx="0" cy="2914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</p:grpSp>
          <p:grpSp>
            <p:nvGrpSpPr>
              <p:cNvPr id="32" name="Group 31"/>
              <p:cNvGrpSpPr/>
              <p:nvPr/>
            </p:nvGrpSpPr>
            <p:grpSpPr>
              <a:xfrm>
                <a:off x="2272050" y="6301323"/>
                <a:ext cx="345544" cy="558928"/>
                <a:chOff x="2257053" y="7115745"/>
                <a:chExt cx="345544" cy="558928"/>
              </a:xfrm>
            </p:grpSpPr>
            <p:sp>
              <p:nvSpPr>
                <p:cNvPr id="51" name="Line 49"/>
                <p:cNvSpPr>
                  <a:spLocks noChangeShapeType="1"/>
                </p:cNvSpPr>
                <p:nvPr/>
              </p:nvSpPr>
              <p:spPr bwMode="auto">
                <a:xfrm flipV="1">
                  <a:off x="2257053" y="7223759"/>
                  <a:ext cx="0" cy="450914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52" name="Line 50"/>
                <p:cNvSpPr>
                  <a:spLocks noChangeShapeType="1"/>
                </p:cNvSpPr>
                <p:nvPr/>
              </p:nvSpPr>
              <p:spPr bwMode="auto">
                <a:xfrm>
                  <a:off x="2257053" y="7223759"/>
                  <a:ext cx="0" cy="450914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53" name="Line 51"/>
                <p:cNvSpPr>
                  <a:spLocks noChangeShapeType="1"/>
                </p:cNvSpPr>
                <p:nvPr/>
              </p:nvSpPr>
              <p:spPr bwMode="auto">
                <a:xfrm>
                  <a:off x="2257053" y="7223759"/>
                  <a:ext cx="345544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54" name="Line 52"/>
                <p:cNvSpPr>
                  <a:spLocks noChangeShapeType="1"/>
                </p:cNvSpPr>
                <p:nvPr/>
              </p:nvSpPr>
              <p:spPr bwMode="auto">
                <a:xfrm flipH="1">
                  <a:off x="2257053" y="7223759"/>
                  <a:ext cx="345544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55" name="Line 53"/>
                <p:cNvSpPr>
                  <a:spLocks noChangeShapeType="1"/>
                </p:cNvSpPr>
                <p:nvPr/>
              </p:nvSpPr>
              <p:spPr bwMode="auto">
                <a:xfrm flipV="1">
                  <a:off x="2602596" y="7223759"/>
                  <a:ext cx="0" cy="450914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56" name="Line 54"/>
                <p:cNvSpPr>
                  <a:spLocks noChangeShapeType="1"/>
                </p:cNvSpPr>
                <p:nvPr/>
              </p:nvSpPr>
              <p:spPr bwMode="auto">
                <a:xfrm>
                  <a:off x="2602596" y="7223759"/>
                  <a:ext cx="0" cy="450914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57" name="Line 55"/>
                <p:cNvSpPr>
                  <a:spLocks noChangeShapeType="1"/>
                </p:cNvSpPr>
                <p:nvPr/>
              </p:nvSpPr>
              <p:spPr bwMode="auto">
                <a:xfrm>
                  <a:off x="2257053" y="7674673"/>
                  <a:ext cx="345544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58" name="Line 56"/>
                <p:cNvSpPr>
                  <a:spLocks noChangeShapeType="1"/>
                </p:cNvSpPr>
                <p:nvPr/>
              </p:nvSpPr>
              <p:spPr bwMode="auto">
                <a:xfrm flipH="1">
                  <a:off x="2257053" y="7674673"/>
                  <a:ext cx="345544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59" name="Line 57"/>
                <p:cNvSpPr>
                  <a:spLocks noChangeShapeType="1"/>
                </p:cNvSpPr>
                <p:nvPr/>
              </p:nvSpPr>
              <p:spPr bwMode="auto">
                <a:xfrm>
                  <a:off x="2342843" y="7115745"/>
                  <a:ext cx="176346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  <p:sp>
              <p:nvSpPr>
                <p:cNvPr id="60" name="Line 58"/>
                <p:cNvSpPr>
                  <a:spLocks noChangeShapeType="1"/>
                </p:cNvSpPr>
                <p:nvPr/>
              </p:nvSpPr>
              <p:spPr bwMode="auto">
                <a:xfrm>
                  <a:off x="2431016" y="7115745"/>
                  <a:ext cx="0" cy="108014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CA"/>
                </a:p>
              </p:txBody>
            </p:sp>
          </p:grpSp>
          <p:sp>
            <p:nvSpPr>
              <p:cNvPr id="33" name="Line 60"/>
              <p:cNvSpPr>
                <a:spLocks noChangeShapeType="1"/>
              </p:cNvSpPr>
              <p:nvPr/>
            </p:nvSpPr>
            <p:spPr bwMode="auto">
              <a:xfrm>
                <a:off x="2098087" y="6860251"/>
                <a:ext cx="278579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4" name="Rectangle 61"/>
              <p:cNvSpPr>
                <a:spLocks noChangeArrowheads="1"/>
              </p:cNvSpPr>
              <p:nvPr/>
            </p:nvSpPr>
            <p:spPr bwMode="auto">
              <a:xfrm>
                <a:off x="2367251" y="6889524"/>
                <a:ext cx="195566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D1</a:t>
                </a:r>
                <a:endParaRPr kumimoji="0" lang="en-US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5" name="Rectangle 62"/>
              <p:cNvSpPr>
                <a:spLocks noChangeArrowheads="1"/>
              </p:cNvSpPr>
              <p:nvPr/>
            </p:nvSpPr>
            <p:spPr bwMode="auto">
              <a:xfrm>
                <a:off x="2889141" y="6889524"/>
                <a:ext cx="195566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D2</a:t>
                </a:r>
                <a:endParaRPr kumimoji="0" lang="en-US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6" name="Rectangle 63"/>
              <p:cNvSpPr>
                <a:spLocks noChangeArrowheads="1"/>
              </p:cNvSpPr>
              <p:nvPr/>
            </p:nvSpPr>
            <p:spPr bwMode="auto">
              <a:xfrm>
                <a:off x="3408647" y="6889524"/>
                <a:ext cx="195566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D3</a:t>
                </a:r>
                <a:endParaRPr kumimoji="0" lang="en-US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7" name="Rectangle 64"/>
              <p:cNvSpPr>
                <a:spLocks noChangeArrowheads="1"/>
              </p:cNvSpPr>
              <p:nvPr/>
            </p:nvSpPr>
            <p:spPr bwMode="auto">
              <a:xfrm>
                <a:off x="3930536" y="6889524"/>
                <a:ext cx="195566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D4</a:t>
                </a:r>
                <a:endParaRPr kumimoji="0" lang="en-US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8" name="Rectangle 65"/>
              <p:cNvSpPr>
                <a:spLocks noChangeArrowheads="1"/>
              </p:cNvSpPr>
              <p:nvPr/>
            </p:nvSpPr>
            <p:spPr bwMode="auto">
              <a:xfrm>
                <a:off x="4452426" y="6889524"/>
                <a:ext cx="195566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D5</a:t>
                </a:r>
                <a:endParaRPr kumimoji="0" lang="en-US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9" name="Line 66"/>
              <p:cNvSpPr>
                <a:spLocks noChangeShapeType="1"/>
              </p:cNvSpPr>
              <p:nvPr/>
            </p:nvSpPr>
            <p:spPr bwMode="auto">
              <a:xfrm flipV="1">
                <a:off x="2098087" y="5522940"/>
                <a:ext cx="0" cy="133731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40" name="Line 67"/>
              <p:cNvSpPr>
                <a:spLocks noChangeShapeType="1"/>
              </p:cNvSpPr>
              <p:nvPr/>
            </p:nvSpPr>
            <p:spPr bwMode="auto">
              <a:xfrm flipH="1">
                <a:off x="2048043" y="6860251"/>
                <a:ext cx="500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41" name="Line 69"/>
              <p:cNvSpPr>
                <a:spLocks noChangeShapeType="1"/>
              </p:cNvSpPr>
              <p:nvPr/>
            </p:nvSpPr>
            <p:spPr bwMode="auto">
              <a:xfrm flipH="1">
                <a:off x="2048043" y="6414480"/>
                <a:ext cx="500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42" name="Line 71"/>
              <p:cNvSpPr>
                <a:spLocks noChangeShapeType="1"/>
              </p:cNvSpPr>
              <p:nvPr/>
            </p:nvSpPr>
            <p:spPr bwMode="auto">
              <a:xfrm flipH="1">
                <a:off x="2048043" y="5968710"/>
                <a:ext cx="500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43" name="Line 73"/>
              <p:cNvSpPr>
                <a:spLocks noChangeShapeType="1"/>
              </p:cNvSpPr>
              <p:nvPr/>
            </p:nvSpPr>
            <p:spPr bwMode="auto">
              <a:xfrm flipH="1">
                <a:off x="2048043" y="5522940"/>
                <a:ext cx="500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grpSp>
            <p:nvGrpSpPr>
              <p:cNvPr id="44" name="Group 43"/>
              <p:cNvGrpSpPr/>
              <p:nvPr/>
            </p:nvGrpSpPr>
            <p:grpSpPr>
              <a:xfrm>
                <a:off x="1931153" y="5457916"/>
                <a:ext cx="84960" cy="1521977"/>
                <a:chOff x="1916156" y="6272338"/>
                <a:chExt cx="84960" cy="1521977"/>
              </a:xfrm>
            </p:grpSpPr>
            <p:sp>
              <p:nvSpPr>
                <p:cNvPr id="47" name="Rectangle 68"/>
                <p:cNvSpPr>
                  <a:spLocks noChangeArrowheads="1"/>
                </p:cNvSpPr>
                <p:nvPr/>
              </p:nvSpPr>
              <p:spPr bwMode="auto">
                <a:xfrm>
                  <a:off x="1916156" y="7609649"/>
                  <a:ext cx="8496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</a:rPr>
                    <a:t>0</a:t>
                  </a:r>
                  <a:endParaRPr kumimoji="0" lang="en-US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48" name="Rectangle 70"/>
                <p:cNvSpPr>
                  <a:spLocks noChangeArrowheads="1"/>
                </p:cNvSpPr>
                <p:nvPr/>
              </p:nvSpPr>
              <p:spPr bwMode="auto">
                <a:xfrm>
                  <a:off x="1916156" y="7163878"/>
                  <a:ext cx="8496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</a:rPr>
                    <a:t>1</a:t>
                  </a:r>
                  <a:endParaRPr kumimoji="0" lang="en-US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49" name="Rectangle 72"/>
                <p:cNvSpPr>
                  <a:spLocks noChangeArrowheads="1"/>
                </p:cNvSpPr>
                <p:nvPr/>
              </p:nvSpPr>
              <p:spPr bwMode="auto">
                <a:xfrm>
                  <a:off x="1916156" y="6718108"/>
                  <a:ext cx="8496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</a:rPr>
                    <a:t>2</a:t>
                  </a:r>
                  <a:endParaRPr kumimoji="0" lang="en-US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50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6156" y="6272338"/>
                  <a:ext cx="8496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</a:rPr>
                    <a:t>3</a:t>
                  </a:r>
                  <a:endParaRPr kumimoji="0" lang="en-US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45" name="Rectangle 75"/>
              <p:cNvSpPr>
                <a:spLocks noChangeArrowheads="1"/>
              </p:cNvSpPr>
              <p:nvPr/>
            </p:nvSpPr>
            <p:spPr bwMode="auto">
              <a:xfrm>
                <a:off x="3319970" y="7051896"/>
                <a:ext cx="375103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Diets</a:t>
                </a:r>
                <a:endParaRPr kumimoji="0" lang="en-US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6" name="Rectangle 76"/>
              <p:cNvSpPr>
                <a:spLocks noChangeArrowheads="1"/>
              </p:cNvSpPr>
              <p:nvPr/>
            </p:nvSpPr>
            <p:spPr bwMode="auto">
              <a:xfrm rot="16200000">
                <a:off x="945001" y="6102383"/>
                <a:ext cx="153728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      Hepatic PNPLA3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 smtClean="0">
                    <a:solidFill>
                      <a:srgbClr val="000000"/>
                    </a:solidFill>
                    <a:latin typeface="Arial" pitchFamily="34" charset="0"/>
                  </a:rPr>
                  <a:t>    (ratio to </a:t>
                </a:r>
                <a:r>
                  <a:rPr lang="en-US" dirty="0" smtClean="0">
                    <a:solidFill>
                      <a:srgbClr val="000000"/>
                    </a:solidFill>
                    <a:latin typeface="Symbol" pitchFamily="18" charset="2"/>
                  </a:rPr>
                  <a:t>b</a:t>
                </a:r>
                <a:r>
                  <a:rPr lang="en-US" dirty="0" smtClean="0">
                    <a:solidFill>
                      <a:srgbClr val="000000"/>
                    </a:solidFill>
                    <a:latin typeface="Arial" pitchFamily="34" charset="0"/>
                  </a:rPr>
                  <a:t>-tubulin) </a:t>
                </a:r>
                <a:endPara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251151" y="4665257"/>
              <a:ext cx="4256724" cy="761929"/>
              <a:chOff x="1270658" y="5522809"/>
              <a:chExt cx="4256724" cy="761929"/>
            </a:xfrm>
          </p:grpSpPr>
          <p:pic>
            <p:nvPicPr>
              <p:cNvPr id="7" name="Picture 7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81225" y="5786438"/>
                <a:ext cx="2686050" cy="21907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" name="Picture 8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50312" y="5914433"/>
                <a:ext cx="73025" cy="666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" name="Picture 8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4917337" y="5895383"/>
                <a:ext cx="73025" cy="666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" name="Picture 9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contrast="4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74263" y="6049974"/>
                <a:ext cx="2698641" cy="1964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1270658" y="6007739"/>
                <a:ext cx="83708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>
                    <a:latin typeface="Symbol" pitchFamily="18" charset="2"/>
                  </a:rPr>
                  <a:t>b</a:t>
                </a:r>
                <a:r>
                  <a:rPr lang="en-CA" dirty="0" smtClean="0"/>
                  <a:t>-tubulin</a:t>
                </a:r>
                <a:endParaRPr lang="en-CA" dirty="0"/>
              </a:p>
            </p:txBody>
          </p:sp>
          <p:pic>
            <p:nvPicPr>
              <p:cNvPr id="12" name="Picture 8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50312" y="6123983"/>
                <a:ext cx="73025" cy="666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" name="Picture 8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4917337" y="6104933"/>
                <a:ext cx="73025" cy="666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4933950" y="6001649"/>
                <a:ext cx="5934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 smtClean="0"/>
                  <a:t>50 </a:t>
                </a:r>
                <a:r>
                  <a:rPr lang="en-CA" dirty="0" err="1" smtClean="0"/>
                  <a:t>kD</a:t>
                </a:r>
                <a:endParaRPr lang="en-CA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324339" y="5811149"/>
                <a:ext cx="79060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 smtClean="0"/>
                  <a:t>PNPLA3</a:t>
                </a:r>
                <a:endParaRPr lang="en-CA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925324" y="5783473"/>
                <a:ext cx="5934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 smtClean="0"/>
                  <a:t>53 </a:t>
                </a:r>
                <a:r>
                  <a:rPr lang="en-CA" dirty="0" err="1" smtClean="0"/>
                  <a:t>kD</a:t>
                </a:r>
                <a:endParaRPr lang="en-CA" dirty="0"/>
              </a:p>
            </p:txBody>
          </p:sp>
          <p:cxnSp>
            <p:nvCxnSpPr>
              <p:cNvPr id="17" name="Straight Connector 16"/>
              <p:cNvCxnSpPr/>
              <p:nvPr/>
            </p:nvCxnSpPr>
            <p:spPr bwMode="auto">
              <a:xfrm>
                <a:off x="2196967" y="5752185"/>
                <a:ext cx="482803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" name="Straight Connector 17"/>
              <p:cNvCxnSpPr/>
              <p:nvPr/>
            </p:nvCxnSpPr>
            <p:spPr bwMode="auto">
              <a:xfrm>
                <a:off x="2729747" y="5752185"/>
                <a:ext cx="482803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" name="Straight Connector 18"/>
              <p:cNvCxnSpPr/>
              <p:nvPr/>
            </p:nvCxnSpPr>
            <p:spPr bwMode="auto">
              <a:xfrm>
                <a:off x="3269842" y="5752185"/>
                <a:ext cx="482803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" name="Straight Connector 19"/>
              <p:cNvCxnSpPr/>
              <p:nvPr/>
            </p:nvCxnSpPr>
            <p:spPr bwMode="auto">
              <a:xfrm>
                <a:off x="3802622" y="5752185"/>
                <a:ext cx="482803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" name="Straight Connector 20"/>
              <p:cNvCxnSpPr/>
              <p:nvPr/>
            </p:nvCxnSpPr>
            <p:spPr bwMode="auto">
              <a:xfrm>
                <a:off x="4364662" y="5752185"/>
                <a:ext cx="482803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22" name="Group 21"/>
              <p:cNvGrpSpPr/>
              <p:nvPr/>
            </p:nvGrpSpPr>
            <p:grpSpPr>
              <a:xfrm>
                <a:off x="2282342" y="5522809"/>
                <a:ext cx="2489407" cy="276999"/>
                <a:chOff x="2282342" y="5540061"/>
                <a:chExt cx="2489407" cy="276999"/>
              </a:xfrm>
            </p:grpSpPr>
            <p:sp>
              <p:nvSpPr>
                <p:cNvPr id="23" name="TextBox 22"/>
                <p:cNvSpPr txBox="1"/>
                <p:nvPr/>
              </p:nvSpPr>
              <p:spPr>
                <a:xfrm>
                  <a:off x="2282342" y="5540061"/>
                  <a:ext cx="38023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dirty="0" smtClean="0"/>
                    <a:t>D1</a:t>
                  </a:r>
                  <a:endParaRPr lang="en-CA" dirty="0"/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2793177" y="5540061"/>
                  <a:ext cx="38023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dirty="0" smtClean="0"/>
                    <a:t>D2</a:t>
                  </a:r>
                  <a:endParaRPr lang="en-CA" dirty="0"/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3325957" y="5540061"/>
                  <a:ext cx="38023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dirty="0" smtClean="0"/>
                    <a:t>D3</a:t>
                  </a:r>
                  <a:endParaRPr lang="en-CA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3880682" y="5540061"/>
                  <a:ext cx="38023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dirty="0" smtClean="0"/>
                    <a:t>D4</a:t>
                  </a:r>
                  <a:endParaRPr lang="en-CA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4391517" y="5540061"/>
                  <a:ext cx="38023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dirty="0" smtClean="0"/>
                    <a:t>D5</a:t>
                  </a:r>
                  <a:endParaRPr lang="en-CA" dirty="0"/>
                </a:p>
              </p:txBody>
            </p:sp>
          </p:grpSp>
        </p:grpSp>
      </p:grpSp>
      <p:sp>
        <p:nvSpPr>
          <p:cNvPr id="102" name="TextBox 101"/>
          <p:cNvSpPr txBox="1"/>
          <p:nvPr/>
        </p:nvSpPr>
        <p:spPr>
          <a:xfrm>
            <a:off x="742950" y="8321875"/>
            <a:ext cx="1104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Suppl. Fig. 2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6163752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5161</TotalTime>
  <Words>100</Words>
  <Application>Microsoft Office PowerPoint</Application>
  <PresentationFormat>On-screen Show (4:3)</PresentationFormat>
  <Paragraphs>83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PowerPoint Presentation</vt:lpstr>
      <vt:lpstr>PowerPoint Presentation</vt:lpstr>
    </vt:vector>
  </TitlesOfParts>
  <Company>Health Canada - Santé Canada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Cxiao</dc:creator>
  <cp:lastModifiedBy>Chaowu Xiao</cp:lastModifiedBy>
  <cp:revision>140</cp:revision>
  <cp:lastPrinted>2013-06-10T15:03:55Z</cp:lastPrinted>
  <dcterms:created xsi:type="dcterms:W3CDTF">2010-06-23T17:17:29Z</dcterms:created>
  <dcterms:modified xsi:type="dcterms:W3CDTF">2013-09-12T21:24:03Z</dcterms:modified>
</cp:coreProperties>
</file>