
<file path=[Content_Types].xml><?xml version="1.0" encoding="utf-8"?>
<Types xmlns="http://schemas.openxmlformats.org/package/2006/content-types">
  <Default Extension="wmf" ContentType="image/x-w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67" r:id="rId3"/>
    <p:sldId id="269" r:id="rId4"/>
  </p:sldIdLst>
  <p:sldSz cx="9144000" cy="6858000" type="screen4x3"/>
  <p:notesSz cx="6794500" cy="9982200"/>
  <p:defaultTextStyle>
    <a:defPPr>
      <a:defRPr lang="de-DE"/>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793D81CF-94F2-401A-BA57-92F5A7B2D0C5}" styleName="Mittlere Formatvorlag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3943" autoAdjust="0"/>
    <p:restoredTop sz="94659" autoAdjust="0"/>
  </p:normalViewPr>
  <p:slideViewPr>
    <p:cSldViewPr snapToGrid="0">
      <p:cViewPr varScale="1">
        <p:scale>
          <a:sx n="104" d="100"/>
          <a:sy n="104" d="100"/>
        </p:scale>
        <p:origin x="-1692" y="-90"/>
      </p:cViewPr>
      <p:guideLst>
        <p:guide orient="horz" pos="2160"/>
        <p:guide pos="2904"/>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de-DE" smtClean="0"/>
              <a:t>Titelmasterformat durch Klicken bearbeiten</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smtClean="0"/>
              <a:t>Formatvorlage des Untertitelmasters durch Klicken bearbeiten</a:t>
            </a:r>
            <a:endParaRPr lang="en-US" dirty="0"/>
          </a:p>
        </p:txBody>
      </p:sp>
      <p:sp>
        <p:nvSpPr>
          <p:cNvPr id="4" name="Date Placeholder 3"/>
          <p:cNvSpPr>
            <a:spLocks noGrp="1"/>
          </p:cNvSpPr>
          <p:nvPr>
            <p:ph type="dt" sz="half" idx="10"/>
          </p:nvPr>
        </p:nvSpPr>
        <p:spPr/>
        <p:txBody>
          <a:bodyPr/>
          <a:lstStyle>
            <a:lvl1pPr>
              <a:defRPr/>
            </a:lvl1pPr>
          </a:lstStyle>
          <a:p>
            <a:pPr>
              <a:defRPr/>
            </a:pPr>
            <a:fld id="{CDF3B999-871A-44AF-930E-1F51C814AD15}" type="datetimeFigureOut">
              <a:rPr lang="de-DE"/>
              <a:pPr>
                <a:defRPr/>
              </a:pPr>
              <a:t>24.10.2013</a:t>
            </a:fld>
            <a:endParaRPr lang="de-DE"/>
          </a:p>
        </p:txBody>
      </p:sp>
      <p:sp>
        <p:nvSpPr>
          <p:cNvPr id="5" name="Footer Placeholder 4"/>
          <p:cNvSpPr>
            <a:spLocks noGrp="1"/>
          </p:cNvSpPr>
          <p:nvPr>
            <p:ph type="ftr" sz="quarter" idx="11"/>
          </p:nvPr>
        </p:nvSpPr>
        <p:spPr/>
        <p:txBody>
          <a:bodyPr/>
          <a:lstStyle>
            <a:lvl1pPr>
              <a:defRPr/>
            </a:lvl1pPr>
          </a:lstStyle>
          <a:p>
            <a:pPr>
              <a:defRPr/>
            </a:pPr>
            <a:endParaRPr lang="de-DE"/>
          </a:p>
        </p:txBody>
      </p:sp>
      <p:sp>
        <p:nvSpPr>
          <p:cNvPr id="6" name="Slide Number Placeholder 5"/>
          <p:cNvSpPr>
            <a:spLocks noGrp="1"/>
          </p:cNvSpPr>
          <p:nvPr>
            <p:ph type="sldNum" sz="quarter" idx="12"/>
          </p:nvPr>
        </p:nvSpPr>
        <p:spPr/>
        <p:txBody>
          <a:bodyPr/>
          <a:lstStyle>
            <a:lvl1pPr>
              <a:defRPr/>
            </a:lvl1pPr>
          </a:lstStyle>
          <a:p>
            <a:pPr>
              <a:defRPr/>
            </a:pPr>
            <a:fld id="{06FCAEA3-3C0A-4EC8-827B-7D4F75F11ACC}" type="slidenum">
              <a:rPr lang="de-DE"/>
              <a:pPr>
                <a:defRPr/>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Vertical Text Placeholder 2"/>
          <p:cNvSpPr>
            <a:spLocks noGrp="1"/>
          </p:cNvSpPr>
          <p:nvPr>
            <p:ph type="body" orient="vert" idx="1"/>
          </p:nvPr>
        </p:nvSpPr>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lvl1pPr>
              <a:defRPr/>
            </a:lvl1pPr>
          </a:lstStyle>
          <a:p>
            <a:pPr>
              <a:defRPr/>
            </a:pPr>
            <a:fld id="{62E875B7-4818-43CD-8D30-B5CE2234CAB7}" type="datetimeFigureOut">
              <a:rPr lang="de-DE"/>
              <a:pPr>
                <a:defRPr/>
              </a:pPr>
              <a:t>24.10.2013</a:t>
            </a:fld>
            <a:endParaRPr lang="de-DE"/>
          </a:p>
        </p:txBody>
      </p:sp>
      <p:sp>
        <p:nvSpPr>
          <p:cNvPr id="5" name="Footer Placeholder 4"/>
          <p:cNvSpPr>
            <a:spLocks noGrp="1"/>
          </p:cNvSpPr>
          <p:nvPr>
            <p:ph type="ftr" sz="quarter" idx="11"/>
          </p:nvPr>
        </p:nvSpPr>
        <p:spPr/>
        <p:txBody>
          <a:bodyPr/>
          <a:lstStyle>
            <a:lvl1pPr>
              <a:defRPr/>
            </a:lvl1pPr>
          </a:lstStyle>
          <a:p>
            <a:pPr>
              <a:defRPr/>
            </a:pPr>
            <a:endParaRPr lang="de-DE"/>
          </a:p>
        </p:txBody>
      </p:sp>
      <p:sp>
        <p:nvSpPr>
          <p:cNvPr id="6" name="Slide Number Placeholder 5"/>
          <p:cNvSpPr>
            <a:spLocks noGrp="1"/>
          </p:cNvSpPr>
          <p:nvPr>
            <p:ph type="sldNum" sz="quarter" idx="12"/>
          </p:nvPr>
        </p:nvSpPr>
        <p:spPr/>
        <p:txBody>
          <a:bodyPr/>
          <a:lstStyle>
            <a:lvl1pPr>
              <a:defRPr/>
            </a:lvl1pPr>
          </a:lstStyle>
          <a:p>
            <a:pPr>
              <a:defRPr/>
            </a:pPr>
            <a:fld id="{9C0E5A4E-DA87-404F-ACDF-BA2999016F63}" type="slidenum">
              <a:rPr lang="de-DE"/>
              <a:pPr>
                <a:defRPr/>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de-DE" smtClean="0"/>
              <a:t>Titelmasterformat durch Klicken bearbeiten</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lvl1pPr>
              <a:defRPr/>
            </a:lvl1pPr>
          </a:lstStyle>
          <a:p>
            <a:pPr>
              <a:defRPr/>
            </a:pPr>
            <a:fld id="{8B198FC6-CE91-4D59-A397-23FE9B5E23C0}" type="datetimeFigureOut">
              <a:rPr lang="de-DE"/>
              <a:pPr>
                <a:defRPr/>
              </a:pPr>
              <a:t>24.10.2013</a:t>
            </a:fld>
            <a:endParaRPr lang="de-DE"/>
          </a:p>
        </p:txBody>
      </p:sp>
      <p:sp>
        <p:nvSpPr>
          <p:cNvPr id="5" name="Footer Placeholder 4"/>
          <p:cNvSpPr>
            <a:spLocks noGrp="1"/>
          </p:cNvSpPr>
          <p:nvPr>
            <p:ph type="ftr" sz="quarter" idx="11"/>
          </p:nvPr>
        </p:nvSpPr>
        <p:spPr/>
        <p:txBody>
          <a:bodyPr/>
          <a:lstStyle>
            <a:lvl1pPr>
              <a:defRPr/>
            </a:lvl1pPr>
          </a:lstStyle>
          <a:p>
            <a:pPr>
              <a:defRPr/>
            </a:pPr>
            <a:endParaRPr lang="de-DE"/>
          </a:p>
        </p:txBody>
      </p:sp>
      <p:sp>
        <p:nvSpPr>
          <p:cNvPr id="6" name="Slide Number Placeholder 5"/>
          <p:cNvSpPr>
            <a:spLocks noGrp="1"/>
          </p:cNvSpPr>
          <p:nvPr>
            <p:ph type="sldNum" sz="quarter" idx="12"/>
          </p:nvPr>
        </p:nvSpPr>
        <p:spPr/>
        <p:txBody>
          <a:bodyPr/>
          <a:lstStyle>
            <a:lvl1pPr>
              <a:defRPr/>
            </a:lvl1pPr>
          </a:lstStyle>
          <a:p>
            <a:pPr>
              <a:defRPr/>
            </a:pPr>
            <a:fld id="{93FBDB05-E83E-4740-BA85-91C083FD2ADE}" type="slidenum">
              <a:rPr lang="de-DE"/>
              <a:pPr>
                <a:defRPr/>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fourObj" preserve="1">
  <p:cSld name="Title and 4 Content">
    <p:spTree>
      <p:nvGrpSpPr>
        <p:cNvPr id="1" name=""/>
        <p:cNvGrpSpPr/>
        <p:nvPr/>
      </p:nvGrpSpPr>
      <p:grpSpPr>
        <a:xfrm>
          <a:off x="0" y="0"/>
          <a:ext cx="0" cy="0"/>
          <a:chOff x="0" y="0"/>
          <a:chExt cx="0" cy="0"/>
        </a:xfrm>
      </p:grpSpPr>
      <p:sp>
        <p:nvSpPr>
          <p:cNvPr id="2" name="Title 1"/>
          <p:cNvSpPr>
            <a:spLocks noGrp="1"/>
          </p:cNvSpPr>
          <p:nvPr>
            <p:ph type="title" sz="quarter"/>
          </p:nvPr>
        </p:nvSpPr>
        <p:spPr>
          <a:xfrm>
            <a:off x="628650" y="365125"/>
            <a:ext cx="7886700" cy="1325563"/>
          </a:xfrm>
        </p:spPr>
        <p:txBody>
          <a:bodyPr/>
          <a:lstStyle/>
          <a:p>
            <a:r>
              <a:rPr lang="en-US"/>
              <a:t>Click to edit Master title style</a:t>
            </a:r>
            <a:endParaRPr lang="de-DE"/>
          </a:p>
        </p:txBody>
      </p:sp>
      <p:sp>
        <p:nvSpPr>
          <p:cNvPr id="3" name="Content Placeholder 2"/>
          <p:cNvSpPr>
            <a:spLocks noGrp="1"/>
          </p:cNvSpPr>
          <p:nvPr>
            <p:ph sz="quarter" idx="1"/>
          </p:nvPr>
        </p:nvSpPr>
        <p:spPr>
          <a:xfrm>
            <a:off x="628650" y="1825625"/>
            <a:ext cx="3867150" cy="2098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4" name="Content Placeholder 3"/>
          <p:cNvSpPr>
            <a:spLocks noGrp="1"/>
          </p:cNvSpPr>
          <p:nvPr>
            <p:ph sz="quarter" idx="2"/>
          </p:nvPr>
        </p:nvSpPr>
        <p:spPr>
          <a:xfrm>
            <a:off x="4648200" y="1825625"/>
            <a:ext cx="3867150" cy="2098675"/>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5" name="Content Placeholder 4"/>
          <p:cNvSpPr>
            <a:spLocks noGrp="1"/>
          </p:cNvSpPr>
          <p:nvPr>
            <p:ph sz="quarter" idx="3"/>
          </p:nvPr>
        </p:nvSpPr>
        <p:spPr>
          <a:xfrm>
            <a:off x="628650" y="4076700"/>
            <a:ext cx="3867150" cy="21002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6" name="Content Placeholder 5"/>
          <p:cNvSpPr>
            <a:spLocks noGrp="1"/>
          </p:cNvSpPr>
          <p:nvPr>
            <p:ph sz="quarter" idx="4"/>
          </p:nvPr>
        </p:nvSpPr>
        <p:spPr>
          <a:xfrm>
            <a:off x="4648200" y="4076700"/>
            <a:ext cx="3867150" cy="210026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de-DE"/>
          </a:p>
        </p:txBody>
      </p:sp>
      <p:sp>
        <p:nvSpPr>
          <p:cNvPr id="7" name="Date Placeholder 3"/>
          <p:cNvSpPr>
            <a:spLocks noGrp="1"/>
          </p:cNvSpPr>
          <p:nvPr>
            <p:ph type="dt" sz="half" idx="10"/>
          </p:nvPr>
        </p:nvSpPr>
        <p:spPr/>
        <p:txBody>
          <a:bodyPr/>
          <a:lstStyle>
            <a:lvl1pPr>
              <a:defRPr/>
            </a:lvl1pPr>
          </a:lstStyle>
          <a:p>
            <a:pPr>
              <a:defRPr/>
            </a:pPr>
            <a:fld id="{9EA2236E-849D-4D03-A444-4BC349FA990C}" type="datetimeFigureOut">
              <a:rPr lang="de-DE"/>
              <a:pPr>
                <a:defRPr/>
              </a:pPr>
              <a:t>24.10.2013</a:t>
            </a:fld>
            <a:endParaRPr lang="de-DE"/>
          </a:p>
        </p:txBody>
      </p:sp>
      <p:sp>
        <p:nvSpPr>
          <p:cNvPr id="8" name="Footer Placeholder 4"/>
          <p:cNvSpPr>
            <a:spLocks noGrp="1"/>
          </p:cNvSpPr>
          <p:nvPr>
            <p:ph type="ftr" sz="quarter" idx="11"/>
          </p:nvPr>
        </p:nvSpPr>
        <p:spPr/>
        <p:txBody>
          <a:bodyPr/>
          <a:lstStyle>
            <a:lvl1pPr>
              <a:defRPr/>
            </a:lvl1pPr>
          </a:lstStyle>
          <a:p>
            <a:pPr>
              <a:defRPr/>
            </a:pPr>
            <a:endParaRPr lang="de-DE"/>
          </a:p>
        </p:txBody>
      </p:sp>
      <p:sp>
        <p:nvSpPr>
          <p:cNvPr id="9" name="Slide Number Placeholder 5"/>
          <p:cNvSpPr>
            <a:spLocks noGrp="1"/>
          </p:cNvSpPr>
          <p:nvPr>
            <p:ph type="sldNum" sz="quarter" idx="12"/>
          </p:nvPr>
        </p:nvSpPr>
        <p:spPr/>
        <p:txBody>
          <a:bodyPr/>
          <a:lstStyle>
            <a:lvl1pPr>
              <a:defRPr/>
            </a:lvl1pPr>
          </a:lstStyle>
          <a:p>
            <a:pPr>
              <a:defRPr/>
            </a:pPr>
            <a:fld id="{7E44ED53-2614-43B2-9329-5F02EB8C1707}" type="slidenum">
              <a:rPr lang="de-DE"/>
              <a:pPr>
                <a:defRPr/>
              </a:pPr>
              <a:t>‹Nr.›</a:t>
            </a:fld>
            <a:endParaRPr lang="de-D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idx="1"/>
          </p:nvPr>
        </p:nvSpPr>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Date Placeholder 3"/>
          <p:cNvSpPr>
            <a:spLocks noGrp="1"/>
          </p:cNvSpPr>
          <p:nvPr>
            <p:ph type="dt" sz="half" idx="10"/>
          </p:nvPr>
        </p:nvSpPr>
        <p:spPr/>
        <p:txBody>
          <a:bodyPr/>
          <a:lstStyle>
            <a:lvl1pPr>
              <a:defRPr/>
            </a:lvl1pPr>
          </a:lstStyle>
          <a:p>
            <a:pPr>
              <a:defRPr/>
            </a:pPr>
            <a:fld id="{11798EE3-32E3-4DA0-A63D-D6524DAB4892}" type="datetimeFigureOut">
              <a:rPr lang="de-DE"/>
              <a:pPr>
                <a:defRPr/>
              </a:pPr>
              <a:t>24.10.2013</a:t>
            </a:fld>
            <a:endParaRPr lang="de-DE"/>
          </a:p>
        </p:txBody>
      </p:sp>
      <p:sp>
        <p:nvSpPr>
          <p:cNvPr id="5" name="Footer Placeholder 4"/>
          <p:cNvSpPr>
            <a:spLocks noGrp="1"/>
          </p:cNvSpPr>
          <p:nvPr>
            <p:ph type="ftr" sz="quarter" idx="11"/>
          </p:nvPr>
        </p:nvSpPr>
        <p:spPr/>
        <p:txBody>
          <a:bodyPr/>
          <a:lstStyle>
            <a:lvl1pPr>
              <a:defRPr/>
            </a:lvl1pPr>
          </a:lstStyle>
          <a:p>
            <a:pPr>
              <a:defRPr/>
            </a:pPr>
            <a:endParaRPr lang="de-DE"/>
          </a:p>
        </p:txBody>
      </p:sp>
      <p:sp>
        <p:nvSpPr>
          <p:cNvPr id="6" name="Slide Number Placeholder 5"/>
          <p:cNvSpPr>
            <a:spLocks noGrp="1"/>
          </p:cNvSpPr>
          <p:nvPr>
            <p:ph type="sldNum" sz="quarter" idx="12"/>
          </p:nvPr>
        </p:nvSpPr>
        <p:spPr/>
        <p:txBody>
          <a:bodyPr/>
          <a:lstStyle>
            <a:lvl1pPr>
              <a:defRPr/>
            </a:lvl1pPr>
          </a:lstStyle>
          <a:p>
            <a:pPr>
              <a:defRPr/>
            </a:pPr>
            <a:fld id="{FE7DCDFF-649A-4136-BE5A-9B844478B873}" type="slidenum">
              <a:rPr lang="de-DE"/>
              <a:pPr>
                <a:defRPr/>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de-DE" smtClean="0"/>
              <a:t>Titelmasterformat durch Klicken bearbeiten</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smtClean="0"/>
              <a:t>Textmasterformat bearbeiten</a:t>
            </a:r>
          </a:p>
        </p:txBody>
      </p:sp>
      <p:sp>
        <p:nvSpPr>
          <p:cNvPr id="4" name="Date Placeholder 3"/>
          <p:cNvSpPr>
            <a:spLocks noGrp="1"/>
          </p:cNvSpPr>
          <p:nvPr>
            <p:ph type="dt" sz="half" idx="10"/>
          </p:nvPr>
        </p:nvSpPr>
        <p:spPr/>
        <p:txBody>
          <a:bodyPr/>
          <a:lstStyle>
            <a:lvl1pPr>
              <a:defRPr/>
            </a:lvl1pPr>
          </a:lstStyle>
          <a:p>
            <a:pPr>
              <a:defRPr/>
            </a:pPr>
            <a:fld id="{DBA6A364-8E86-4D9F-9DB4-9C8189C2B059}" type="datetimeFigureOut">
              <a:rPr lang="de-DE"/>
              <a:pPr>
                <a:defRPr/>
              </a:pPr>
              <a:t>24.10.2013</a:t>
            </a:fld>
            <a:endParaRPr lang="de-DE"/>
          </a:p>
        </p:txBody>
      </p:sp>
      <p:sp>
        <p:nvSpPr>
          <p:cNvPr id="5" name="Footer Placeholder 4"/>
          <p:cNvSpPr>
            <a:spLocks noGrp="1"/>
          </p:cNvSpPr>
          <p:nvPr>
            <p:ph type="ftr" sz="quarter" idx="11"/>
          </p:nvPr>
        </p:nvSpPr>
        <p:spPr/>
        <p:txBody>
          <a:bodyPr/>
          <a:lstStyle>
            <a:lvl1pPr>
              <a:defRPr/>
            </a:lvl1pPr>
          </a:lstStyle>
          <a:p>
            <a:pPr>
              <a:defRPr/>
            </a:pPr>
            <a:endParaRPr lang="de-DE"/>
          </a:p>
        </p:txBody>
      </p:sp>
      <p:sp>
        <p:nvSpPr>
          <p:cNvPr id="6" name="Slide Number Placeholder 5"/>
          <p:cNvSpPr>
            <a:spLocks noGrp="1"/>
          </p:cNvSpPr>
          <p:nvPr>
            <p:ph type="sldNum" sz="quarter" idx="12"/>
          </p:nvPr>
        </p:nvSpPr>
        <p:spPr/>
        <p:txBody>
          <a:bodyPr/>
          <a:lstStyle>
            <a:lvl1pPr>
              <a:defRPr/>
            </a:lvl1pPr>
          </a:lstStyle>
          <a:p>
            <a:pPr>
              <a:defRPr/>
            </a:pPr>
            <a:fld id="{1BF1C9D8-953A-41B4-9323-DEE4318BD10B}" type="slidenum">
              <a:rPr lang="de-DE"/>
              <a:pPr>
                <a:defRPr/>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Date Placeholder 3"/>
          <p:cNvSpPr>
            <a:spLocks noGrp="1"/>
          </p:cNvSpPr>
          <p:nvPr>
            <p:ph type="dt" sz="half" idx="10"/>
          </p:nvPr>
        </p:nvSpPr>
        <p:spPr/>
        <p:txBody>
          <a:bodyPr/>
          <a:lstStyle>
            <a:lvl1pPr>
              <a:defRPr/>
            </a:lvl1pPr>
          </a:lstStyle>
          <a:p>
            <a:pPr>
              <a:defRPr/>
            </a:pPr>
            <a:fld id="{140863A1-350A-4A77-B15B-4EFB845C389A}" type="datetimeFigureOut">
              <a:rPr lang="de-DE"/>
              <a:pPr>
                <a:defRPr/>
              </a:pPr>
              <a:t>24.10.2013</a:t>
            </a:fld>
            <a:endParaRPr lang="de-DE"/>
          </a:p>
        </p:txBody>
      </p:sp>
      <p:sp>
        <p:nvSpPr>
          <p:cNvPr id="6" name="Footer Placeholder 4"/>
          <p:cNvSpPr>
            <a:spLocks noGrp="1"/>
          </p:cNvSpPr>
          <p:nvPr>
            <p:ph type="ftr" sz="quarter" idx="11"/>
          </p:nvPr>
        </p:nvSpPr>
        <p:spPr/>
        <p:txBody>
          <a:bodyPr/>
          <a:lstStyle>
            <a:lvl1pPr>
              <a:defRPr/>
            </a:lvl1pPr>
          </a:lstStyle>
          <a:p>
            <a:pPr>
              <a:defRPr/>
            </a:pPr>
            <a:endParaRPr lang="de-DE"/>
          </a:p>
        </p:txBody>
      </p:sp>
      <p:sp>
        <p:nvSpPr>
          <p:cNvPr id="7" name="Slide Number Placeholder 5"/>
          <p:cNvSpPr>
            <a:spLocks noGrp="1"/>
          </p:cNvSpPr>
          <p:nvPr>
            <p:ph type="sldNum" sz="quarter" idx="12"/>
          </p:nvPr>
        </p:nvSpPr>
        <p:spPr/>
        <p:txBody>
          <a:bodyPr/>
          <a:lstStyle>
            <a:lvl1pPr>
              <a:defRPr/>
            </a:lvl1pPr>
          </a:lstStyle>
          <a:p>
            <a:pPr>
              <a:defRPr/>
            </a:pPr>
            <a:fld id="{5B0C2F60-25AF-47DE-B2B2-E229FFB1007C}" type="slidenum">
              <a:rPr lang="de-DE"/>
              <a:pPr>
                <a:defRPr/>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de-DE" smtClean="0"/>
              <a:t>Titelmasterformat durch Klicken bearbeiten</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4" name="Content Placeholder 3"/>
          <p:cNvSpPr>
            <a:spLocks noGrp="1"/>
          </p:cNvSpPr>
          <p:nvPr>
            <p:ph sz="half" idx="2"/>
          </p:nvPr>
        </p:nvSpPr>
        <p:spPr>
          <a:xfrm>
            <a:off x="629842" y="2505075"/>
            <a:ext cx="3868340"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 bearbeiten</a:t>
            </a:r>
          </a:p>
        </p:txBody>
      </p:sp>
      <p:sp>
        <p:nvSpPr>
          <p:cNvPr id="6" name="Content Placeholder 5"/>
          <p:cNvSpPr>
            <a:spLocks noGrp="1"/>
          </p:cNvSpPr>
          <p:nvPr>
            <p:ph sz="quarter" idx="4"/>
          </p:nvPr>
        </p:nvSpPr>
        <p:spPr>
          <a:xfrm>
            <a:off x="4629150" y="2505075"/>
            <a:ext cx="3887391" cy="3684588"/>
          </a:xfrm>
        </p:spPr>
        <p:txBody>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7" name="Date Placeholder 3"/>
          <p:cNvSpPr>
            <a:spLocks noGrp="1"/>
          </p:cNvSpPr>
          <p:nvPr>
            <p:ph type="dt" sz="half" idx="10"/>
          </p:nvPr>
        </p:nvSpPr>
        <p:spPr/>
        <p:txBody>
          <a:bodyPr/>
          <a:lstStyle>
            <a:lvl1pPr>
              <a:defRPr/>
            </a:lvl1pPr>
          </a:lstStyle>
          <a:p>
            <a:pPr>
              <a:defRPr/>
            </a:pPr>
            <a:fld id="{49FBF066-8FAA-4581-9A2A-0B0734E37D89}" type="datetimeFigureOut">
              <a:rPr lang="de-DE"/>
              <a:pPr>
                <a:defRPr/>
              </a:pPr>
              <a:t>24.10.2013</a:t>
            </a:fld>
            <a:endParaRPr lang="de-DE"/>
          </a:p>
        </p:txBody>
      </p:sp>
      <p:sp>
        <p:nvSpPr>
          <p:cNvPr id="8" name="Footer Placeholder 4"/>
          <p:cNvSpPr>
            <a:spLocks noGrp="1"/>
          </p:cNvSpPr>
          <p:nvPr>
            <p:ph type="ftr" sz="quarter" idx="11"/>
          </p:nvPr>
        </p:nvSpPr>
        <p:spPr/>
        <p:txBody>
          <a:bodyPr/>
          <a:lstStyle>
            <a:lvl1pPr>
              <a:defRPr/>
            </a:lvl1pPr>
          </a:lstStyle>
          <a:p>
            <a:pPr>
              <a:defRPr/>
            </a:pPr>
            <a:endParaRPr lang="de-DE"/>
          </a:p>
        </p:txBody>
      </p:sp>
      <p:sp>
        <p:nvSpPr>
          <p:cNvPr id="9" name="Slide Number Placeholder 5"/>
          <p:cNvSpPr>
            <a:spLocks noGrp="1"/>
          </p:cNvSpPr>
          <p:nvPr>
            <p:ph type="sldNum" sz="quarter" idx="12"/>
          </p:nvPr>
        </p:nvSpPr>
        <p:spPr/>
        <p:txBody>
          <a:bodyPr/>
          <a:lstStyle>
            <a:lvl1pPr>
              <a:defRPr/>
            </a:lvl1pPr>
          </a:lstStyle>
          <a:p>
            <a:pPr>
              <a:defRPr/>
            </a:pPr>
            <a:fld id="{5525F7DE-D78E-4FE3-8C75-A3B659EF151F}" type="slidenum">
              <a:rPr lang="de-DE"/>
              <a:pPr>
                <a:defRPr/>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smtClean="0"/>
              <a:t>Titelmasterformat durch Klicken bearbeiten</a:t>
            </a:r>
            <a:endParaRPr lang="en-US" dirty="0"/>
          </a:p>
        </p:txBody>
      </p:sp>
      <p:sp>
        <p:nvSpPr>
          <p:cNvPr id="3" name="Date Placeholder 3"/>
          <p:cNvSpPr>
            <a:spLocks noGrp="1"/>
          </p:cNvSpPr>
          <p:nvPr>
            <p:ph type="dt" sz="half" idx="10"/>
          </p:nvPr>
        </p:nvSpPr>
        <p:spPr/>
        <p:txBody>
          <a:bodyPr/>
          <a:lstStyle>
            <a:lvl1pPr>
              <a:defRPr/>
            </a:lvl1pPr>
          </a:lstStyle>
          <a:p>
            <a:pPr>
              <a:defRPr/>
            </a:pPr>
            <a:fld id="{5B1653D8-0EB9-46E8-A4CC-702171F85F8F}" type="datetimeFigureOut">
              <a:rPr lang="de-DE"/>
              <a:pPr>
                <a:defRPr/>
              </a:pPr>
              <a:t>24.10.2013</a:t>
            </a:fld>
            <a:endParaRPr lang="de-DE"/>
          </a:p>
        </p:txBody>
      </p:sp>
      <p:sp>
        <p:nvSpPr>
          <p:cNvPr id="4" name="Footer Placeholder 4"/>
          <p:cNvSpPr>
            <a:spLocks noGrp="1"/>
          </p:cNvSpPr>
          <p:nvPr>
            <p:ph type="ftr" sz="quarter" idx="11"/>
          </p:nvPr>
        </p:nvSpPr>
        <p:spPr/>
        <p:txBody>
          <a:bodyPr/>
          <a:lstStyle>
            <a:lvl1pPr>
              <a:defRPr/>
            </a:lvl1pPr>
          </a:lstStyle>
          <a:p>
            <a:pPr>
              <a:defRPr/>
            </a:pPr>
            <a:endParaRPr lang="de-DE"/>
          </a:p>
        </p:txBody>
      </p:sp>
      <p:sp>
        <p:nvSpPr>
          <p:cNvPr id="5" name="Slide Number Placeholder 5"/>
          <p:cNvSpPr>
            <a:spLocks noGrp="1"/>
          </p:cNvSpPr>
          <p:nvPr>
            <p:ph type="sldNum" sz="quarter" idx="12"/>
          </p:nvPr>
        </p:nvSpPr>
        <p:spPr/>
        <p:txBody>
          <a:bodyPr/>
          <a:lstStyle>
            <a:lvl1pPr>
              <a:defRPr/>
            </a:lvl1pPr>
          </a:lstStyle>
          <a:p>
            <a:pPr>
              <a:defRPr/>
            </a:pPr>
            <a:fld id="{94917C31-740F-4DA0-8ECC-C1887FCE727C}" type="slidenum">
              <a:rPr lang="de-DE"/>
              <a:pPr>
                <a:defRPr/>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a:defRPr/>
            </a:lvl1pPr>
          </a:lstStyle>
          <a:p>
            <a:pPr>
              <a:defRPr/>
            </a:pPr>
            <a:fld id="{795E69CF-0E1C-4D37-9974-A30E1A7F5AA4}" type="datetimeFigureOut">
              <a:rPr lang="de-DE"/>
              <a:pPr>
                <a:defRPr/>
              </a:pPr>
              <a:t>24.10.2013</a:t>
            </a:fld>
            <a:endParaRPr lang="de-DE"/>
          </a:p>
        </p:txBody>
      </p:sp>
      <p:sp>
        <p:nvSpPr>
          <p:cNvPr id="3" name="Footer Placeholder 4"/>
          <p:cNvSpPr>
            <a:spLocks noGrp="1"/>
          </p:cNvSpPr>
          <p:nvPr>
            <p:ph type="ftr" sz="quarter" idx="11"/>
          </p:nvPr>
        </p:nvSpPr>
        <p:spPr/>
        <p:txBody>
          <a:bodyPr/>
          <a:lstStyle>
            <a:lvl1pPr>
              <a:defRPr/>
            </a:lvl1pPr>
          </a:lstStyle>
          <a:p>
            <a:pPr>
              <a:defRPr/>
            </a:pPr>
            <a:endParaRPr lang="de-DE"/>
          </a:p>
        </p:txBody>
      </p:sp>
      <p:sp>
        <p:nvSpPr>
          <p:cNvPr id="4" name="Slide Number Placeholder 5"/>
          <p:cNvSpPr>
            <a:spLocks noGrp="1"/>
          </p:cNvSpPr>
          <p:nvPr>
            <p:ph type="sldNum" sz="quarter" idx="12"/>
          </p:nvPr>
        </p:nvSpPr>
        <p:spPr/>
        <p:txBody>
          <a:bodyPr/>
          <a:lstStyle>
            <a:lvl1pPr>
              <a:defRPr/>
            </a:lvl1pPr>
          </a:lstStyle>
          <a:p>
            <a:pPr>
              <a:defRPr/>
            </a:pPr>
            <a:fld id="{E2E5C44E-C8F2-43C3-8BF2-C5867FAD505C}" type="slidenum">
              <a:rPr lang="de-DE"/>
              <a:pPr>
                <a:defRPr/>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smtClean="0"/>
              <a:t>Titelmasterformat durch Klicken bearbeiten</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e Placeholder 3"/>
          <p:cNvSpPr>
            <a:spLocks noGrp="1"/>
          </p:cNvSpPr>
          <p:nvPr>
            <p:ph type="dt" sz="half" idx="10"/>
          </p:nvPr>
        </p:nvSpPr>
        <p:spPr/>
        <p:txBody>
          <a:bodyPr/>
          <a:lstStyle>
            <a:lvl1pPr>
              <a:defRPr/>
            </a:lvl1pPr>
          </a:lstStyle>
          <a:p>
            <a:pPr>
              <a:defRPr/>
            </a:pPr>
            <a:fld id="{B7BDC078-9A3F-4C39-9CC7-D8AD537209EA}" type="datetimeFigureOut">
              <a:rPr lang="de-DE"/>
              <a:pPr>
                <a:defRPr/>
              </a:pPr>
              <a:t>24.10.2013</a:t>
            </a:fld>
            <a:endParaRPr lang="de-DE"/>
          </a:p>
        </p:txBody>
      </p:sp>
      <p:sp>
        <p:nvSpPr>
          <p:cNvPr id="6" name="Footer Placeholder 4"/>
          <p:cNvSpPr>
            <a:spLocks noGrp="1"/>
          </p:cNvSpPr>
          <p:nvPr>
            <p:ph type="ftr" sz="quarter" idx="11"/>
          </p:nvPr>
        </p:nvSpPr>
        <p:spPr/>
        <p:txBody>
          <a:bodyPr/>
          <a:lstStyle>
            <a:lvl1pPr>
              <a:defRPr/>
            </a:lvl1pPr>
          </a:lstStyle>
          <a:p>
            <a:pPr>
              <a:defRPr/>
            </a:pPr>
            <a:endParaRPr lang="de-DE"/>
          </a:p>
        </p:txBody>
      </p:sp>
      <p:sp>
        <p:nvSpPr>
          <p:cNvPr id="7" name="Slide Number Placeholder 5"/>
          <p:cNvSpPr>
            <a:spLocks noGrp="1"/>
          </p:cNvSpPr>
          <p:nvPr>
            <p:ph type="sldNum" sz="quarter" idx="12"/>
          </p:nvPr>
        </p:nvSpPr>
        <p:spPr/>
        <p:txBody>
          <a:bodyPr/>
          <a:lstStyle>
            <a:lvl1pPr>
              <a:defRPr/>
            </a:lvl1pPr>
          </a:lstStyle>
          <a:p>
            <a:pPr>
              <a:defRPr/>
            </a:pPr>
            <a:fld id="{BCD890E0-613F-4855-AC9E-D7C623928FC7}" type="slidenum">
              <a:rPr lang="de-DE"/>
              <a:pPr>
                <a:defRPr/>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de-DE" smtClean="0"/>
              <a:t>Titelmasterformat durch Klicken bearbeiten</a:t>
            </a:r>
            <a:endParaRPr lang="en-US" dirty="0"/>
          </a:p>
        </p:txBody>
      </p:sp>
      <p:sp>
        <p:nvSpPr>
          <p:cNvPr id="3" name="Picture Placeholder 2"/>
          <p:cNvSpPr>
            <a:spLocks noGrp="1" noChangeAspect="1"/>
          </p:cNvSpPr>
          <p:nvPr>
            <p:ph type="pic" idx="1"/>
          </p:nvPr>
        </p:nvSpPr>
        <p:spPr>
          <a:xfrm>
            <a:off x="3887391" y="987426"/>
            <a:ext cx="4629150" cy="4873625"/>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de-DE" noProof="0" smtClean="0"/>
              <a:t>Bild durch Klicken auf Symbol hinzufügen</a:t>
            </a:r>
            <a:endParaRPr lang="en-US" noProof="0"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smtClean="0"/>
              <a:t>Textmasterformat bearbeiten</a:t>
            </a:r>
          </a:p>
        </p:txBody>
      </p:sp>
      <p:sp>
        <p:nvSpPr>
          <p:cNvPr id="5" name="Date Placeholder 3"/>
          <p:cNvSpPr>
            <a:spLocks noGrp="1"/>
          </p:cNvSpPr>
          <p:nvPr>
            <p:ph type="dt" sz="half" idx="10"/>
          </p:nvPr>
        </p:nvSpPr>
        <p:spPr/>
        <p:txBody>
          <a:bodyPr/>
          <a:lstStyle>
            <a:lvl1pPr>
              <a:defRPr/>
            </a:lvl1pPr>
          </a:lstStyle>
          <a:p>
            <a:pPr>
              <a:defRPr/>
            </a:pPr>
            <a:fld id="{E0F5EF39-2215-41CC-A436-56410F410270}" type="datetimeFigureOut">
              <a:rPr lang="de-DE"/>
              <a:pPr>
                <a:defRPr/>
              </a:pPr>
              <a:t>24.10.2013</a:t>
            </a:fld>
            <a:endParaRPr lang="de-DE"/>
          </a:p>
        </p:txBody>
      </p:sp>
      <p:sp>
        <p:nvSpPr>
          <p:cNvPr id="6" name="Footer Placeholder 4"/>
          <p:cNvSpPr>
            <a:spLocks noGrp="1"/>
          </p:cNvSpPr>
          <p:nvPr>
            <p:ph type="ftr" sz="quarter" idx="11"/>
          </p:nvPr>
        </p:nvSpPr>
        <p:spPr/>
        <p:txBody>
          <a:bodyPr/>
          <a:lstStyle>
            <a:lvl1pPr>
              <a:defRPr/>
            </a:lvl1pPr>
          </a:lstStyle>
          <a:p>
            <a:pPr>
              <a:defRPr/>
            </a:pPr>
            <a:endParaRPr lang="de-DE"/>
          </a:p>
        </p:txBody>
      </p:sp>
      <p:sp>
        <p:nvSpPr>
          <p:cNvPr id="7" name="Slide Number Placeholder 5"/>
          <p:cNvSpPr>
            <a:spLocks noGrp="1"/>
          </p:cNvSpPr>
          <p:nvPr>
            <p:ph type="sldNum" sz="quarter" idx="12"/>
          </p:nvPr>
        </p:nvSpPr>
        <p:spPr/>
        <p:txBody>
          <a:bodyPr/>
          <a:lstStyle>
            <a:lvl1pPr>
              <a:defRPr/>
            </a:lvl1pPr>
          </a:lstStyle>
          <a:p>
            <a:pPr>
              <a:defRPr/>
            </a:pPr>
            <a:fld id="{AAA2551B-DD3D-4CF1-A50E-9290ECA8CCCB}" type="slidenum">
              <a:rPr lang="de-DE"/>
              <a:pPr>
                <a:defRPr/>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386" name="Title Placeholder 1"/>
          <p:cNvSpPr>
            <a:spLocks noGrp="1"/>
          </p:cNvSpPr>
          <p:nvPr>
            <p:ph type="title"/>
          </p:nvPr>
        </p:nvSpPr>
        <p:spPr bwMode="auto">
          <a:xfrm>
            <a:off x="628650" y="365125"/>
            <a:ext cx="7886700" cy="1325563"/>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de-DE" smtClean="0"/>
              <a:t>Titelmasterformat durch Klicken bearbeiten</a:t>
            </a:r>
            <a:endParaRPr lang="en-US" smtClean="0"/>
          </a:p>
        </p:txBody>
      </p:sp>
      <p:sp>
        <p:nvSpPr>
          <p:cNvPr id="16387" name="Text Placeholder 2"/>
          <p:cNvSpPr>
            <a:spLocks noGrp="1"/>
          </p:cNvSpPr>
          <p:nvPr>
            <p:ph type="body" idx="1"/>
          </p:nvPr>
        </p:nvSpPr>
        <p:spPr bwMode="auto">
          <a:xfrm>
            <a:off x="628650" y="1825625"/>
            <a:ext cx="7886700" cy="4351338"/>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en-US" smtClean="0"/>
          </a:p>
        </p:txBody>
      </p:sp>
      <p:sp>
        <p:nvSpPr>
          <p:cNvPr id="4" name="Date Placeholder 3"/>
          <p:cNvSpPr>
            <a:spLocks noGrp="1"/>
          </p:cNvSpPr>
          <p:nvPr>
            <p:ph type="dt" sz="half" idx="2"/>
          </p:nvPr>
        </p:nvSpPr>
        <p:spPr>
          <a:xfrm>
            <a:off x="628650" y="6356350"/>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pPr>
              <a:defRPr/>
            </a:pPr>
            <a:fld id="{ADDFB52F-2320-4FAA-A449-182997B7367C}" type="datetimeFigureOut">
              <a:rPr lang="de-DE"/>
              <a:pPr>
                <a:defRPr/>
              </a:pPr>
              <a:t>24.10.2013</a:t>
            </a:fld>
            <a:endParaRPr lang="de-DE"/>
          </a:p>
        </p:txBody>
      </p:sp>
      <p:sp>
        <p:nvSpPr>
          <p:cNvPr id="5" name="Footer Placeholder 4"/>
          <p:cNvSpPr>
            <a:spLocks noGrp="1"/>
          </p:cNvSpPr>
          <p:nvPr>
            <p:ph type="ftr" sz="quarter" idx="3"/>
          </p:nvPr>
        </p:nvSpPr>
        <p:spPr>
          <a:xfrm>
            <a:off x="3028950" y="6356350"/>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pPr>
              <a:defRPr/>
            </a:pPr>
            <a:endParaRPr lang="de-DE"/>
          </a:p>
        </p:txBody>
      </p:sp>
      <p:sp>
        <p:nvSpPr>
          <p:cNvPr id="6" name="Slide Number Placeholder 5"/>
          <p:cNvSpPr>
            <a:spLocks noGrp="1"/>
          </p:cNvSpPr>
          <p:nvPr>
            <p:ph type="sldNum" sz="quarter" idx="4"/>
          </p:nvPr>
        </p:nvSpPr>
        <p:spPr>
          <a:xfrm>
            <a:off x="6457950" y="6356350"/>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defRPr/>
            </a:pPr>
            <a:fld id="{60998907-0261-4388-88AF-A1F3CF8C9D26}" type="slidenum">
              <a:rPr lang="de-DE"/>
              <a:pPr>
                <a:defRPr/>
              </a:pPr>
              <a:t>‹Nr.›</a:t>
            </a:fld>
            <a:endParaRPr lang="de-DE"/>
          </a:p>
        </p:txBody>
      </p:sp>
    </p:spTree>
  </p:cSld>
  <p:clrMap bg1="lt1" tx1="dk1" bg2="lt2" tx2="dk2" accent1="accent1" accent2="accent2" accent3="accent3" accent4="accent4" accent5="accent5" accent6="accent6" hlink="hlink" folHlink="folHlink"/>
  <p:sldLayoutIdLst>
    <p:sldLayoutId id="2147483672" r:id="rId1"/>
    <p:sldLayoutId id="2147483671" r:id="rId2"/>
    <p:sldLayoutId id="2147483670" r:id="rId3"/>
    <p:sldLayoutId id="2147483669" r:id="rId4"/>
    <p:sldLayoutId id="2147483668" r:id="rId5"/>
    <p:sldLayoutId id="2147483667" r:id="rId6"/>
    <p:sldLayoutId id="2147483666" r:id="rId7"/>
    <p:sldLayoutId id="2147483665" r:id="rId8"/>
    <p:sldLayoutId id="2147483664" r:id="rId9"/>
    <p:sldLayoutId id="2147483663" r:id="rId10"/>
    <p:sldLayoutId id="2147483662" r:id="rId11"/>
    <p:sldLayoutId id="2147483661" r:id="rId12"/>
  </p:sldLayoutIdLst>
  <p:txStyles>
    <p:titleStyle>
      <a:lvl1pPr algn="l" rtl="0" eaLnBrk="0" fontAlgn="base" hangingPunct="0">
        <a:lnSpc>
          <a:spcPct val="90000"/>
        </a:lnSpc>
        <a:spcBef>
          <a:spcPct val="0"/>
        </a:spcBef>
        <a:spcAft>
          <a:spcPct val="0"/>
        </a:spcAft>
        <a:defRPr sz="4400" kern="1200">
          <a:solidFill>
            <a:schemeClr val="tx1"/>
          </a:solidFill>
          <a:latin typeface="+mj-lt"/>
          <a:ea typeface="+mj-ea"/>
          <a:cs typeface="+mj-cs"/>
        </a:defRPr>
      </a:lvl1pPr>
      <a:lvl2pPr algn="l" rtl="0" eaLnBrk="0" fontAlgn="base" hangingPunct="0">
        <a:lnSpc>
          <a:spcPct val="90000"/>
        </a:lnSpc>
        <a:spcBef>
          <a:spcPct val="0"/>
        </a:spcBef>
        <a:spcAft>
          <a:spcPct val="0"/>
        </a:spcAft>
        <a:defRPr sz="4400">
          <a:solidFill>
            <a:schemeClr val="tx1"/>
          </a:solidFill>
          <a:latin typeface="Calibri Light"/>
        </a:defRPr>
      </a:lvl2pPr>
      <a:lvl3pPr algn="l" rtl="0" eaLnBrk="0" fontAlgn="base" hangingPunct="0">
        <a:lnSpc>
          <a:spcPct val="90000"/>
        </a:lnSpc>
        <a:spcBef>
          <a:spcPct val="0"/>
        </a:spcBef>
        <a:spcAft>
          <a:spcPct val="0"/>
        </a:spcAft>
        <a:defRPr sz="4400">
          <a:solidFill>
            <a:schemeClr val="tx1"/>
          </a:solidFill>
          <a:latin typeface="Calibri Light"/>
        </a:defRPr>
      </a:lvl3pPr>
      <a:lvl4pPr algn="l" rtl="0" eaLnBrk="0" fontAlgn="base" hangingPunct="0">
        <a:lnSpc>
          <a:spcPct val="90000"/>
        </a:lnSpc>
        <a:spcBef>
          <a:spcPct val="0"/>
        </a:spcBef>
        <a:spcAft>
          <a:spcPct val="0"/>
        </a:spcAft>
        <a:defRPr sz="4400">
          <a:solidFill>
            <a:schemeClr val="tx1"/>
          </a:solidFill>
          <a:latin typeface="Calibri Light"/>
        </a:defRPr>
      </a:lvl4pPr>
      <a:lvl5pPr algn="l" rtl="0" eaLnBrk="0" fontAlgn="base" hangingPunct="0">
        <a:lnSpc>
          <a:spcPct val="90000"/>
        </a:lnSpc>
        <a:spcBef>
          <a:spcPct val="0"/>
        </a:spcBef>
        <a:spcAft>
          <a:spcPct val="0"/>
        </a:spcAft>
        <a:defRPr sz="4400">
          <a:solidFill>
            <a:schemeClr val="tx1"/>
          </a:solidFill>
          <a:latin typeface="Calibri Light"/>
        </a:defRPr>
      </a:lvl5pPr>
      <a:lvl6pPr marL="457200" algn="l" rtl="0" fontAlgn="base">
        <a:lnSpc>
          <a:spcPct val="90000"/>
        </a:lnSpc>
        <a:spcBef>
          <a:spcPct val="0"/>
        </a:spcBef>
        <a:spcAft>
          <a:spcPct val="0"/>
        </a:spcAft>
        <a:defRPr sz="4400">
          <a:solidFill>
            <a:schemeClr val="tx1"/>
          </a:solidFill>
          <a:latin typeface="Calibri Light"/>
        </a:defRPr>
      </a:lvl6pPr>
      <a:lvl7pPr marL="914400" algn="l" rtl="0" fontAlgn="base">
        <a:lnSpc>
          <a:spcPct val="90000"/>
        </a:lnSpc>
        <a:spcBef>
          <a:spcPct val="0"/>
        </a:spcBef>
        <a:spcAft>
          <a:spcPct val="0"/>
        </a:spcAft>
        <a:defRPr sz="4400">
          <a:solidFill>
            <a:schemeClr val="tx1"/>
          </a:solidFill>
          <a:latin typeface="Calibri Light"/>
        </a:defRPr>
      </a:lvl7pPr>
      <a:lvl8pPr marL="1371600" algn="l" rtl="0" fontAlgn="base">
        <a:lnSpc>
          <a:spcPct val="90000"/>
        </a:lnSpc>
        <a:spcBef>
          <a:spcPct val="0"/>
        </a:spcBef>
        <a:spcAft>
          <a:spcPct val="0"/>
        </a:spcAft>
        <a:defRPr sz="4400">
          <a:solidFill>
            <a:schemeClr val="tx1"/>
          </a:solidFill>
          <a:latin typeface="Calibri Light"/>
        </a:defRPr>
      </a:lvl8pPr>
      <a:lvl9pPr marL="1828800" algn="l" rtl="0" fontAlgn="base">
        <a:lnSpc>
          <a:spcPct val="90000"/>
        </a:lnSpc>
        <a:spcBef>
          <a:spcPct val="0"/>
        </a:spcBef>
        <a:spcAft>
          <a:spcPct val="0"/>
        </a:spcAft>
        <a:defRPr sz="4400">
          <a:solidFill>
            <a:schemeClr val="tx1"/>
          </a:solidFill>
          <a:latin typeface="Calibri Light"/>
        </a:defRPr>
      </a:lvl9pPr>
    </p:titleStyle>
    <p:bodyStyle>
      <a:lvl1pPr marL="228600" indent="-228600" algn="l" rtl="0" eaLnBrk="0" fontAlgn="base" hangingPunct="0">
        <a:lnSpc>
          <a:spcPct val="90000"/>
        </a:lnSpc>
        <a:spcBef>
          <a:spcPts val="1000"/>
        </a:spcBef>
        <a:spcAft>
          <a:spcPct val="0"/>
        </a:spcAft>
        <a:buFont typeface="Arial" charset="0"/>
        <a:buChar char="•"/>
        <a:defRPr sz="2800" kern="1200">
          <a:solidFill>
            <a:schemeClr val="tx1"/>
          </a:solidFill>
          <a:latin typeface="+mn-lt"/>
          <a:ea typeface="+mn-ea"/>
          <a:cs typeface="+mn-cs"/>
        </a:defRPr>
      </a:lvl1pPr>
      <a:lvl2pPr marL="685800" indent="-228600" algn="l" rtl="0" eaLnBrk="0" fontAlgn="base" hangingPunct="0">
        <a:lnSpc>
          <a:spcPct val="90000"/>
        </a:lnSpc>
        <a:spcBef>
          <a:spcPts val="500"/>
        </a:spcBef>
        <a:spcAft>
          <a:spcPct val="0"/>
        </a:spcAft>
        <a:buFont typeface="Arial" charset="0"/>
        <a:buChar char="•"/>
        <a:defRPr sz="2400" kern="1200">
          <a:solidFill>
            <a:schemeClr val="tx1"/>
          </a:solidFill>
          <a:latin typeface="+mn-lt"/>
          <a:ea typeface="+mn-ea"/>
          <a:cs typeface="+mn-cs"/>
        </a:defRPr>
      </a:lvl2pPr>
      <a:lvl3pPr marL="1143000" indent="-228600" algn="l" rtl="0" eaLnBrk="0" fontAlgn="base" hangingPunct="0">
        <a:lnSpc>
          <a:spcPct val="90000"/>
        </a:lnSpc>
        <a:spcBef>
          <a:spcPts val="500"/>
        </a:spcBef>
        <a:spcAft>
          <a:spcPct val="0"/>
        </a:spcAft>
        <a:buFont typeface="Arial" charset="0"/>
        <a:buChar char="•"/>
        <a:defRPr sz="2000" kern="1200">
          <a:solidFill>
            <a:schemeClr val="tx1"/>
          </a:solidFill>
          <a:latin typeface="+mn-lt"/>
          <a:ea typeface="+mn-ea"/>
          <a:cs typeface="+mn-cs"/>
        </a:defRPr>
      </a:lvl3pPr>
      <a:lvl4pPr marL="16002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4pPr>
      <a:lvl5pPr marL="2057400" indent="-228600" algn="l" rtl="0" eaLnBrk="0" fontAlgn="base" hangingPunct="0">
        <a:lnSpc>
          <a:spcPct val="90000"/>
        </a:lnSpc>
        <a:spcBef>
          <a:spcPts val="500"/>
        </a:spcBef>
        <a:spcAft>
          <a:spcPct val="0"/>
        </a:spcAft>
        <a:buFont typeface="Arial" charset="0"/>
        <a:buChar char="•"/>
        <a:defRPr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2" Type="http://schemas.openxmlformats.org/officeDocument/2006/relationships/image" Target="../media/image1.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Titel 1"/>
          <p:cNvSpPr>
            <a:spLocks noGrp="1"/>
          </p:cNvSpPr>
          <p:nvPr>
            <p:ph type="title" sz="quarter"/>
          </p:nvPr>
        </p:nvSpPr>
        <p:spPr>
          <a:xfrm>
            <a:off x="457200" y="960438"/>
            <a:ext cx="8229600" cy="3713162"/>
          </a:xfrm>
        </p:spPr>
        <p:txBody>
          <a:bodyPr/>
          <a:lstStyle/>
          <a:p>
            <a:r>
              <a:rPr lang="en-GB" sz="1400" u="sng" dirty="0" smtClean="0">
                <a:latin typeface="Arial" charset="0"/>
                <a:cs typeface="Arial" charset="0"/>
              </a:rPr>
              <a:t/>
            </a:r>
            <a:br>
              <a:rPr lang="en-GB" sz="1400" u="sng" dirty="0" smtClean="0">
                <a:latin typeface="Arial" charset="0"/>
                <a:cs typeface="Arial" charset="0"/>
              </a:rPr>
            </a:br>
            <a:r>
              <a:rPr lang="en-GB" sz="1200" b="1" u="sng" dirty="0" smtClean="0">
                <a:latin typeface="Arial" charset="0"/>
                <a:cs typeface="Arial" charset="0"/>
              </a:rPr>
              <a:t>Online Resource 4.</a:t>
            </a:r>
            <a:r>
              <a:rPr lang="en-US" sz="1200" b="1" u="sng" dirty="0" smtClean="0">
                <a:latin typeface="Arial" charset="0"/>
                <a:cs typeface="Arial" charset="0"/>
              </a:rPr>
              <a:t/>
            </a:r>
            <a:br>
              <a:rPr lang="en-US" sz="1200" b="1" u="sng" dirty="0" smtClean="0">
                <a:latin typeface="Arial" charset="0"/>
                <a:cs typeface="Arial" charset="0"/>
              </a:rPr>
            </a:br>
            <a:r>
              <a:rPr lang="en-US" sz="1200" b="1" u="sng" dirty="0" smtClean="0">
                <a:latin typeface="Arial" charset="0"/>
                <a:cs typeface="Arial" charset="0"/>
              </a:rPr>
              <a:t/>
            </a:r>
            <a:br>
              <a:rPr lang="en-US" sz="1200" b="1" u="sng" dirty="0" smtClean="0">
                <a:latin typeface="Arial" charset="0"/>
                <a:cs typeface="Arial" charset="0"/>
              </a:rPr>
            </a:br>
            <a:r>
              <a:rPr lang="en-US" sz="1200" b="1" u="sng" dirty="0" smtClean="0">
                <a:latin typeface="Arial" charset="0"/>
                <a:cs typeface="Arial" charset="0"/>
              </a:rPr>
              <a:t>Article title: </a:t>
            </a:r>
            <a:r>
              <a:rPr lang="en-US" sz="1200" dirty="0" smtClean="0">
                <a:latin typeface="Arial" charset="0"/>
                <a:cs typeface="Arial" charset="0"/>
              </a:rPr>
              <a:t/>
            </a:r>
            <a:br>
              <a:rPr lang="en-US" sz="1200" dirty="0" smtClean="0">
                <a:latin typeface="Arial" charset="0"/>
                <a:cs typeface="Arial" charset="0"/>
              </a:rPr>
            </a:br>
            <a:r>
              <a:rPr lang="en-US" sz="1200" dirty="0" smtClean="0">
                <a:latin typeface="Arial" charset="0"/>
                <a:cs typeface="Arial" charset="0"/>
              </a:rPr>
              <a:t>Depletion of circulating blood NOS3 increases severity of myocardial infarction and left ventricular dysfunction</a:t>
            </a:r>
            <a:br>
              <a:rPr lang="en-US" sz="1200" dirty="0" smtClean="0">
                <a:latin typeface="Arial" charset="0"/>
                <a:cs typeface="Arial" charset="0"/>
              </a:rPr>
            </a:br>
            <a:r>
              <a:rPr lang="en-US" sz="1200" dirty="0" smtClean="0">
                <a:latin typeface="Arial" charset="0"/>
                <a:cs typeface="Arial" charset="0"/>
              </a:rPr>
              <a:t/>
            </a:r>
            <a:br>
              <a:rPr lang="en-US" sz="1200" dirty="0" smtClean="0">
                <a:latin typeface="Arial" charset="0"/>
                <a:cs typeface="Arial" charset="0"/>
              </a:rPr>
            </a:br>
            <a:r>
              <a:rPr lang="en-US" sz="1200" b="1" u="sng" dirty="0" smtClean="0">
                <a:latin typeface="Arial" charset="0"/>
                <a:cs typeface="Arial" charset="0"/>
              </a:rPr>
              <a:t>Journal name:</a:t>
            </a:r>
            <a:r>
              <a:rPr lang="en-US" sz="1200" dirty="0" smtClean="0">
                <a:latin typeface="Arial" charset="0"/>
                <a:cs typeface="Arial" charset="0"/>
              </a:rPr>
              <a:t/>
            </a:r>
            <a:br>
              <a:rPr lang="en-US" sz="1200" dirty="0" smtClean="0">
                <a:latin typeface="Arial" charset="0"/>
                <a:cs typeface="Arial" charset="0"/>
              </a:rPr>
            </a:br>
            <a:r>
              <a:rPr lang="en-US" sz="1200" dirty="0" smtClean="0">
                <a:latin typeface="Arial" charset="0"/>
                <a:cs typeface="Arial" charset="0"/>
              </a:rPr>
              <a:t>Basic Research in Cardiology</a:t>
            </a:r>
            <a:br>
              <a:rPr lang="en-US" sz="1200" dirty="0" smtClean="0">
                <a:latin typeface="Arial" charset="0"/>
                <a:cs typeface="Arial" charset="0"/>
              </a:rPr>
            </a:br>
            <a:r>
              <a:rPr lang="en-US" sz="1200" dirty="0" smtClean="0">
                <a:latin typeface="Arial" charset="0"/>
                <a:cs typeface="Arial" charset="0"/>
              </a:rPr>
              <a:t/>
            </a:r>
            <a:br>
              <a:rPr lang="en-US" sz="1200" dirty="0" smtClean="0">
                <a:latin typeface="Arial" charset="0"/>
                <a:cs typeface="Arial" charset="0"/>
              </a:rPr>
            </a:br>
            <a:r>
              <a:rPr lang="en-US" sz="1200" b="1" u="sng" dirty="0" smtClean="0">
                <a:latin typeface="Arial" charset="0"/>
                <a:cs typeface="Arial" charset="0"/>
              </a:rPr>
              <a:t>Author names:</a:t>
            </a:r>
            <a:r>
              <a:rPr lang="en-US" sz="1200" dirty="0" smtClean="0">
                <a:latin typeface="Arial" charset="0"/>
                <a:cs typeface="Arial" charset="0"/>
              </a:rPr>
              <a:t/>
            </a:r>
            <a:br>
              <a:rPr lang="en-US" sz="1200" dirty="0" smtClean="0">
                <a:latin typeface="Arial" charset="0"/>
                <a:cs typeface="Arial" charset="0"/>
              </a:rPr>
            </a:br>
            <a:r>
              <a:rPr lang="de-DE" sz="1200" dirty="0" smtClean="0">
                <a:latin typeface="Arial" charset="0"/>
                <a:cs typeface="Arial" charset="0"/>
              </a:rPr>
              <a:t>Marc W. </a:t>
            </a:r>
            <a:r>
              <a:rPr lang="de-DE" sz="1200" dirty="0" err="1" smtClean="0">
                <a:latin typeface="Arial" charset="0"/>
                <a:cs typeface="Arial" charset="0"/>
              </a:rPr>
              <a:t>Merx</a:t>
            </a:r>
            <a:r>
              <a:rPr lang="de-DE" sz="1200" dirty="0" smtClean="0">
                <a:latin typeface="Arial" charset="0"/>
                <a:cs typeface="Arial" charset="0"/>
              </a:rPr>
              <a:t>*, Simone Gorressen*, Annette van de Sandt, Miriam </a:t>
            </a:r>
            <a:r>
              <a:rPr lang="de-DE" sz="1200" dirty="0" err="1" smtClean="0">
                <a:latin typeface="Arial" charset="0"/>
                <a:cs typeface="Arial" charset="0"/>
              </a:rPr>
              <a:t>Cortese</a:t>
            </a:r>
            <a:r>
              <a:rPr lang="de-DE" sz="1200" dirty="0" smtClean="0">
                <a:latin typeface="Arial" charset="0"/>
                <a:cs typeface="Arial" charset="0"/>
              </a:rPr>
              <a:t>-Krott, Jan </a:t>
            </a:r>
            <a:r>
              <a:rPr lang="de-DE" sz="1200" dirty="0" err="1" smtClean="0">
                <a:latin typeface="Arial" charset="0"/>
                <a:cs typeface="Arial" charset="0"/>
              </a:rPr>
              <a:t>Ohlig</a:t>
            </a:r>
            <a:r>
              <a:rPr lang="de-DE" sz="1200" dirty="0" smtClean="0">
                <a:latin typeface="Arial" charset="0"/>
                <a:cs typeface="Arial" charset="0"/>
              </a:rPr>
              <a:t>, Manuel Stern, </a:t>
            </a:r>
            <a:r>
              <a:rPr lang="de-DE" sz="1200" dirty="0" err="1" smtClean="0">
                <a:latin typeface="Arial" charset="0"/>
                <a:cs typeface="Arial" charset="0"/>
              </a:rPr>
              <a:t>Tienush</a:t>
            </a:r>
            <a:r>
              <a:rPr lang="de-DE" sz="1200" dirty="0" smtClean="0">
                <a:latin typeface="Arial" charset="0"/>
                <a:cs typeface="Arial" charset="0"/>
              </a:rPr>
              <a:t> </a:t>
            </a:r>
            <a:r>
              <a:rPr lang="de-DE" sz="1200" dirty="0" err="1" smtClean="0">
                <a:latin typeface="Arial" charset="0"/>
                <a:cs typeface="Arial" charset="0"/>
              </a:rPr>
              <a:t>Rassaf</a:t>
            </a:r>
            <a:r>
              <a:rPr lang="de-DE" sz="1200" dirty="0" smtClean="0">
                <a:latin typeface="Arial" charset="0"/>
                <a:cs typeface="Arial" charset="0"/>
              </a:rPr>
              <a:t>, Axel </a:t>
            </a:r>
            <a:r>
              <a:rPr lang="de-DE" sz="1200" dirty="0" err="1" smtClean="0">
                <a:latin typeface="Arial" charset="0"/>
                <a:cs typeface="Arial" charset="0"/>
              </a:rPr>
              <a:t>Gödecke</a:t>
            </a:r>
            <a:r>
              <a:rPr lang="de-DE" sz="1200" dirty="0" smtClean="0">
                <a:latin typeface="Arial" charset="0"/>
                <a:cs typeface="Arial" charset="0"/>
              </a:rPr>
              <a:t>, Mark T. </a:t>
            </a:r>
            <a:r>
              <a:rPr lang="de-DE" sz="1200" dirty="0" err="1" smtClean="0">
                <a:latin typeface="Arial" charset="0"/>
                <a:cs typeface="Arial" charset="0"/>
              </a:rPr>
              <a:t>Gladwin</a:t>
            </a:r>
            <a:r>
              <a:rPr lang="de-DE" sz="1200" baseline="30000" dirty="0" smtClean="0">
                <a:latin typeface="Arial" charset="0"/>
                <a:cs typeface="Arial" charset="0"/>
              </a:rPr>
              <a:t> </a:t>
            </a:r>
            <a:r>
              <a:rPr lang="de-DE" sz="1200" dirty="0" smtClean="0">
                <a:latin typeface="Arial" charset="0"/>
                <a:cs typeface="Arial" charset="0"/>
              </a:rPr>
              <a:t>&amp; Malte Kelm</a:t>
            </a:r>
            <a:r>
              <a:rPr lang="de-DE" sz="1200" dirty="0" smtClean="0"/>
              <a:t/>
            </a:r>
            <a:br>
              <a:rPr lang="de-DE" sz="1200" dirty="0" smtClean="0"/>
            </a:br>
            <a:r>
              <a:rPr lang="en-US" sz="1200" dirty="0" smtClean="0">
                <a:latin typeface="Arial" charset="0"/>
                <a:cs typeface="Arial" charset="0"/>
              </a:rPr>
              <a:t/>
            </a:r>
            <a:br>
              <a:rPr lang="en-US" sz="1200" dirty="0" smtClean="0">
                <a:latin typeface="Arial" charset="0"/>
                <a:cs typeface="Arial" charset="0"/>
              </a:rPr>
            </a:br>
            <a:r>
              <a:rPr lang="en-US" sz="1200" b="1" u="sng" dirty="0" smtClean="0">
                <a:latin typeface="Arial" charset="0"/>
                <a:cs typeface="Arial" charset="0"/>
              </a:rPr>
              <a:t>Corresponding author:</a:t>
            </a:r>
            <a:r>
              <a:rPr lang="en-US" sz="1200" dirty="0" smtClean="0">
                <a:latin typeface="Arial" charset="0"/>
                <a:cs typeface="Arial" charset="0"/>
              </a:rPr>
              <a:t/>
            </a:r>
            <a:br>
              <a:rPr lang="en-US" sz="1200" dirty="0" smtClean="0">
                <a:latin typeface="Arial" charset="0"/>
                <a:cs typeface="Arial" charset="0"/>
              </a:rPr>
            </a:br>
            <a:r>
              <a:rPr lang="en-GB" sz="1200" dirty="0" smtClean="0">
                <a:latin typeface="Arial" charset="0"/>
                <a:cs typeface="Arial" charset="0"/>
              </a:rPr>
              <a:t>Marc W. </a:t>
            </a:r>
            <a:r>
              <a:rPr lang="en-GB" sz="1200" dirty="0" err="1" smtClean="0">
                <a:latin typeface="Arial" charset="0"/>
                <a:cs typeface="Arial" charset="0"/>
              </a:rPr>
              <a:t>Merx</a:t>
            </a:r>
            <a:r>
              <a:rPr lang="en-GB" sz="1200" dirty="0" smtClean="0">
                <a:latin typeface="Arial" charset="0"/>
                <a:cs typeface="Arial" charset="0"/>
              </a:rPr>
              <a:t>. M.D.</a:t>
            </a:r>
            <a:r>
              <a:rPr lang="de-DE" sz="1200" dirty="0" smtClean="0">
                <a:latin typeface="Arial" charset="0"/>
                <a:cs typeface="Arial" charset="0"/>
              </a:rPr>
              <a:t/>
            </a:r>
            <a:br>
              <a:rPr lang="de-DE" sz="1200" dirty="0" smtClean="0">
                <a:latin typeface="Arial" charset="0"/>
                <a:cs typeface="Arial" charset="0"/>
              </a:rPr>
            </a:br>
            <a:r>
              <a:rPr lang="en-US" sz="1200" dirty="0" smtClean="0">
                <a:latin typeface="Arial" charset="0"/>
                <a:cs typeface="Arial" charset="0"/>
              </a:rPr>
              <a:t>Department of Medicine</a:t>
            </a:r>
            <a:r>
              <a:rPr lang="de-DE" sz="1200" dirty="0" smtClean="0">
                <a:latin typeface="Arial" charset="0"/>
                <a:cs typeface="Arial" charset="0"/>
              </a:rPr>
              <a:t/>
            </a:r>
            <a:br>
              <a:rPr lang="de-DE" sz="1200" dirty="0" smtClean="0">
                <a:latin typeface="Arial" charset="0"/>
                <a:cs typeface="Arial" charset="0"/>
              </a:rPr>
            </a:br>
            <a:r>
              <a:rPr lang="en-US" sz="1200" dirty="0" smtClean="0">
                <a:latin typeface="Arial" charset="0"/>
                <a:cs typeface="Arial" charset="0"/>
              </a:rPr>
              <a:t>Division of Cardiology, </a:t>
            </a:r>
            <a:r>
              <a:rPr lang="en-US" sz="1200" dirty="0" err="1" smtClean="0">
                <a:latin typeface="Arial" charset="0"/>
                <a:cs typeface="Arial" charset="0"/>
              </a:rPr>
              <a:t>Pneumology</a:t>
            </a:r>
            <a:r>
              <a:rPr lang="en-US" sz="1200" dirty="0" smtClean="0">
                <a:latin typeface="Arial" charset="0"/>
                <a:cs typeface="Arial" charset="0"/>
              </a:rPr>
              <a:t> and Angiology</a:t>
            </a:r>
            <a:r>
              <a:rPr lang="de-DE" sz="1200" dirty="0" smtClean="0">
                <a:latin typeface="Arial" charset="0"/>
                <a:cs typeface="Arial" charset="0"/>
              </a:rPr>
              <a:t/>
            </a:r>
            <a:br>
              <a:rPr lang="de-DE" sz="1200" dirty="0" smtClean="0">
                <a:latin typeface="Arial" charset="0"/>
                <a:cs typeface="Arial" charset="0"/>
              </a:rPr>
            </a:br>
            <a:r>
              <a:rPr lang="en-GB" sz="1200" dirty="0" err="1" smtClean="0">
                <a:latin typeface="Arial" charset="0"/>
                <a:cs typeface="Arial" charset="0"/>
              </a:rPr>
              <a:t>Moorenstrasse</a:t>
            </a:r>
            <a:r>
              <a:rPr lang="en-GB" sz="1200" dirty="0" smtClean="0">
                <a:latin typeface="Arial" charset="0"/>
                <a:cs typeface="Arial" charset="0"/>
              </a:rPr>
              <a:t> 5, D- 40225 Düsseldorf</a:t>
            </a:r>
            <a:r>
              <a:rPr lang="de-DE" sz="1200" dirty="0" smtClean="0">
                <a:latin typeface="Arial" charset="0"/>
                <a:cs typeface="Arial" charset="0"/>
              </a:rPr>
              <a:t/>
            </a:r>
            <a:br>
              <a:rPr lang="de-DE" sz="1200" dirty="0" smtClean="0">
                <a:latin typeface="Arial" charset="0"/>
                <a:cs typeface="Arial" charset="0"/>
              </a:rPr>
            </a:br>
            <a:r>
              <a:rPr lang="en-GB" sz="1200" dirty="0" smtClean="0">
                <a:latin typeface="Arial" charset="0"/>
                <a:cs typeface="Arial" charset="0"/>
              </a:rPr>
              <a:t>Phone: +49 (0) 211- 8118801, Fax: +49 (0) 211- 8118812</a:t>
            </a:r>
            <a:r>
              <a:rPr lang="de-DE" sz="1200" dirty="0" smtClean="0">
                <a:latin typeface="Arial" charset="0"/>
                <a:cs typeface="Arial" charset="0"/>
              </a:rPr>
              <a:t/>
            </a:r>
            <a:br>
              <a:rPr lang="de-DE" sz="1200" dirty="0" smtClean="0">
                <a:latin typeface="Arial" charset="0"/>
                <a:cs typeface="Arial" charset="0"/>
              </a:rPr>
            </a:br>
            <a:r>
              <a:rPr lang="en-GB" sz="1200" dirty="0" smtClean="0">
                <a:latin typeface="Arial" charset="0"/>
                <a:cs typeface="Arial" charset="0"/>
              </a:rPr>
              <a:t>Email: </a:t>
            </a:r>
            <a:r>
              <a:rPr lang="en-GB" sz="1200" u="sng" dirty="0" smtClean="0">
                <a:latin typeface="Arial" charset="0"/>
                <a:cs typeface="Arial" charset="0"/>
              </a:rPr>
              <a:t>marc.merx@med.uni-duesseldorf.de</a:t>
            </a:r>
            <a:br>
              <a:rPr lang="en-GB" sz="1200" u="sng" dirty="0" smtClean="0">
                <a:latin typeface="Arial" charset="0"/>
                <a:cs typeface="Arial" charset="0"/>
              </a:rPr>
            </a:br>
            <a:r>
              <a:rPr lang="en-GB" sz="1200" u="sng" dirty="0" smtClean="0">
                <a:latin typeface="Arial" charset="0"/>
                <a:cs typeface="Arial" charset="0"/>
              </a:rPr>
              <a:t/>
            </a:r>
            <a:br>
              <a:rPr lang="en-GB" sz="1200" u="sng" dirty="0" smtClean="0">
                <a:latin typeface="Arial" charset="0"/>
                <a:cs typeface="Arial" charset="0"/>
              </a:rPr>
            </a:br>
            <a:r>
              <a:rPr lang="en-GB" sz="1400" u="sng" dirty="0" smtClean="0">
                <a:latin typeface="Arial" charset="0"/>
                <a:cs typeface="Arial" charset="0"/>
              </a:rPr>
              <a:t/>
            </a:r>
            <a:br>
              <a:rPr lang="en-GB" sz="1400" u="sng" dirty="0" smtClean="0">
                <a:latin typeface="Arial" charset="0"/>
                <a:cs typeface="Arial" charset="0"/>
              </a:rPr>
            </a:br>
            <a:r>
              <a:rPr lang="de-DE" sz="1400" dirty="0" smtClean="0"/>
              <a:t/>
            </a:r>
            <a:br>
              <a:rPr lang="de-DE" sz="1400" dirty="0" smtClean="0"/>
            </a:br>
            <a:r>
              <a:rPr lang="de-DE" sz="1400" dirty="0" smtClean="0"/>
              <a:t/>
            </a:r>
            <a:br>
              <a:rPr lang="de-DE" sz="1400" dirty="0" smtClean="0"/>
            </a:br>
            <a:r>
              <a:rPr lang="en-US" sz="1400" b="1" dirty="0" smtClean="0">
                <a:latin typeface="Arial" charset="0"/>
                <a:cs typeface="Arial" charset="0"/>
              </a:rPr>
              <a:t/>
            </a:r>
            <a:br>
              <a:rPr lang="en-US" sz="1400" b="1" dirty="0" smtClean="0">
                <a:latin typeface="Arial" charset="0"/>
                <a:cs typeface="Arial" charset="0"/>
              </a:rPr>
            </a:br>
            <a:r>
              <a:rPr lang="de-DE" sz="1400" dirty="0" smtClean="0">
                <a:latin typeface="Arial" charset="0"/>
                <a:cs typeface="Arial" charset="0"/>
              </a:rPr>
              <a:t/>
            </a:r>
            <a:br>
              <a:rPr lang="de-DE" sz="1400" dirty="0" smtClean="0">
                <a:latin typeface="Arial" charset="0"/>
                <a:cs typeface="Arial" charset="0"/>
              </a:rPr>
            </a:br>
            <a:endParaRPr lang="de-DE" sz="1400" dirty="0" smtClean="0">
              <a:latin typeface="Arial" charset="0"/>
              <a:cs typeface="Arial" charset="0"/>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9"/>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726944" y="2199069"/>
            <a:ext cx="3249613" cy="19827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0" name="Textfeld 3"/>
          <p:cNvSpPr txBox="1">
            <a:spLocks noChangeArrowheads="1"/>
          </p:cNvSpPr>
          <p:nvPr/>
        </p:nvSpPr>
        <p:spPr bwMode="auto">
          <a:xfrm>
            <a:off x="5924550" y="0"/>
            <a:ext cx="3219450" cy="369888"/>
          </a:xfrm>
          <a:prstGeom prst="rect">
            <a:avLst/>
          </a:prstGeom>
          <a:noFill/>
          <a:ln w="9525">
            <a:noFill/>
            <a:miter lim="800000"/>
            <a:headEnd/>
            <a:tailEnd/>
          </a:ln>
        </p:spPr>
        <p:txBody>
          <a:bodyPr wrap="none">
            <a:spAutoFit/>
          </a:bodyPr>
          <a:lstStyle/>
          <a:p>
            <a:r>
              <a:rPr lang="en-US" dirty="0"/>
              <a:t>Online resource 4 (SAP level)</a:t>
            </a:r>
          </a:p>
        </p:txBody>
      </p:sp>
      <p:grpSp>
        <p:nvGrpSpPr>
          <p:cNvPr id="1032" name="Group 71"/>
          <p:cNvGrpSpPr>
            <a:grpSpLocks/>
          </p:cNvGrpSpPr>
          <p:nvPr/>
        </p:nvGrpSpPr>
        <p:grpSpPr bwMode="auto">
          <a:xfrm>
            <a:off x="5705475" y="2306638"/>
            <a:ext cx="792163" cy="296862"/>
            <a:chOff x="769" y="1036"/>
            <a:chExt cx="499" cy="187"/>
          </a:xfrm>
        </p:grpSpPr>
        <p:sp>
          <p:nvSpPr>
            <p:cNvPr id="1033" name="Rectangle 65"/>
            <p:cNvSpPr>
              <a:spLocks noChangeArrowheads="1"/>
            </p:cNvSpPr>
            <p:nvPr/>
          </p:nvSpPr>
          <p:spPr bwMode="auto">
            <a:xfrm>
              <a:off x="914" y="1036"/>
              <a:ext cx="354" cy="96"/>
            </a:xfrm>
            <a:prstGeom prst="rect">
              <a:avLst/>
            </a:prstGeom>
            <a:noFill/>
            <a:ln w="9525">
              <a:noFill/>
              <a:miter lim="800000"/>
              <a:headEnd/>
              <a:tailEnd/>
            </a:ln>
          </p:spPr>
          <p:txBody>
            <a:bodyPr lIns="0" tIns="0" rIns="0" bIns="0">
              <a:spAutoFit/>
            </a:bodyPr>
            <a:lstStyle/>
            <a:p>
              <a:r>
                <a:rPr lang="de-DE" sz="1000" b="1" dirty="0">
                  <a:solidFill>
                    <a:srgbClr val="000000"/>
                  </a:solidFill>
                </a:rPr>
                <a:t>BC+/EC+</a:t>
              </a:r>
              <a:endParaRPr lang="de-DE" dirty="0"/>
            </a:p>
          </p:txBody>
        </p:sp>
        <p:sp>
          <p:nvSpPr>
            <p:cNvPr id="1034" name="Rectangle 66"/>
            <p:cNvSpPr>
              <a:spLocks noChangeArrowheads="1"/>
            </p:cNvSpPr>
            <p:nvPr/>
          </p:nvSpPr>
          <p:spPr bwMode="auto">
            <a:xfrm>
              <a:off x="769" y="1056"/>
              <a:ext cx="93" cy="47"/>
            </a:xfrm>
            <a:prstGeom prst="rect">
              <a:avLst/>
            </a:prstGeom>
            <a:solidFill>
              <a:srgbClr val="008000"/>
            </a:solidFill>
            <a:ln w="9525">
              <a:noFill/>
              <a:miter lim="800000"/>
              <a:headEnd/>
              <a:tailEnd/>
            </a:ln>
          </p:spPr>
          <p:txBody>
            <a:bodyPr/>
            <a:lstStyle/>
            <a:p>
              <a:endParaRPr lang="de-DE"/>
            </a:p>
          </p:txBody>
        </p:sp>
        <p:sp>
          <p:nvSpPr>
            <p:cNvPr id="1035" name="Freeform 67"/>
            <p:cNvSpPr>
              <a:spLocks/>
            </p:cNvSpPr>
            <p:nvPr/>
          </p:nvSpPr>
          <p:spPr bwMode="auto">
            <a:xfrm>
              <a:off x="769" y="1056"/>
              <a:ext cx="93" cy="47"/>
            </a:xfrm>
            <a:custGeom>
              <a:avLst/>
              <a:gdLst>
                <a:gd name="T0" fmla="*/ 0 w 128"/>
                <a:gd name="T1" fmla="*/ 0 h 66"/>
                <a:gd name="T2" fmla="*/ 0 w 128"/>
                <a:gd name="T3" fmla="*/ 0 h 66"/>
                <a:gd name="T4" fmla="*/ 36 w 128"/>
                <a:gd name="T5" fmla="*/ 0 h 66"/>
                <a:gd name="T6" fmla="*/ 36 w 128"/>
                <a:gd name="T7" fmla="*/ 17 h 66"/>
                <a:gd name="T8" fmla="*/ 0 w 128"/>
                <a:gd name="T9" fmla="*/ 17 h 66"/>
                <a:gd name="T10" fmla="*/ 0 w 128"/>
                <a:gd name="T11" fmla="*/ 0 h 66"/>
                <a:gd name="T12" fmla="*/ 0 60000 65536"/>
                <a:gd name="T13" fmla="*/ 0 60000 65536"/>
                <a:gd name="T14" fmla="*/ 0 60000 65536"/>
                <a:gd name="T15" fmla="*/ 0 60000 65536"/>
                <a:gd name="T16" fmla="*/ 0 60000 65536"/>
                <a:gd name="T17" fmla="*/ 0 60000 65536"/>
                <a:gd name="T18" fmla="*/ 0 w 128"/>
                <a:gd name="T19" fmla="*/ 0 h 66"/>
                <a:gd name="T20" fmla="*/ 128 w 128"/>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28" h="66">
                  <a:moveTo>
                    <a:pt x="0" y="0"/>
                  </a:moveTo>
                  <a:lnTo>
                    <a:pt x="0" y="0"/>
                  </a:lnTo>
                  <a:lnTo>
                    <a:pt x="128" y="0"/>
                  </a:lnTo>
                  <a:lnTo>
                    <a:pt x="128" y="66"/>
                  </a:lnTo>
                  <a:lnTo>
                    <a:pt x="0" y="66"/>
                  </a:lnTo>
                  <a:lnTo>
                    <a:pt x="0" y="0"/>
                  </a:lnTo>
                </a:path>
              </a:pathLst>
            </a:custGeom>
            <a:noFill/>
            <a:ln w="7938">
              <a:solidFill>
                <a:srgbClr val="000000"/>
              </a:solidFill>
              <a:prstDash val="solid"/>
              <a:round/>
              <a:headEnd/>
              <a:tailEnd/>
            </a:ln>
          </p:spPr>
          <p:txBody>
            <a:bodyPr/>
            <a:lstStyle/>
            <a:p>
              <a:endParaRPr lang="de-DE"/>
            </a:p>
          </p:txBody>
        </p:sp>
        <p:sp>
          <p:nvSpPr>
            <p:cNvPr id="1036" name="Rectangle 68"/>
            <p:cNvSpPr>
              <a:spLocks noChangeArrowheads="1"/>
            </p:cNvSpPr>
            <p:nvPr/>
          </p:nvSpPr>
          <p:spPr bwMode="auto">
            <a:xfrm>
              <a:off x="914" y="1128"/>
              <a:ext cx="323" cy="95"/>
            </a:xfrm>
            <a:prstGeom prst="rect">
              <a:avLst/>
            </a:prstGeom>
            <a:noFill/>
            <a:ln w="9525">
              <a:noFill/>
              <a:miter lim="800000"/>
              <a:headEnd/>
              <a:tailEnd/>
            </a:ln>
          </p:spPr>
          <p:txBody>
            <a:bodyPr wrap="none" lIns="0" tIns="0" rIns="0" bIns="0">
              <a:spAutoFit/>
            </a:bodyPr>
            <a:lstStyle/>
            <a:p>
              <a:r>
                <a:rPr lang="de-DE" sz="1000" b="1">
                  <a:solidFill>
                    <a:srgbClr val="000000"/>
                  </a:solidFill>
                </a:rPr>
                <a:t>BC-/EC+</a:t>
              </a:r>
              <a:endParaRPr lang="de-DE"/>
            </a:p>
          </p:txBody>
        </p:sp>
        <p:sp>
          <p:nvSpPr>
            <p:cNvPr id="1037" name="Rectangle 69"/>
            <p:cNvSpPr>
              <a:spLocks noChangeArrowheads="1"/>
            </p:cNvSpPr>
            <p:nvPr/>
          </p:nvSpPr>
          <p:spPr bwMode="auto">
            <a:xfrm>
              <a:off x="769" y="1147"/>
              <a:ext cx="93" cy="48"/>
            </a:xfrm>
            <a:prstGeom prst="rect">
              <a:avLst/>
            </a:prstGeom>
            <a:solidFill>
              <a:srgbClr val="FF0000"/>
            </a:solidFill>
            <a:ln w="9525">
              <a:noFill/>
              <a:miter lim="800000"/>
              <a:headEnd/>
              <a:tailEnd/>
            </a:ln>
          </p:spPr>
          <p:txBody>
            <a:bodyPr/>
            <a:lstStyle/>
            <a:p>
              <a:endParaRPr lang="de-DE"/>
            </a:p>
          </p:txBody>
        </p:sp>
        <p:sp>
          <p:nvSpPr>
            <p:cNvPr id="1038" name="Freeform 70"/>
            <p:cNvSpPr>
              <a:spLocks/>
            </p:cNvSpPr>
            <p:nvPr/>
          </p:nvSpPr>
          <p:spPr bwMode="auto">
            <a:xfrm>
              <a:off x="769" y="1147"/>
              <a:ext cx="93" cy="48"/>
            </a:xfrm>
            <a:custGeom>
              <a:avLst/>
              <a:gdLst>
                <a:gd name="T0" fmla="*/ 0 w 128"/>
                <a:gd name="T1" fmla="*/ 0 h 66"/>
                <a:gd name="T2" fmla="*/ 0 w 128"/>
                <a:gd name="T3" fmla="*/ 0 h 66"/>
                <a:gd name="T4" fmla="*/ 36 w 128"/>
                <a:gd name="T5" fmla="*/ 0 h 66"/>
                <a:gd name="T6" fmla="*/ 36 w 128"/>
                <a:gd name="T7" fmla="*/ 18 h 66"/>
                <a:gd name="T8" fmla="*/ 0 w 128"/>
                <a:gd name="T9" fmla="*/ 18 h 66"/>
                <a:gd name="T10" fmla="*/ 0 w 128"/>
                <a:gd name="T11" fmla="*/ 0 h 66"/>
                <a:gd name="T12" fmla="*/ 0 60000 65536"/>
                <a:gd name="T13" fmla="*/ 0 60000 65536"/>
                <a:gd name="T14" fmla="*/ 0 60000 65536"/>
                <a:gd name="T15" fmla="*/ 0 60000 65536"/>
                <a:gd name="T16" fmla="*/ 0 60000 65536"/>
                <a:gd name="T17" fmla="*/ 0 60000 65536"/>
                <a:gd name="T18" fmla="*/ 0 w 128"/>
                <a:gd name="T19" fmla="*/ 0 h 66"/>
                <a:gd name="T20" fmla="*/ 128 w 128"/>
                <a:gd name="T21" fmla="*/ 66 h 66"/>
              </a:gdLst>
              <a:ahLst/>
              <a:cxnLst>
                <a:cxn ang="T12">
                  <a:pos x="T0" y="T1"/>
                </a:cxn>
                <a:cxn ang="T13">
                  <a:pos x="T2" y="T3"/>
                </a:cxn>
                <a:cxn ang="T14">
                  <a:pos x="T4" y="T5"/>
                </a:cxn>
                <a:cxn ang="T15">
                  <a:pos x="T6" y="T7"/>
                </a:cxn>
                <a:cxn ang="T16">
                  <a:pos x="T8" y="T9"/>
                </a:cxn>
                <a:cxn ang="T17">
                  <a:pos x="T10" y="T11"/>
                </a:cxn>
              </a:cxnLst>
              <a:rect l="T18" t="T19" r="T20" b="T21"/>
              <a:pathLst>
                <a:path w="128" h="66">
                  <a:moveTo>
                    <a:pt x="0" y="0"/>
                  </a:moveTo>
                  <a:lnTo>
                    <a:pt x="0" y="0"/>
                  </a:lnTo>
                  <a:lnTo>
                    <a:pt x="128" y="0"/>
                  </a:lnTo>
                  <a:lnTo>
                    <a:pt x="128" y="66"/>
                  </a:lnTo>
                  <a:lnTo>
                    <a:pt x="0" y="66"/>
                  </a:lnTo>
                  <a:lnTo>
                    <a:pt x="0" y="0"/>
                  </a:lnTo>
                </a:path>
              </a:pathLst>
            </a:custGeom>
            <a:noFill/>
            <a:ln w="7938">
              <a:solidFill>
                <a:srgbClr val="000000"/>
              </a:solidFill>
              <a:prstDash val="solid"/>
              <a:round/>
              <a:headEnd/>
              <a:tailEnd/>
            </a:ln>
          </p:spPr>
          <p:txBody>
            <a:bodyPr/>
            <a:lstStyle/>
            <a:p>
              <a:endParaRPr lang="de-DE"/>
            </a:p>
          </p:txBody>
        </p:sp>
      </p:gr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Textfeld 6"/>
          <p:cNvSpPr txBox="1">
            <a:spLocks noChangeArrowheads="1"/>
          </p:cNvSpPr>
          <p:nvPr/>
        </p:nvSpPr>
        <p:spPr bwMode="auto">
          <a:xfrm>
            <a:off x="406400" y="641350"/>
            <a:ext cx="8297863" cy="2677656"/>
          </a:xfrm>
          <a:prstGeom prst="rect">
            <a:avLst/>
          </a:prstGeom>
          <a:noFill/>
          <a:ln w="9525">
            <a:noFill/>
            <a:miter lim="800000"/>
            <a:headEnd/>
            <a:tailEnd/>
          </a:ln>
        </p:spPr>
        <p:txBody>
          <a:bodyPr>
            <a:spAutoFit/>
          </a:bodyPr>
          <a:lstStyle/>
          <a:p>
            <a:pPr algn="just" eaLnBrk="0" hangingPunct="0"/>
            <a:r>
              <a:rPr lang="en-US" sz="1200" u="sng" dirty="0">
                <a:ea typeface="Times New Roman" pitchFamily="18" charset="0"/>
                <a:cs typeface="Arial" charset="0"/>
              </a:rPr>
              <a:t>Figure legend</a:t>
            </a:r>
            <a:endParaRPr lang="de-DE" sz="1200" dirty="0">
              <a:ea typeface="Times New Roman" pitchFamily="18" charset="0"/>
              <a:cs typeface="Arial" charset="0"/>
            </a:endParaRPr>
          </a:p>
          <a:p>
            <a:pPr algn="just" eaLnBrk="0" hangingPunct="0"/>
            <a:r>
              <a:rPr lang="en-US" sz="1200" i="1" u="sng" dirty="0">
                <a:ea typeface="Times New Roman" pitchFamily="18" charset="0"/>
                <a:cs typeface="Arial" charset="0"/>
              </a:rPr>
              <a:t>Online Resource 4 - Serum amyloid P concentration in blood plasma is equal in both chimera groups at baseline</a:t>
            </a:r>
            <a:r>
              <a:rPr lang="en-US" sz="1200" u="sng" dirty="0">
                <a:ea typeface="Times New Roman" pitchFamily="18" charset="0"/>
                <a:cs typeface="Arial" charset="0"/>
              </a:rPr>
              <a:t>.</a:t>
            </a:r>
            <a:endParaRPr lang="de-DE" sz="1200" dirty="0">
              <a:ea typeface="Times New Roman" pitchFamily="18" charset="0"/>
              <a:cs typeface="Arial" charset="0"/>
            </a:endParaRPr>
          </a:p>
          <a:p>
            <a:pPr algn="just" eaLnBrk="0" hangingPunct="0"/>
            <a:r>
              <a:rPr lang="en-US" sz="1200" dirty="0">
                <a:ea typeface="Times New Roman" pitchFamily="18" charset="0"/>
                <a:cs typeface="Arial" charset="0"/>
              </a:rPr>
              <a:t>6 weeks after transplantation both analyzed group show equal amounts of SAP in blood plasma (BC+/EC+ n=23; BC-/EC+ n=19; </a:t>
            </a:r>
            <a:r>
              <a:rPr lang="en-US" sz="1200" dirty="0" err="1">
                <a:ea typeface="Times New Roman" pitchFamily="18" charset="0"/>
                <a:cs typeface="Arial" charset="0"/>
              </a:rPr>
              <a:t>n.s</a:t>
            </a:r>
            <a:r>
              <a:rPr lang="en-US" sz="1200" dirty="0">
                <a:ea typeface="Times New Roman" pitchFamily="18" charset="0"/>
                <a:cs typeface="Arial" charset="0"/>
              </a:rPr>
              <a:t>.; unpaired student’s t-test).</a:t>
            </a:r>
            <a:r>
              <a:rPr lang="en-US" sz="1200" i="1" u="sng" dirty="0">
                <a:ea typeface="Times New Roman" pitchFamily="18" charset="0"/>
                <a:cs typeface="Arial" charset="0"/>
              </a:rPr>
              <a:t> </a:t>
            </a:r>
            <a:endParaRPr lang="de-DE" sz="1200" dirty="0">
              <a:ea typeface="Times New Roman" pitchFamily="18" charset="0"/>
              <a:cs typeface="Arial" charset="0"/>
            </a:endParaRPr>
          </a:p>
          <a:p>
            <a:pPr algn="just" eaLnBrk="0" hangingPunct="0"/>
            <a:r>
              <a:rPr lang="en-US" sz="1200" i="1" dirty="0">
                <a:ea typeface="Times New Roman" pitchFamily="18" charset="0"/>
                <a:cs typeface="Arial" charset="0"/>
              </a:rPr>
              <a:t> </a:t>
            </a:r>
            <a:endParaRPr lang="de-DE" sz="1200" dirty="0">
              <a:ea typeface="Times New Roman" pitchFamily="18" charset="0"/>
              <a:cs typeface="Arial" charset="0"/>
            </a:endParaRPr>
          </a:p>
          <a:p>
            <a:pPr algn="just" eaLnBrk="0" hangingPunct="0"/>
            <a:r>
              <a:rPr lang="en-US" sz="1200" i="1" u="sng" dirty="0">
                <a:ea typeface="Times New Roman" pitchFamily="18" charset="0"/>
                <a:cs typeface="Arial" charset="0"/>
              </a:rPr>
              <a:t>Methods Online Resource 4 – Determination of the mouse serum amyloid P (SAP) concentration in blood plasma</a:t>
            </a:r>
            <a:endParaRPr lang="de-DE" sz="1200" dirty="0">
              <a:ea typeface="Times New Roman" pitchFamily="18" charset="0"/>
              <a:cs typeface="Arial" charset="0"/>
            </a:endParaRPr>
          </a:p>
          <a:p>
            <a:pPr algn="just" eaLnBrk="0" hangingPunct="0"/>
            <a:r>
              <a:rPr lang="en-US" sz="1200" i="1" dirty="0"/>
              <a:t>(Methods description included in main manuscript, reproduced here for convenience)</a:t>
            </a:r>
            <a:endParaRPr lang="de-DE" sz="1200" dirty="0"/>
          </a:p>
          <a:p>
            <a:pPr algn="just" eaLnBrk="0" hangingPunct="0"/>
            <a:r>
              <a:rPr lang="en-US" sz="1200" dirty="0" smtClean="0">
                <a:ea typeface="Times New Roman" pitchFamily="18" charset="0"/>
                <a:cs typeface="Arial" charset="0"/>
              </a:rPr>
              <a:t>Mouse </a:t>
            </a:r>
            <a:r>
              <a:rPr lang="en-US" sz="1200" dirty="0">
                <a:ea typeface="Times New Roman" pitchFamily="18" charset="0"/>
                <a:cs typeface="Arial" charset="0"/>
              </a:rPr>
              <a:t>serum amyloid P (SAP) is a major acute phase protein which circulates as a ~230 </a:t>
            </a:r>
            <a:r>
              <a:rPr lang="en-US" sz="1200" dirty="0" err="1">
                <a:ea typeface="Times New Roman" pitchFamily="18" charset="0"/>
                <a:cs typeface="Arial" charset="0"/>
              </a:rPr>
              <a:t>kDa</a:t>
            </a:r>
            <a:r>
              <a:rPr lang="en-US" sz="1200" dirty="0">
                <a:ea typeface="Times New Roman" pitchFamily="18" charset="0"/>
                <a:cs typeface="Arial" charset="0"/>
              </a:rPr>
              <a:t> glycoprotein in the murine bloodstream. Measuring the concentration of SAP is indicative of the extent and severity of an inflammatory stimulus. Therefore it is suitable to exclude persisting inflammation after bone marrow transplantation. For the analysis of SAP concentration in blood plasma </a:t>
            </a:r>
            <a:r>
              <a:rPr lang="en-US" sz="1200" dirty="0" smtClean="0">
                <a:ea typeface="Times New Roman" pitchFamily="18" charset="0"/>
                <a:cs typeface="Arial" charset="0"/>
              </a:rPr>
              <a:t>50 µl </a:t>
            </a:r>
            <a:r>
              <a:rPr lang="en-US" sz="1200" dirty="0">
                <a:ea typeface="Times New Roman" pitchFamily="18" charset="0"/>
                <a:cs typeface="Arial" charset="0"/>
              </a:rPr>
              <a:t>whole blood were taken by cardiac puncture at baseline (6 weeks after bone marrow transplantation). Blood was centrifuged at 5000g (4 °C) for 1 minute. Blood plasma was collected and stored for subsequent analysis at -20 °C. The determination of the SAP concentration in the individual samples was performed using mouse SAP ELISA (</a:t>
            </a:r>
            <a:r>
              <a:rPr lang="en-US" sz="1200" dirty="0" err="1">
                <a:ea typeface="Times New Roman" pitchFamily="18" charset="0"/>
                <a:cs typeface="Arial" charset="0"/>
              </a:rPr>
              <a:t>Genway</a:t>
            </a:r>
            <a:r>
              <a:rPr lang="en-US" sz="1200" dirty="0">
                <a:ea typeface="Times New Roman" pitchFamily="18" charset="0"/>
                <a:cs typeface="Arial" charset="0"/>
              </a:rPr>
              <a:t> Biotech) according to manufacturer instructions.</a:t>
            </a:r>
            <a:endParaRPr lang="de-DE" sz="1200" dirty="0">
              <a:ea typeface="Times New Roman" pitchFamily="18" charset="0"/>
              <a:cs typeface="Arial" charset="0"/>
            </a:endParaRPr>
          </a:p>
        </p:txBody>
      </p:sp>
      <p:cxnSp>
        <p:nvCxnSpPr>
          <p:cNvPr id="4" name="Gerade Verbindung 3"/>
          <p:cNvCxnSpPr/>
          <p:nvPr/>
        </p:nvCxnSpPr>
        <p:spPr>
          <a:xfrm>
            <a:off x="534988" y="1516063"/>
            <a:ext cx="8023225" cy="1587"/>
          </a:xfrm>
          <a:prstGeom prst="line">
            <a:avLst/>
          </a:prstGeom>
          <a:ln w="12700">
            <a:solidFill>
              <a:schemeClr val="tx1"/>
            </a:solidFill>
          </a:ln>
          <a:effectLst/>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Larissa">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Larissa">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0</TotalTime>
  <Words>71</Words>
  <Application>Microsoft Office PowerPoint</Application>
  <PresentationFormat>Bildschirmpräsentation (4:3)</PresentationFormat>
  <Paragraphs>11</Paragraphs>
  <Slides>3</Slides>
  <Notes>0</Notes>
  <HiddenSlides>0</HiddenSlides>
  <MMClips>0</MMClips>
  <ScaleCrop>false</ScaleCrop>
  <HeadingPairs>
    <vt:vector size="4" baseType="variant">
      <vt:variant>
        <vt:lpstr>Design</vt:lpstr>
      </vt:variant>
      <vt:variant>
        <vt:i4>1</vt:i4>
      </vt:variant>
      <vt:variant>
        <vt:lpstr>Folientitel</vt:lpstr>
      </vt:variant>
      <vt:variant>
        <vt:i4>3</vt:i4>
      </vt:variant>
    </vt:vector>
  </HeadingPairs>
  <TitlesOfParts>
    <vt:vector size="4" baseType="lpstr">
      <vt:lpstr>Office Theme</vt:lpstr>
      <vt:lpstr> Online Resource 4.  Article title:  Depletion of circulating blood NOS3 increases severity of myocardial infarction and left ventricular dysfunction  Journal name: Basic Research in Cardiology  Author names: Marc W. Merx*, Simone Gorressen*, Annette van de Sandt, Miriam Cortese-Krott, Jan Ohlig, Manuel Stern, Tienush Rassaf, Axel Gödecke, Mark T. Gladwin &amp; Malte Kelm  Corresponding author: Marc W. Merx. M.D. Department of Medicine Division of Cardiology, Pneumology and Angiology Moorenstrasse 5, D- 40225 Düsseldorf Phone: +49 (0) 211- 8118801, Fax: +49 (0) 211- 8118812 Email: marc.merx@med.uni-duesseldorf.de       </vt:lpstr>
      <vt:lpstr>PowerPoint-Präsentation</vt:lpstr>
      <vt:lpstr>PowerPoint-Präsentation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Simone Zander</dc:creator>
  <cp:lastModifiedBy>Simone Gorressen</cp:lastModifiedBy>
  <cp:revision>103</cp:revision>
  <cp:lastPrinted>2013-05-08T12:21:01Z</cp:lastPrinted>
  <dcterms:created xsi:type="dcterms:W3CDTF">2013-02-25T11:37:19Z</dcterms:created>
  <dcterms:modified xsi:type="dcterms:W3CDTF">2013-10-24T13:30:40Z</dcterms:modified>
</cp:coreProperties>
</file>