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64" y="1352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BFAD7-EF3A-4D7E-85C0-BE8E8CFABAD6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C44AF-5D0A-47BF-8BE2-F17B53D85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C44AF-5D0A-47BF-8BE2-F17B53D854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9029" y="456354"/>
            <a:ext cx="1922860" cy="97277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753" y="456354"/>
            <a:ext cx="5641737" cy="972777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752" y="2658957"/>
            <a:ext cx="3782298" cy="752517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39591" y="2658957"/>
            <a:ext cx="3782298" cy="752517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3E3-2D97-46C4-AB53-6D128FD66B90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FFCFC-0182-4DD3-A565-E37A0D095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38200" y="1066800"/>
            <a:ext cx="4897967" cy="4544199"/>
            <a:chOff x="838200" y="1066800"/>
            <a:chExt cx="4897967" cy="454419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1066800"/>
              <a:ext cx="3368675" cy="429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4191000" y="1524000"/>
              <a:ext cx="1242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F. </a:t>
              </a:r>
              <a:r>
                <a:rPr lang="en-US" sz="1200" b="1" i="1" dirty="0" err="1" smtClean="0">
                  <a:latin typeface="Arial" pitchFamily="34" charset="0"/>
                  <a:cs typeface="Arial" pitchFamily="34" charset="0"/>
                </a:rPr>
                <a:t>vesca</a:t>
              </a:r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r>
                <a:rPr lang="en-US" sz="1200" b="1" i="1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b="1" i="1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1200" b="1" smtClean="0">
                  <a:latin typeface="Arial" pitchFamily="34" charset="0"/>
                  <a:cs typeface="Arial" pitchFamily="34" charset="0"/>
                </a:rPr>
                <a:t>var.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YW5AF7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91000" y="2819400"/>
              <a:ext cx="15451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F. </a:t>
              </a:r>
              <a:r>
                <a:rPr lang="en-US" sz="1200" b="1" i="1" dirty="0" err="1" smtClean="0">
                  <a:latin typeface="Arial" pitchFamily="34" charset="0"/>
                  <a:cs typeface="Arial" pitchFamily="34" charset="0"/>
                </a:rPr>
                <a:t>vesca</a:t>
              </a:r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r>
                <a:rPr lang="en-US" sz="1200" b="1" i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var. 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Ruegen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F7-4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91000" y="4191000"/>
              <a:ext cx="14909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F. x </a:t>
              </a:r>
              <a:r>
                <a:rPr lang="en-US" sz="1200" b="1" i="1" dirty="0" err="1" smtClean="0">
                  <a:latin typeface="Arial" pitchFamily="34" charset="0"/>
                  <a:cs typeface="Arial" pitchFamily="34" charset="0"/>
                </a:rPr>
                <a:t>ananassa</a:t>
              </a:r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r>
                <a:rPr lang="en-US" sz="1200" b="1" i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b="1" i="1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cv. Fort Laramie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6800" y="5334000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Green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81200" y="5334000"/>
              <a:ext cx="748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Turning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52800" y="5334000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Ripe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28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Tianbao Yang</dc:creator>
  <cp:lastModifiedBy>Tianbao Yang</cp:lastModifiedBy>
  <cp:revision>10</cp:revision>
  <dcterms:created xsi:type="dcterms:W3CDTF">2012-08-10T19:18:14Z</dcterms:created>
  <dcterms:modified xsi:type="dcterms:W3CDTF">2013-08-06T19:55:13Z</dcterms:modified>
</cp:coreProperties>
</file>