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960" autoAdjust="0"/>
  </p:normalViewPr>
  <p:slideViewPr>
    <p:cSldViewPr snapToGrid="0" snapToObjects="1">
      <p:cViewPr varScale="1">
        <p:scale>
          <a:sx n="67" d="100"/>
          <a:sy n="67" d="100"/>
        </p:scale>
        <p:origin x="-14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AD624A-B269-004A-A0B6-F491C7A51CF0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906AC-6627-0A43-821F-95307B47328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99125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Brain Magnetic Resonance Imaging (MRI) from 2003 revealed a T2-hyperintensity in the right basal ganglia frequently observed in children with NF1. In 2012, a cyst-like mass was found in the identical location associated with a new left hemiparesis and hyperreflexia. 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A, 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represent fluid attenuated inversion recovery (FLAIR) images while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B, 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are T1-weighted images.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906AC-6627-0A43-821F-95307B47328F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53021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References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DeBella K, Poskitt K, Szudek J, Friedman JM. Neurology 2000;54(8):1646-1651.</a:t>
            </a:r>
          </a:p>
          <a:p>
            <a:pPr lvl="0"/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Ferraz-Filho JR, da Rocha AJ, Muniz MP, Souza AS, Goloni-Bertollo EM, Pavarino-Bertelli EC.  Pediatr Radiol 2012;42(4):449-454.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906AC-6627-0A43-821F-95307B47328F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45267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7254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37539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55301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35371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0623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89233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133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099584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67556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0150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65086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4A331-8CA3-3A47-9146-44F9EB6417B4}" type="datetimeFigureOut">
              <a:rPr lang="en-US" smtClean="0"/>
              <a:pPr/>
              <a:t>5/13/2013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11FBA-9716-CA48-B1C5-B99E13A03EC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444707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88732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Teaching 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NeuroImages</a:t>
            </a:r>
            <a:endParaRPr lang="en-US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44507"/>
            <a:ext cx="6400800" cy="1297974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Adam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Ostendorf,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MD,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Robert C. McKinstry, MD,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PhD,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Joshua S. Shimony, MD,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PhD, </a:t>
            </a:r>
            <a:r>
              <a:rPr lang="en-US" sz="2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David H. Gutmann, MD,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PhD</a:t>
            </a:r>
            <a:endParaRPr lang="en-US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47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Vignette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694"/>
            <a:ext cx="8229600" cy="349874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-year-old boy with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neurofibromatosis type 1 (NF1),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an asymptomatic optic glioma, and a right basal ganglia T2-hyperintense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lesion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Motor exam was unremarkable at age 9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Exam at age 14 reveals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a mild left hemiparesis with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hyperreflexia, which the family noticed over the past year when he was running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64119" y="6407259"/>
            <a:ext cx="201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Ostendorf et 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3018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9399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Arial" pitchFamily="34" charset="0"/>
                <a:cs typeface="Arial" pitchFamily="34" charset="0"/>
              </a:rPr>
              <a:t>Brain MRI</a:t>
            </a:r>
            <a:endParaRPr lang="en-US" sz="4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Content Placeholder 4" descr="UBO.ti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49120" r="-49120"/>
          <a:stretch>
            <a:fillRect/>
          </a:stretch>
        </p:blipFill>
        <p:spPr>
          <a:xfrm>
            <a:off x="457200" y="1236230"/>
            <a:ext cx="8229600" cy="5037667"/>
          </a:xfrm>
        </p:spPr>
      </p:pic>
      <p:sp>
        <p:nvSpPr>
          <p:cNvPr id="4" name="TextBox 3"/>
          <p:cNvSpPr txBox="1"/>
          <p:nvPr/>
        </p:nvSpPr>
        <p:spPr>
          <a:xfrm>
            <a:off x="7071868" y="6422757"/>
            <a:ext cx="201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Ostendorf et 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7184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latin typeface="Arial" pitchFamily="34" charset="0"/>
                <a:cs typeface="Arial" pitchFamily="34" charset="0"/>
              </a:rPr>
              <a:t>T2-Hyperintensities in Neurofibromatosis Type 1</a:t>
            </a:r>
            <a:r>
              <a:rPr lang="en-US" sz="3600" dirty="0" smtClean="0"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 smtClean="0">
                <a:effectLst/>
                <a:latin typeface="Arial" pitchFamily="34" charset="0"/>
                <a:cs typeface="Arial" pitchFamily="34" charset="0"/>
              </a:rPr>
              <a:t>(NF1)</a:t>
            </a:r>
            <a:endParaRPr lang="en-US" sz="3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It is often difficult to distinguish T2-hyperintensities from low-grade glioma without tissue diagnosis, even with advanced imaging methods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T2-hyperintensities typically disappear with age and do not become cystic with associated mass effect</a:t>
            </a:r>
          </a:p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Coupled with the development of new neurological signs, these MRI features are worrisome for neoplasm in a patient with NF1.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71868" y="6438255"/>
            <a:ext cx="201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latin typeface="Arial" pitchFamily="34" charset="0"/>
                <a:cs typeface="Arial" pitchFamily="34" charset="0"/>
              </a:rPr>
              <a:t>Ostendorf et al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83246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274</Words>
  <Application>Microsoft Office PowerPoint</Application>
  <PresentationFormat>On-screen Show (4:3)</PresentationFormat>
  <Paragraphs>20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Teaching NeuroImages</vt:lpstr>
      <vt:lpstr>Vignette</vt:lpstr>
      <vt:lpstr>Brain MRI</vt:lpstr>
      <vt:lpstr>T2-Hyperintensities in Neurofibromatosis Type 1 (NF1)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NeuroImages</dc:title>
  <dc:creator>Adam Ostendorf</dc:creator>
  <cp:lastModifiedBy>Amy</cp:lastModifiedBy>
  <cp:revision>6</cp:revision>
  <dcterms:created xsi:type="dcterms:W3CDTF">2012-12-18T01:34:03Z</dcterms:created>
  <dcterms:modified xsi:type="dcterms:W3CDTF">2013-05-13T18:59:19Z</dcterms:modified>
</cp:coreProperties>
</file>