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69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76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1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22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27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161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002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65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BE1C2-2C29-4E57-B6AF-02CE42DCE6BA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4D0D7-4FD6-4D50-BD88-16C19C7E0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413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724922"/>
            <a:ext cx="38766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10" y="1358822"/>
            <a:ext cx="272459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1334198"/>
            <a:ext cx="2757452" cy="2066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86539" y="692382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A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74286" y="3741244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76400" y="99060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Control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66810" y="106680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CTCE-9908</a:t>
            </a:r>
            <a:endParaRPr lang="en-US" b="1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09600" y="322495"/>
            <a:ext cx="83978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Supplement Figure 1</a:t>
            </a:r>
          </a:p>
        </p:txBody>
      </p:sp>
    </p:spTree>
    <p:extLst>
      <p:ext uri="{BB962C8B-B14F-4D97-AF65-F5344CB8AC3E}">
        <p14:creationId xmlns:p14="http://schemas.microsoft.com/office/powerpoint/2010/main" val="1638308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Wayne State University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Sreenivasa Chinni</dc:creator>
  <cp:lastModifiedBy>Sreenivasa Chinni</cp:lastModifiedBy>
  <cp:revision>1</cp:revision>
  <dcterms:created xsi:type="dcterms:W3CDTF">2013-03-11T21:29:30Z</dcterms:created>
  <dcterms:modified xsi:type="dcterms:W3CDTF">2013-03-11T21:30:12Z</dcterms:modified>
</cp:coreProperties>
</file>