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86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39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8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06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935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38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20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95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7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1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756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FD7D0-B70B-4BF4-B613-C8B2FCEDEE00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CA354-8C2B-45E5-9780-60FB92615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6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ytokeratinSt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4038"/>
            <a:ext cx="76200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62000" y="1484313"/>
            <a:ext cx="839787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Supplement Figure </a:t>
            </a:r>
            <a:r>
              <a:rPr lang="en-US" dirty="0" smtClean="0"/>
              <a:t>2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638800" y="3733800"/>
            <a:ext cx="2286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819775" y="4267200"/>
            <a:ext cx="2286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7467600" y="3617913"/>
            <a:ext cx="152400" cy="952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7700963" y="4248150"/>
            <a:ext cx="152400" cy="952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030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Wayne State University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Sreenivasa Chinni</dc:creator>
  <cp:lastModifiedBy>Sreenivasa Chinni</cp:lastModifiedBy>
  <cp:revision>1</cp:revision>
  <dcterms:created xsi:type="dcterms:W3CDTF">2013-03-11T21:30:39Z</dcterms:created>
  <dcterms:modified xsi:type="dcterms:W3CDTF">2013-03-11T21:31:00Z</dcterms:modified>
</cp:coreProperties>
</file>