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6C49-97C8-4E7D-97AB-6527C1B485C1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CD984-420D-4B73-9FC9-FDD92F3A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875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6C49-97C8-4E7D-97AB-6527C1B485C1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CD984-420D-4B73-9FC9-FDD92F3A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677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6C49-97C8-4E7D-97AB-6527C1B485C1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CD984-420D-4B73-9FC9-FDD92F3A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738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6C49-97C8-4E7D-97AB-6527C1B485C1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CD984-420D-4B73-9FC9-FDD92F3A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040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6C49-97C8-4E7D-97AB-6527C1B485C1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CD984-420D-4B73-9FC9-FDD92F3A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36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6C49-97C8-4E7D-97AB-6527C1B485C1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CD984-420D-4B73-9FC9-FDD92F3A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294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6C49-97C8-4E7D-97AB-6527C1B485C1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CD984-420D-4B73-9FC9-FDD92F3A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4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6C49-97C8-4E7D-97AB-6527C1B485C1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CD984-420D-4B73-9FC9-FDD92F3A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147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6C49-97C8-4E7D-97AB-6527C1B485C1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CD984-420D-4B73-9FC9-FDD92F3A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217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6C49-97C8-4E7D-97AB-6527C1B485C1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CD984-420D-4B73-9FC9-FDD92F3A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474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6C49-97C8-4E7D-97AB-6527C1B485C1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CD984-420D-4B73-9FC9-FDD92F3A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174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86C49-97C8-4E7D-97AB-6527C1B485C1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CD984-420D-4B73-9FC9-FDD92F3A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450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mv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90600"/>
            <a:ext cx="27241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mmvd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0" y="1011238"/>
            <a:ext cx="27241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212" y="3581400"/>
            <a:ext cx="35433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1"/>
          <p:cNvSpPr txBox="1">
            <a:spLocks noChangeArrowheads="1"/>
          </p:cNvSpPr>
          <p:nvPr/>
        </p:nvSpPr>
        <p:spPr bwMode="auto">
          <a:xfrm rot="16200000">
            <a:off x="1812131" y="4664869"/>
            <a:ext cx="20510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/>
              <a:t>CD34+ vessel for</a:t>
            </a:r>
          </a:p>
          <a:p>
            <a:pPr eaLnBrk="1" hangingPunct="1"/>
            <a:r>
              <a:rPr lang="en-US" b="1"/>
              <a:t> high power field</a:t>
            </a:r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5334000" y="4648200"/>
            <a:ext cx="3635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00" b="1"/>
              <a:t>*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057400" y="228600"/>
            <a:ext cx="839787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Supplement Figure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07442" y="60960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Control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997852" y="685800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CTCE-9908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98649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Wayne State University School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Sreenivasa Chinni</dc:creator>
  <cp:lastModifiedBy>Sreenivasa Chinni</cp:lastModifiedBy>
  <cp:revision>1</cp:revision>
  <dcterms:created xsi:type="dcterms:W3CDTF">2013-03-11T21:30:28Z</dcterms:created>
  <dcterms:modified xsi:type="dcterms:W3CDTF">2013-03-11T21:31:36Z</dcterms:modified>
</cp:coreProperties>
</file>