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EB99F-EDC2-4780-A458-0375279D97B6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C083-79A3-45C9-9DA9-B7C7A1CC03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EB99F-EDC2-4780-A458-0375279D97B6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C083-79A3-45C9-9DA9-B7C7A1CC03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EB99F-EDC2-4780-A458-0375279D97B6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C083-79A3-45C9-9DA9-B7C7A1CC03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EB99F-EDC2-4780-A458-0375279D97B6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C083-79A3-45C9-9DA9-B7C7A1CC03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EB99F-EDC2-4780-A458-0375279D97B6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C083-79A3-45C9-9DA9-B7C7A1CC03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EB99F-EDC2-4780-A458-0375279D97B6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C083-79A3-45C9-9DA9-B7C7A1CC03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EB99F-EDC2-4780-A458-0375279D97B6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C083-79A3-45C9-9DA9-B7C7A1CC03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EB99F-EDC2-4780-A458-0375279D97B6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C083-79A3-45C9-9DA9-B7C7A1CC03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EB99F-EDC2-4780-A458-0375279D97B6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C083-79A3-45C9-9DA9-B7C7A1CC03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EB99F-EDC2-4780-A458-0375279D97B6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C083-79A3-45C9-9DA9-B7C7A1CC03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EB99F-EDC2-4780-A458-0375279D97B6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C083-79A3-45C9-9DA9-B7C7A1CC03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EB99F-EDC2-4780-A458-0375279D97B6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8C083-79A3-45C9-9DA9-B7C7A1CC03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914400" y="457200"/>
            <a:ext cx="8001000" cy="5410200"/>
            <a:chOff x="0" y="152002"/>
            <a:chExt cx="9144000" cy="6629798"/>
          </a:xfrm>
        </p:grpSpPr>
        <p:pic>
          <p:nvPicPr>
            <p:cNvPr id="5" name="Picture 4" descr="L100DE pathway.g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52002"/>
              <a:ext cx="9144000" cy="2438798"/>
            </a:xfrm>
            <a:prstGeom prst="rect">
              <a:avLst/>
            </a:prstGeom>
          </p:spPr>
        </p:pic>
        <p:pic>
          <p:nvPicPr>
            <p:cNvPr id="6" name="Picture 5" descr="L200DE pathway.gi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2209402"/>
              <a:ext cx="9144000" cy="2438798"/>
            </a:xfrm>
            <a:prstGeom prst="rect">
              <a:avLst/>
            </a:prstGeom>
          </p:spPr>
        </p:pic>
        <p:pic>
          <p:nvPicPr>
            <p:cNvPr id="7" name="Picture 6" descr="L150DE pathway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4343002"/>
              <a:ext cx="9144000" cy="2438798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457200" y="76200"/>
            <a:ext cx="84505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Additional file </a:t>
            </a:r>
            <a:r>
              <a:rPr lang="en-US" sz="1400" dirty="0" smtClean="0"/>
              <a:t>3 </a:t>
            </a:r>
            <a:r>
              <a:rPr lang="en-US" sz="1400" dirty="0" smtClean="0"/>
              <a:t>Overview of pathways where N-responsive genes in leaves of the three genotypes are involved in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11538" y="990600"/>
            <a:ext cx="750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SRG100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11538" y="2590800"/>
            <a:ext cx="750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SRG200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11538" y="4343400"/>
            <a:ext cx="750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SRG150</a:t>
            </a:r>
            <a:endParaRPr lang="en-US" sz="1400" dirty="0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4267200" y="381000"/>
            <a:ext cx="685800" cy="228600"/>
          </a:xfrm>
          <a:prstGeom prst="ellipse">
            <a:avLst/>
          </a:prstGeom>
          <a:noFill/>
          <a:ln w="38100" cap="rnd">
            <a:solidFill>
              <a:srgbClr val="00B0F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CA" dirty="0">
              <a:solidFill>
                <a:srgbClr val="FFC000"/>
              </a:solidFill>
            </a:endParaRPr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4267200" y="3810000"/>
            <a:ext cx="685800" cy="228600"/>
          </a:xfrm>
          <a:prstGeom prst="ellipse">
            <a:avLst/>
          </a:prstGeom>
          <a:noFill/>
          <a:ln w="38100" cap="rnd">
            <a:solidFill>
              <a:srgbClr val="00B0F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CA" dirty="0">
              <a:solidFill>
                <a:srgbClr val="FFC000"/>
              </a:solidFill>
            </a:endParaRPr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4267200" y="2057400"/>
            <a:ext cx="685800" cy="228600"/>
          </a:xfrm>
          <a:prstGeom prst="ellipse">
            <a:avLst/>
          </a:prstGeom>
          <a:noFill/>
          <a:ln w="38100" cap="rnd">
            <a:solidFill>
              <a:srgbClr val="00B0F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CA" dirty="0">
              <a:solidFill>
                <a:srgbClr val="FFC000"/>
              </a:solidFill>
            </a:endParaRPr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8229598" y="3505200"/>
            <a:ext cx="228601" cy="1524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8229599" y="1828800"/>
            <a:ext cx="228601" cy="1524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>
            <a:off x="8229599" y="5257800"/>
            <a:ext cx="228601" cy="1524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18" name="Oval 17"/>
          <p:cNvSpPr>
            <a:spLocks noChangeArrowheads="1"/>
          </p:cNvSpPr>
          <p:nvPr/>
        </p:nvSpPr>
        <p:spPr bwMode="auto">
          <a:xfrm>
            <a:off x="5943600" y="4953000"/>
            <a:ext cx="228600" cy="304800"/>
          </a:xfrm>
          <a:prstGeom prst="ellipse">
            <a:avLst/>
          </a:prstGeom>
          <a:noFill/>
          <a:ln w="38100" cap="rnd">
            <a:solidFill>
              <a:srgbClr val="C0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CA" dirty="0">
              <a:solidFill>
                <a:srgbClr val="FFC000"/>
              </a:solidFill>
            </a:endParaRPr>
          </a:p>
        </p:txBody>
      </p:sp>
      <p:sp>
        <p:nvSpPr>
          <p:cNvPr id="19" name="Oval 18"/>
          <p:cNvSpPr>
            <a:spLocks noChangeArrowheads="1"/>
          </p:cNvSpPr>
          <p:nvPr/>
        </p:nvSpPr>
        <p:spPr bwMode="auto">
          <a:xfrm>
            <a:off x="5943600" y="1524000"/>
            <a:ext cx="228600" cy="304800"/>
          </a:xfrm>
          <a:prstGeom prst="ellipse">
            <a:avLst/>
          </a:prstGeom>
          <a:noFill/>
          <a:ln w="38100" cap="rnd">
            <a:solidFill>
              <a:srgbClr val="C0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CA" dirty="0">
              <a:solidFill>
                <a:srgbClr val="FFC000"/>
              </a:solidFill>
            </a:endParaRPr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>
            <a:off x="5943600" y="3200400"/>
            <a:ext cx="228600" cy="304800"/>
          </a:xfrm>
          <a:prstGeom prst="ellipse">
            <a:avLst/>
          </a:prstGeom>
          <a:noFill/>
          <a:ln w="38100" cap="rnd">
            <a:solidFill>
              <a:srgbClr val="C0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CA" dirty="0">
              <a:solidFill>
                <a:srgbClr val="FFC000"/>
              </a:solidFill>
            </a:endParaRPr>
          </a:p>
        </p:txBody>
      </p:sp>
      <p:sp>
        <p:nvSpPr>
          <p:cNvPr id="21" name="Rectangle 32"/>
          <p:cNvSpPr>
            <a:spLocks noChangeArrowheads="1"/>
          </p:cNvSpPr>
          <p:nvPr/>
        </p:nvSpPr>
        <p:spPr bwMode="auto">
          <a:xfrm>
            <a:off x="1143000" y="5603874"/>
            <a:ext cx="3429000" cy="360363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22" name="Rectangle 21"/>
          <p:cNvSpPr/>
          <p:nvPr/>
        </p:nvSpPr>
        <p:spPr>
          <a:xfrm>
            <a:off x="1143000" y="5611038"/>
            <a:ext cx="3810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/>
              <a:t>Diphosphate</a:t>
            </a:r>
            <a:r>
              <a:rPr lang="en-US" sz="1200" dirty="0" smtClean="0"/>
              <a:t> transport pathway </a:t>
            </a:r>
            <a:endParaRPr lang="en-US" sz="1200" dirty="0"/>
          </a:p>
        </p:txBody>
      </p:sp>
      <p:sp>
        <p:nvSpPr>
          <p:cNvPr id="23" name="Rectangle 32"/>
          <p:cNvSpPr>
            <a:spLocks noChangeArrowheads="1"/>
          </p:cNvSpPr>
          <p:nvPr/>
        </p:nvSpPr>
        <p:spPr bwMode="auto">
          <a:xfrm>
            <a:off x="1143000" y="5984874"/>
            <a:ext cx="6858000" cy="360363"/>
          </a:xfrm>
          <a:prstGeom prst="rect">
            <a:avLst/>
          </a:prstGeom>
          <a:noFill/>
          <a:ln w="76200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24" name="Rectangle 23"/>
          <p:cNvSpPr/>
          <p:nvPr/>
        </p:nvSpPr>
        <p:spPr>
          <a:xfrm>
            <a:off x="1143000" y="5959772"/>
            <a:ext cx="7010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sugar transporter, carbohydrate transporter, monosaccharide transporter and glucose </a:t>
            </a:r>
            <a:r>
              <a:rPr lang="en-US" sz="1200" dirty="0" smtClean="0"/>
              <a:t>transporter pathway </a:t>
            </a:r>
            <a:endParaRPr lang="en-US" sz="1200" dirty="0"/>
          </a:p>
        </p:txBody>
      </p:sp>
      <p:sp>
        <p:nvSpPr>
          <p:cNvPr id="25" name="Rectangle 32"/>
          <p:cNvSpPr>
            <a:spLocks noChangeArrowheads="1"/>
          </p:cNvSpPr>
          <p:nvPr/>
        </p:nvSpPr>
        <p:spPr bwMode="auto">
          <a:xfrm>
            <a:off x="1143000" y="6421437"/>
            <a:ext cx="3429000" cy="360363"/>
          </a:xfrm>
          <a:prstGeom prst="rect">
            <a:avLst/>
          </a:prstGeom>
          <a:noFill/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26" name="Rectangle 25"/>
          <p:cNvSpPr/>
          <p:nvPr/>
        </p:nvSpPr>
        <p:spPr>
          <a:xfrm>
            <a:off x="1143000" y="6449238"/>
            <a:ext cx="21440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/>
              <a:t>cytokinin</a:t>
            </a:r>
            <a:r>
              <a:rPr lang="en-US" sz="1200" dirty="0"/>
              <a:t> degradation pathway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Yong Mei Bi</dc:creator>
  <cp:lastModifiedBy>Yong Mei Bi</cp:lastModifiedBy>
  <cp:revision>2</cp:revision>
  <dcterms:created xsi:type="dcterms:W3CDTF">2013-07-24T16:24:27Z</dcterms:created>
  <dcterms:modified xsi:type="dcterms:W3CDTF">2013-12-03T19:23:04Z</dcterms:modified>
</cp:coreProperties>
</file>