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241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1F8F-F40F-49B8-BE10-F30CC1ED2D35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F340-A8FB-44E3-AA50-DADBA644A6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1F8F-F40F-49B8-BE10-F30CC1ED2D35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F340-A8FB-44E3-AA50-DADBA644A6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1F8F-F40F-49B8-BE10-F30CC1ED2D35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F340-A8FB-44E3-AA50-DADBA644A6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1F8F-F40F-49B8-BE10-F30CC1ED2D35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F340-A8FB-44E3-AA50-DADBA644A6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1F8F-F40F-49B8-BE10-F30CC1ED2D35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F340-A8FB-44E3-AA50-DADBA644A6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1F8F-F40F-49B8-BE10-F30CC1ED2D35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F340-A8FB-44E3-AA50-DADBA644A6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1F8F-F40F-49B8-BE10-F30CC1ED2D35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F340-A8FB-44E3-AA50-DADBA644A6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1F8F-F40F-49B8-BE10-F30CC1ED2D35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F340-A8FB-44E3-AA50-DADBA644A6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1F8F-F40F-49B8-BE10-F30CC1ED2D35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F340-A8FB-44E3-AA50-DADBA644A6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1F8F-F40F-49B8-BE10-F30CC1ED2D35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F340-A8FB-44E3-AA50-DADBA644A6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1F8F-F40F-49B8-BE10-F30CC1ED2D35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F340-A8FB-44E3-AA50-DADBA644A6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B1F8F-F40F-49B8-BE10-F30CC1ED2D35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FF340-A8FB-44E3-AA50-DADBA644A6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538" y="990600"/>
            <a:ext cx="750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SRG100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1538" y="2590800"/>
            <a:ext cx="750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SRG200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11538" y="4343400"/>
            <a:ext cx="750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SRG150</a:t>
            </a:r>
            <a:endParaRPr lang="en-US" sz="14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914400" y="381000"/>
            <a:ext cx="7848600" cy="5562600"/>
            <a:chOff x="914400" y="381000"/>
            <a:chExt cx="7924800" cy="5791200"/>
          </a:xfrm>
        </p:grpSpPr>
        <p:pic>
          <p:nvPicPr>
            <p:cNvPr id="2" name="Picture 1" descr="R100DE pathway.g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14400" y="457200"/>
              <a:ext cx="7924800" cy="2126730"/>
            </a:xfrm>
            <a:prstGeom prst="rect">
              <a:avLst/>
            </a:prstGeom>
          </p:spPr>
        </p:pic>
        <p:pic>
          <p:nvPicPr>
            <p:cNvPr id="3" name="Picture 2" descr="R200DE pathway.gi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14400" y="2292870"/>
              <a:ext cx="7924800" cy="2126730"/>
            </a:xfrm>
            <a:prstGeom prst="rect">
              <a:avLst/>
            </a:prstGeom>
          </p:spPr>
        </p:pic>
        <p:pic>
          <p:nvPicPr>
            <p:cNvPr id="4" name="Picture 3" descr="R150DE pathway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14400" y="4045470"/>
              <a:ext cx="7924800" cy="2126730"/>
            </a:xfrm>
            <a:prstGeom prst="rect">
              <a:avLst/>
            </a:prstGeom>
          </p:spPr>
        </p:pic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4267200" y="381000"/>
              <a:ext cx="609600" cy="228600"/>
            </a:xfrm>
            <a:prstGeom prst="ellipse">
              <a:avLst/>
            </a:prstGeom>
            <a:noFill/>
            <a:ln w="38100" cap="rnd">
              <a:solidFill>
                <a:srgbClr val="00B0F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CA" dirty="0">
                <a:solidFill>
                  <a:srgbClr val="FFC000"/>
                </a:solidFill>
              </a:endParaRPr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4267200" y="3962400"/>
              <a:ext cx="609600" cy="228600"/>
            </a:xfrm>
            <a:prstGeom prst="ellipse">
              <a:avLst/>
            </a:prstGeom>
            <a:noFill/>
            <a:ln w="38100" cap="rnd">
              <a:solidFill>
                <a:srgbClr val="00B0F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CA" dirty="0">
                <a:solidFill>
                  <a:srgbClr val="FFC000"/>
                </a:solidFill>
              </a:endParaRPr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4267200" y="2209800"/>
              <a:ext cx="609600" cy="228600"/>
            </a:xfrm>
            <a:prstGeom prst="ellipse">
              <a:avLst/>
            </a:prstGeom>
            <a:noFill/>
            <a:ln w="38100" cap="rnd">
              <a:solidFill>
                <a:srgbClr val="00B0F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CA" dirty="0">
                <a:solidFill>
                  <a:srgbClr val="FFC000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10294" y="76200"/>
            <a:ext cx="8375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Additional file </a:t>
            </a:r>
            <a:r>
              <a:rPr lang="en-US" sz="1400" dirty="0" smtClean="0"/>
              <a:t>4  </a:t>
            </a:r>
            <a:r>
              <a:rPr lang="en-US" sz="1400" dirty="0" smtClean="0"/>
              <a:t>Overview of pathways where N-responsive genes in roots of the three genotypes are involved in</a:t>
            </a:r>
            <a:endParaRPr lang="en-US" sz="14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1143000" y="6002134"/>
            <a:ext cx="6781800" cy="779662"/>
            <a:chOff x="1143000" y="6040437"/>
            <a:chExt cx="6400800" cy="817563"/>
          </a:xfrm>
        </p:grpSpPr>
        <p:sp>
          <p:nvSpPr>
            <p:cNvPr id="18" name="Rectangle 32"/>
            <p:cNvSpPr>
              <a:spLocks noChangeArrowheads="1"/>
            </p:cNvSpPr>
            <p:nvPr/>
          </p:nvSpPr>
          <p:spPr bwMode="auto">
            <a:xfrm>
              <a:off x="1143000" y="6065539"/>
              <a:ext cx="6248400" cy="360363"/>
            </a:xfrm>
            <a:prstGeom prst="rect">
              <a:avLst/>
            </a:prstGeom>
            <a:noFill/>
            <a:ln w="76200">
              <a:solidFill>
                <a:srgbClr val="00B0F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143000" y="6040437"/>
              <a:ext cx="640080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/>
                <a:t>sugar transporter, carbohydrate transporter, monosaccharide transporter and glucose transporter </a:t>
              </a:r>
            </a:p>
          </p:txBody>
        </p:sp>
        <p:sp>
          <p:nvSpPr>
            <p:cNvPr id="20" name="Rectangle 32"/>
            <p:cNvSpPr>
              <a:spLocks noChangeArrowheads="1"/>
            </p:cNvSpPr>
            <p:nvPr/>
          </p:nvSpPr>
          <p:spPr bwMode="auto">
            <a:xfrm>
              <a:off x="1143000" y="6497637"/>
              <a:ext cx="3429000" cy="360363"/>
            </a:xfrm>
            <a:prstGeom prst="rect">
              <a:avLst/>
            </a:prstGeom>
            <a:noFill/>
            <a:ln w="762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143000" y="6525438"/>
              <a:ext cx="2023596" cy="2904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err="1" smtClean="0"/>
                <a:t>cytokinin</a:t>
              </a:r>
              <a:r>
                <a:rPr lang="en-US" sz="1200" dirty="0" smtClean="0"/>
                <a:t> degradation pathway </a:t>
              </a:r>
              <a:endParaRPr lang="en-US" sz="1200" dirty="0"/>
            </a:p>
          </p:txBody>
        </p:sp>
      </p:grpSp>
      <p:sp>
        <p:nvSpPr>
          <p:cNvPr id="27" name="Oval 26"/>
          <p:cNvSpPr>
            <a:spLocks noChangeArrowheads="1"/>
          </p:cNvSpPr>
          <p:nvPr/>
        </p:nvSpPr>
        <p:spPr bwMode="auto">
          <a:xfrm>
            <a:off x="5867400" y="4953000"/>
            <a:ext cx="228600" cy="381000"/>
          </a:xfrm>
          <a:prstGeom prst="ellipse">
            <a:avLst/>
          </a:prstGeom>
          <a:noFill/>
          <a:ln w="38100" cap="rnd">
            <a:solidFill>
              <a:srgbClr val="C0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CA" dirty="0">
              <a:solidFill>
                <a:srgbClr val="FFC000"/>
              </a:solidFill>
            </a:endParaRPr>
          </a:p>
        </p:txBody>
      </p:sp>
      <p:sp>
        <p:nvSpPr>
          <p:cNvPr id="29" name="Oval 28"/>
          <p:cNvSpPr>
            <a:spLocks noChangeArrowheads="1"/>
          </p:cNvSpPr>
          <p:nvPr/>
        </p:nvSpPr>
        <p:spPr bwMode="auto">
          <a:xfrm>
            <a:off x="5867400" y="1524000"/>
            <a:ext cx="228600" cy="381000"/>
          </a:xfrm>
          <a:prstGeom prst="ellipse">
            <a:avLst/>
          </a:prstGeom>
          <a:noFill/>
          <a:ln w="38100" cap="rnd">
            <a:solidFill>
              <a:srgbClr val="C0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CA" dirty="0">
              <a:solidFill>
                <a:srgbClr val="FFC000"/>
              </a:solidFill>
            </a:endParaRPr>
          </a:p>
        </p:txBody>
      </p:sp>
      <p:sp>
        <p:nvSpPr>
          <p:cNvPr id="31" name="Oval 30"/>
          <p:cNvSpPr>
            <a:spLocks noChangeArrowheads="1"/>
          </p:cNvSpPr>
          <p:nvPr/>
        </p:nvSpPr>
        <p:spPr bwMode="auto">
          <a:xfrm>
            <a:off x="5867400" y="3276600"/>
            <a:ext cx="228600" cy="381000"/>
          </a:xfrm>
          <a:prstGeom prst="ellipse">
            <a:avLst/>
          </a:prstGeom>
          <a:noFill/>
          <a:ln w="38100" cap="rnd">
            <a:solidFill>
              <a:srgbClr val="C0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CA" dirty="0">
              <a:solidFill>
                <a:srgbClr val="FFC000"/>
              </a:solidFill>
            </a:endParaRPr>
          </a:p>
        </p:txBody>
      </p:sp>
      <p:sp>
        <p:nvSpPr>
          <p:cNvPr id="28" name="Oval 27"/>
          <p:cNvSpPr>
            <a:spLocks noChangeArrowheads="1"/>
          </p:cNvSpPr>
          <p:nvPr/>
        </p:nvSpPr>
        <p:spPr bwMode="auto">
          <a:xfrm>
            <a:off x="8077200" y="3581400"/>
            <a:ext cx="228601" cy="2286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32" name="Oval 31"/>
          <p:cNvSpPr>
            <a:spLocks noChangeArrowheads="1"/>
          </p:cNvSpPr>
          <p:nvPr/>
        </p:nvSpPr>
        <p:spPr bwMode="auto">
          <a:xfrm>
            <a:off x="8077201" y="1828800"/>
            <a:ext cx="228601" cy="2286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33" name="Oval 32"/>
          <p:cNvSpPr>
            <a:spLocks noChangeArrowheads="1"/>
          </p:cNvSpPr>
          <p:nvPr/>
        </p:nvSpPr>
        <p:spPr bwMode="auto">
          <a:xfrm>
            <a:off x="8077201" y="5257800"/>
            <a:ext cx="228601" cy="2286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34" name="Rectangle 32"/>
          <p:cNvSpPr>
            <a:spLocks noChangeArrowheads="1"/>
          </p:cNvSpPr>
          <p:nvPr/>
        </p:nvSpPr>
        <p:spPr bwMode="auto">
          <a:xfrm>
            <a:off x="1143000" y="5603874"/>
            <a:ext cx="3429000" cy="360363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35" name="Rectangle 34"/>
          <p:cNvSpPr/>
          <p:nvPr/>
        </p:nvSpPr>
        <p:spPr>
          <a:xfrm>
            <a:off x="1143000" y="5611038"/>
            <a:ext cx="3810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/>
              <a:t>Diphosphate</a:t>
            </a:r>
            <a:r>
              <a:rPr lang="en-US" sz="1200" dirty="0" smtClean="0"/>
              <a:t> transport pathway </a:t>
            </a:r>
            <a:endParaRPr lang="en-US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38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Yong Mei Bi</dc:creator>
  <cp:lastModifiedBy>Yong Mei Bi</cp:lastModifiedBy>
  <cp:revision>44</cp:revision>
  <dcterms:created xsi:type="dcterms:W3CDTF">2012-10-24T17:28:25Z</dcterms:created>
  <dcterms:modified xsi:type="dcterms:W3CDTF">2013-12-03T19:23:35Z</dcterms:modified>
</cp:coreProperties>
</file>