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OVISE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3995760572211773"/>
          <c:y val="1.3029315960912053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'OVISE figure'!$B$4:$E$4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0.41929835572192653</c:v>
                  </c:pt>
                  <c:pt idx="2">
                    <c:v>0</c:v>
                  </c:pt>
                  <c:pt idx="3">
                    <c:v>0.20690846070451305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figure'!$B$2:$E$2</c:f>
              <c:strCache>
                <c:ptCount val="4"/>
                <c:pt idx="0">
                  <c:v>DS7423 156nM</c:v>
                </c:pt>
                <c:pt idx="1">
                  <c:v>rapamycin156nM</c:v>
                </c:pt>
                <c:pt idx="2">
                  <c:v>DS7423 2500nM</c:v>
                </c:pt>
                <c:pt idx="3">
                  <c:v>rapamycin2500nM</c:v>
                </c:pt>
              </c:strCache>
            </c:strRef>
          </c:cat>
          <c:val>
            <c:numRef>
              <c:f>'OVISE figure'!$B$3:$E$3</c:f>
              <c:numCache>
                <c:formatCode>General</c:formatCode>
                <c:ptCount val="4"/>
                <c:pt idx="0">
                  <c:v>7.8200000000000012</c:v>
                </c:pt>
                <c:pt idx="1">
                  <c:v>1.3733333333333329</c:v>
                </c:pt>
                <c:pt idx="2">
                  <c:v>11.2</c:v>
                </c:pt>
                <c:pt idx="3">
                  <c:v>4.086666666666666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979136"/>
        <c:axId val="89915392"/>
      </c:barChart>
      <c:catAx>
        <c:axId val="89979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89915392"/>
        <c:crosses val="autoZero"/>
        <c:auto val="1"/>
        <c:lblAlgn val="ctr"/>
        <c:lblOffset val="100"/>
        <c:noMultiLvlLbl val="0"/>
      </c:catAx>
      <c:valAx>
        <c:axId val="899153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altLang="en-US">
                    <a:latin typeface="Arial" panose="020B0604020202020204" pitchFamily="34" charset="0"/>
                    <a:cs typeface="Arial" panose="020B0604020202020204" pitchFamily="34" charset="0"/>
                  </a:rPr>
                  <a:t>apoptotic cell proportion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899791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AB34D-30EC-487E-90D7-247E49E8C491}" type="datetimeFigureOut">
              <a:rPr kumimoji="1" lang="ja-JP" altLang="en-US" smtClean="0"/>
              <a:pPr/>
              <a:t>2013/12/6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1A9F-C82F-40DA-B5B3-5A8BD45854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76256" y="24879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344136" y="1890493"/>
            <a:ext cx="4505325" cy="2924175"/>
            <a:chOff x="2344136" y="1890493"/>
            <a:chExt cx="4505325" cy="2924175"/>
          </a:xfrm>
        </p:grpSpPr>
        <p:graphicFrame>
          <p:nvGraphicFramePr>
            <p:cNvPr id="16" name="グラフ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961832"/>
                </p:ext>
              </p:extLst>
            </p:nvPr>
          </p:nvGraphicFramePr>
          <p:xfrm>
            <a:off x="2344136" y="1890493"/>
            <a:ext cx="4505325" cy="29241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6" name="グループ化 5"/>
            <p:cNvGrpSpPr/>
            <p:nvPr/>
          </p:nvGrpSpPr>
          <p:grpSpPr>
            <a:xfrm>
              <a:off x="3347864" y="2377106"/>
              <a:ext cx="1008112" cy="1195909"/>
              <a:chOff x="0" y="0"/>
              <a:chExt cx="933449" cy="1028700"/>
            </a:xfrm>
          </p:grpSpPr>
          <p:cxnSp>
            <p:nvCxnSpPr>
              <p:cNvPr id="7" name="直線コネクタ 6"/>
              <p:cNvCxnSpPr/>
              <p:nvPr/>
            </p:nvCxnSpPr>
            <p:spPr>
              <a:xfrm>
                <a:off x="9524" y="228600"/>
                <a:ext cx="1" cy="14287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/>
            </p:nvCxnSpPr>
            <p:spPr>
              <a:xfrm flipH="1">
                <a:off x="0" y="219075"/>
                <a:ext cx="933449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/>
            </p:nvCxnSpPr>
            <p:spPr>
              <a:xfrm>
                <a:off x="923924" y="200025"/>
                <a:ext cx="0" cy="82867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42"/>
              <p:cNvSpPr txBox="1"/>
              <p:nvPr/>
            </p:nvSpPr>
            <p:spPr>
              <a:xfrm>
                <a:off x="295274" y="0"/>
                <a:ext cx="325217" cy="19050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100"/>
                  <a:t>**</a:t>
                </a:r>
                <a:endParaRPr kumimoji="1" lang="ja-JP" altLang="en-US" sz="1100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5213316" y="2004562"/>
              <a:ext cx="1086876" cy="1173254"/>
              <a:chOff x="0" y="0"/>
              <a:chExt cx="933449" cy="1173254"/>
            </a:xfrm>
          </p:grpSpPr>
          <p:cxnSp>
            <p:nvCxnSpPr>
              <p:cNvPr id="12" name="直線コネクタ 11"/>
              <p:cNvCxnSpPr/>
              <p:nvPr/>
            </p:nvCxnSpPr>
            <p:spPr>
              <a:xfrm>
                <a:off x="9524" y="228600"/>
                <a:ext cx="1" cy="14287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/>
            </p:nvCxnSpPr>
            <p:spPr>
              <a:xfrm flipH="1">
                <a:off x="0" y="219075"/>
                <a:ext cx="933449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/>
            </p:nvCxnSpPr>
            <p:spPr>
              <a:xfrm>
                <a:off x="923924" y="200025"/>
                <a:ext cx="0" cy="973229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42"/>
              <p:cNvSpPr txBox="1"/>
              <p:nvPr/>
            </p:nvSpPr>
            <p:spPr>
              <a:xfrm>
                <a:off x="295274" y="0"/>
                <a:ext cx="325217" cy="19050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ja-JP" sz="1100"/>
                  <a:t>**</a:t>
                </a:r>
                <a:endParaRPr kumimoji="1" lang="ja-JP" altLang="en-US" sz="110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ODA Family</dc:creator>
  <cp:lastModifiedBy>Katsutoshi</cp:lastModifiedBy>
  <cp:revision>7</cp:revision>
  <dcterms:created xsi:type="dcterms:W3CDTF">2013-03-03T08:01:36Z</dcterms:created>
  <dcterms:modified xsi:type="dcterms:W3CDTF">2013-12-06T15:20:42Z</dcterms:modified>
</cp:coreProperties>
</file>