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8" d="100"/>
          <a:sy n="178" d="100"/>
        </p:scale>
        <p:origin x="-2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30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1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7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48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5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29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36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4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374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06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03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6DDC5-7968-6045-AB88-8A0A3434C681}" type="datetimeFigureOut">
              <a:rPr lang="en-US" smtClean="0"/>
              <a:t>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B0136-BD13-A141-BDA5-0FB511ED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6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14"/>
          <p:cNvGrpSpPr>
            <a:grpSpLocks/>
          </p:cNvGrpSpPr>
          <p:nvPr/>
        </p:nvGrpSpPr>
        <p:grpSpPr bwMode="auto">
          <a:xfrm>
            <a:off x="2286000" y="1981200"/>
            <a:ext cx="4587875" cy="2870200"/>
            <a:chOff x="1736725" y="219075"/>
            <a:chExt cx="4587875" cy="2870200"/>
          </a:xfrm>
        </p:grpSpPr>
        <p:pic>
          <p:nvPicPr>
            <p:cNvPr id="17412" name="Picture 5"/>
            <p:cNvPicPr>
              <a:picLocks noChangeAspect="1"/>
            </p:cNvPicPr>
            <p:nvPr/>
          </p:nvPicPr>
          <p:blipFill>
            <a:blip r:embed="rId2">
              <a:lum bright="-14000" contrast="5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1" t="24467" r="3571" b="31508"/>
            <a:stretch>
              <a:fillRect/>
            </a:stretch>
          </p:blipFill>
          <p:spPr bwMode="auto">
            <a:xfrm>
              <a:off x="3148013" y="2843213"/>
              <a:ext cx="195738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3" name="Picture 7"/>
            <p:cNvPicPr>
              <a:picLocks noChangeAspect="1"/>
            </p:cNvPicPr>
            <p:nvPr/>
          </p:nvPicPr>
          <p:blipFill>
            <a:blip r:embed="rId3">
              <a:lum bright="-14000" contrast="5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25" b="86501"/>
            <a:stretch>
              <a:fillRect/>
            </a:stretch>
          </p:blipFill>
          <p:spPr bwMode="auto">
            <a:xfrm>
              <a:off x="3148013" y="2527300"/>
              <a:ext cx="1957387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4" name="TextBox 8"/>
            <p:cNvSpPr txBox="1">
              <a:spLocks noChangeArrowheads="1"/>
            </p:cNvSpPr>
            <p:nvPr/>
          </p:nvSpPr>
          <p:spPr bwMode="auto">
            <a:xfrm>
              <a:off x="1736725" y="2432050"/>
              <a:ext cx="10064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cs typeface="Arial" charset="0"/>
                </a:rPr>
                <a:t>E2A-PBX1a </a:t>
              </a:r>
            </a:p>
          </p:txBody>
        </p:sp>
        <p:sp>
          <p:nvSpPr>
            <p:cNvPr id="17415" name="TextBox 9"/>
            <p:cNvSpPr txBox="1">
              <a:spLocks noChangeArrowheads="1"/>
            </p:cNvSpPr>
            <p:nvPr/>
          </p:nvSpPr>
          <p:spPr bwMode="auto">
            <a:xfrm>
              <a:off x="1736725" y="2708275"/>
              <a:ext cx="100647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cs typeface="Arial" charset="0"/>
                </a:rPr>
                <a:t>E2A-PBX1b </a:t>
              </a:r>
            </a:p>
          </p:txBody>
        </p:sp>
        <p:sp>
          <p:nvSpPr>
            <p:cNvPr id="17416" name="TextBox 10"/>
            <p:cNvSpPr txBox="1">
              <a:spLocks noChangeArrowheads="1"/>
            </p:cNvSpPr>
            <p:nvPr/>
          </p:nvSpPr>
          <p:spPr bwMode="auto">
            <a:xfrm>
              <a:off x="5640388" y="2771775"/>
              <a:ext cx="6842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cs typeface="Arial" charset="0"/>
                </a:rPr>
                <a:t>Tubulin 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2720975" y="2584450"/>
              <a:ext cx="327025" cy="1238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2719186" y="2781726"/>
              <a:ext cx="328814" cy="1555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scene3d>
              <a:camera prst="perspectiveFront" fov="7200000">
                <a:rot lat="0" lon="840000" rev="21354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10800000">
              <a:off x="5297488" y="2936875"/>
              <a:ext cx="377825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420" name="TextBox 45"/>
            <p:cNvSpPr txBox="1">
              <a:spLocks noChangeArrowheads="1"/>
            </p:cNvSpPr>
            <p:nvPr/>
          </p:nvSpPr>
          <p:spPr bwMode="auto">
            <a:xfrm rot="-3482013">
              <a:off x="3179762" y="1289051"/>
              <a:ext cx="2417763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cs typeface="Arial" charset="0"/>
                </a:rPr>
                <a:t>E2A/PBX1 siRNA Experiment 1</a:t>
              </a:r>
            </a:p>
          </p:txBody>
        </p:sp>
        <p:sp>
          <p:nvSpPr>
            <p:cNvPr id="17421" name="TextBox 49"/>
            <p:cNvSpPr txBox="1">
              <a:spLocks noChangeArrowheads="1"/>
            </p:cNvSpPr>
            <p:nvPr/>
          </p:nvSpPr>
          <p:spPr bwMode="auto">
            <a:xfrm rot="-3482013">
              <a:off x="3737769" y="1326356"/>
              <a:ext cx="2332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cs typeface="Arial" charset="0"/>
                </a:rPr>
                <a:t>E2A/PBX1 siRNA Experiment 2</a:t>
              </a:r>
            </a:p>
          </p:txBody>
        </p:sp>
        <p:sp>
          <p:nvSpPr>
            <p:cNvPr id="17422" name="TextBox 50"/>
            <p:cNvSpPr txBox="1">
              <a:spLocks noChangeArrowheads="1"/>
            </p:cNvSpPr>
            <p:nvPr/>
          </p:nvSpPr>
          <p:spPr bwMode="auto">
            <a:xfrm rot="-3482013">
              <a:off x="4194969" y="1326356"/>
              <a:ext cx="2332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cs typeface="Arial" charset="0"/>
                </a:rPr>
                <a:t>E2A/PBX1 siRNA Experiment 3</a:t>
              </a:r>
            </a:p>
          </p:txBody>
        </p:sp>
        <p:sp>
          <p:nvSpPr>
            <p:cNvPr id="17423" name="TextBox 51"/>
            <p:cNvSpPr txBox="1">
              <a:spLocks noChangeArrowheads="1"/>
            </p:cNvSpPr>
            <p:nvPr/>
          </p:nvSpPr>
          <p:spPr bwMode="auto">
            <a:xfrm rot="-3482013">
              <a:off x="3001963" y="1744663"/>
              <a:ext cx="11207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cs typeface="Arial" charset="0"/>
                </a:rPr>
                <a:t>control siRNA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6114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Wiemels</dc:creator>
  <cp:lastModifiedBy>Joseph Wiemels</cp:lastModifiedBy>
  <cp:revision>1</cp:revision>
  <dcterms:created xsi:type="dcterms:W3CDTF">2014-01-11T00:41:58Z</dcterms:created>
  <dcterms:modified xsi:type="dcterms:W3CDTF">2014-01-11T00:42:21Z</dcterms:modified>
</cp:coreProperties>
</file>