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92" r:id="rId2"/>
    <p:sldId id="290" r:id="rId3"/>
    <p:sldId id="291" r:id="rId4"/>
    <p:sldId id="256" r:id="rId5"/>
    <p:sldId id="258" r:id="rId6"/>
    <p:sldId id="263" r:id="rId7"/>
    <p:sldId id="266" r:id="rId8"/>
    <p:sldId id="273" r:id="rId9"/>
    <p:sldId id="264" r:id="rId10"/>
    <p:sldId id="262" r:id="rId11"/>
    <p:sldId id="275" r:id="rId12"/>
    <p:sldId id="277" r:id="rId13"/>
    <p:sldId id="279" r:id="rId14"/>
    <p:sldId id="280" r:id="rId15"/>
    <p:sldId id="281" r:id="rId16"/>
    <p:sldId id="282" r:id="rId17"/>
    <p:sldId id="283" r:id="rId18"/>
    <p:sldId id="285" r:id="rId19"/>
    <p:sldId id="286" r:id="rId20"/>
    <p:sldId id="288" r:id="rId21"/>
    <p:sldId id="289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>
      <p:cViewPr varScale="1">
        <p:scale>
          <a:sx n="154" d="100"/>
          <a:sy n="154" d="100"/>
        </p:scale>
        <p:origin x="-1144" y="-104"/>
      </p:cViewPr>
      <p:guideLst>
        <p:guide orient="horz" pos="898"/>
        <p:guide pos="170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5D66D-6ADF-CD47-A50A-562F04B2D15B}" type="datetime1">
              <a:rPr lang="en-US"/>
              <a:pPr>
                <a:defRPr/>
              </a:pPr>
              <a:t>7/10/13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271B0-5587-C54B-8A85-6BE53201AC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1F149-EA1F-3244-B646-6BCC37627FCC}" type="datetime1">
              <a:rPr lang="en-US"/>
              <a:pPr>
                <a:defRPr/>
              </a:pPr>
              <a:t>7/10/13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12B94-DFEE-0D49-9BD3-D74CD0415D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B319D-22F6-7841-819D-614E3BCF0E08}" type="datetime1">
              <a:rPr lang="en-US"/>
              <a:pPr>
                <a:defRPr/>
              </a:pPr>
              <a:t>7/10/13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C208D-6312-5F4C-A71E-43A56AA25B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2ECD1-DD9A-414C-BEEA-97261F3AD98D}" type="datetime1">
              <a:rPr lang="en-US"/>
              <a:pPr>
                <a:defRPr/>
              </a:pPr>
              <a:t>7/10/13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ED19B-02E9-754F-AFB2-2D3096AC0F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EDA67-5693-EF44-93F4-409E54C6FCC0}" type="datetime1">
              <a:rPr lang="en-US"/>
              <a:pPr>
                <a:defRPr/>
              </a:pPr>
              <a:t>7/10/13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4B61D-B5F9-7347-81B0-B7E62EEF69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346B6-E3C3-1741-AB22-20C6D5FA99E9}" type="datetime1">
              <a:rPr lang="en-US"/>
              <a:pPr>
                <a:defRPr/>
              </a:pPr>
              <a:t>7/10/13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D8268-DB4D-4F49-9AC1-298ECC2AB2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D3ADA-0A53-244A-A4F1-B8248E76DF74}" type="datetime1">
              <a:rPr lang="en-US"/>
              <a:pPr>
                <a:defRPr/>
              </a:pPr>
              <a:t>7/10/13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6B59A-4C36-3A48-9C23-52A06E250A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A1A10-4C85-DD46-8EEA-089D6D3D1C81}" type="datetime1">
              <a:rPr lang="en-US"/>
              <a:pPr>
                <a:defRPr/>
              </a:pPr>
              <a:t>7/10/13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01284-AB5E-5E4B-B375-4B64B4C695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2BA9B-7A36-3246-916D-F40678BB84A7}" type="datetime1">
              <a:rPr lang="en-US"/>
              <a:pPr>
                <a:defRPr/>
              </a:pPr>
              <a:t>7/10/13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0FB82-35E3-2448-AA88-D436486153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560D1-39E8-8442-84F8-32D95BED91F7}" type="datetime1">
              <a:rPr lang="en-US"/>
              <a:pPr>
                <a:defRPr/>
              </a:pPr>
              <a:t>7/10/13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356F6-2D50-B345-A68A-1D8D8BBFEF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0D5A3-77F9-D64E-B881-CA653E64F9A7}" type="datetime1">
              <a:rPr lang="en-US"/>
              <a:pPr>
                <a:defRPr/>
              </a:pPr>
              <a:t>7/10/13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B5F41-B973-834E-98FA-2DC1E56409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DD8E862-102E-1541-AEB7-1E60064B80AE}" type="datetime1">
              <a:rPr lang="en-US"/>
              <a:pPr>
                <a:defRPr/>
              </a:pPr>
              <a:t>7/10/13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AFD40ED-1C66-F147-A40A-EFD17AF26C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 l="22923" r="45763" b="20543"/>
          <a:stretch>
            <a:fillRect/>
          </a:stretch>
        </p:blipFill>
        <p:spPr bwMode="auto">
          <a:xfrm flipH="1">
            <a:off x="838200" y="1295400"/>
            <a:ext cx="1192213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847725" y="1049338"/>
            <a:ext cx="12096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/>
              <a:t>1   2   3   4    5</a:t>
            </a:r>
          </a:p>
        </p:txBody>
      </p:sp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3"/>
          <a:srcRect l="45975" t="16251" r="25294" b="19519"/>
          <a:stretch>
            <a:fillRect/>
          </a:stretch>
        </p:blipFill>
        <p:spPr bwMode="auto">
          <a:xfrm flipH="1">
            <a:off x="2066925" y="1295400"/>
            <a:ext cx="1133475" cy="200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4"/>
          <a:srcRect l="32292" t="14363" r="30360" b="24120"/>
          <a:stretch>
            <a:fillRect/>
          </a:stretch>
        </p:blipFill>
        <p:spPr bwMode="auto">
          <a:xfrm flipH="1">
            <a:off x="3209925" y="1295400"/>
            <a:ext cx="1274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TextBox 7"/>
          <p:cNvSpPr txBox="1">
            <a:spLocks noChangeArrowheads="1"/>
          </p:cNvSpPr>
          <p:nvPr/>
        </p:nvSpPr>
        <p:spPr bwMode="auto">
          <a:xfrm>
            <a:off x="2036763" y="1057275"/>
            <a:ext cx="12112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/>
              <a:t>1   2   3   4    5</a:t>
            </a:r>
          </a:p>
        </p:txBody>
      </p:sp>
      <p:sp>
        <p:nvSpPr>
          <p:cNvPr id="13319" name="TextBox 8"/>
          <p:cNvSpPr txBox="1">
            <a:spLocks noChangeArrowheads="1"/>
          </p:cNvSpPr>
          <p:nvPr/>
        </p:nvSpPr>
        <p:spPr bwMode="auto">
          <a:xfrm>
            <a:off x="3124200" y="1049338"/>
            <a:ext cx="1438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/>
              <a:t>M  1   2   3   4    5</a:t>
            </a:r>
          </a:p>
        </p:txBody>
      </p:sp>
      <p:pic>
        <p:nvPicPr>
          <p:cNvPr id="13320" name="Picture 2"/>
          <p:cNvPicPr>
            <a:picLocks noChangeAspect="1" noChangeArrowheads="1"/>
          </p:cNvPicPr>
          <p:nvPr/>
        </p:nvPicPr>
        <p:blipFill>
          <a:blip r:embed="rId5"/>
          <a:srcRect l="36209" t="23180" r="29207" b="17497"/>
          <a:stretch>
            <a:fillRect/>
          </a:stretch>
        </p:blipFill>
        <p:spPr bwMode="auto">
          <a:xfrm flipH="1">
            <a:off x="4502150" y="1304925"/>
            <a:ext cx="1177925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1" name="TextBox 11"/>
          <p:cNvSpPr txBox="1">
            <a:spLocks noChangeArrowheads="1"/>
          </p:cNvSpPr>
          <p:nvPr/>
        </p:nvSpPr>
        <p:spPr bwMode="auto">
          <a:xfrm>
            <a:off x="4402138" y="1069975"/>
            <a:ext cx="1438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/>
              <a:t>M  1   2   3   4   5</a:t>
            </a:r>
          </a:p>
        </p:txBody>
      </p:sp>
      <p:sp>
        <p:nvSpPr>
          <p:cNvPr id="13322" name="TextBox 9"/>
          <p:cNvSpPr txBox="1">
            <a:spLocks noChangeArrowheads="1"/>
          </p:cNvSpPr>
          <p:nvPr/>
        </p:nvSpPr>
        <p:spPr bwMode="auto">
          <a:xfrm>
            <a:off x="2462213" y="941388"/>
            <a:ext cx="3429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/>
              <a:t>P1</a:t>
            </a:r>
          </a:p>
        </p:txBody>
      </p:sp>
      <p:sp>
        <p:nvSpPr>
          <p:cNvPr id="13323" name="TextBox 14"/>
          <p:cNvSpPr txBox="1">
            <a:spLocks noChangeArrowheads="1"/>
          </p:cNvSpPr>
          <p:nvPr/>
        </p:nvSpPr>
        <p:spPr bwMode="auto">
          <a:xfrm>
            <a:off x="3722688" y="925513"/>
            <a:ext cx="344487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/>
              <a:t>P2</a:t>
            </a:r>
          </a:p>
        </p:txBody>
      </p:sp>
      <p:sp>
        <p:nvSpPr>
          <p:cNvPr id="13324" name="TextBox 15"/>
          <p:cNvSpPr txBox="1">
            <a:spLocks noChangeArrowheads="1"/>
          </p:cNvSpPr>
          <p:nvPr/>
        </p:nvSpPr>
        <p:spPr bwMode="auto">
          <a:xfrm>
            <a:off x="4938713" y="928688"/>
            <a:ext cx="3429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/>
              <a:t>P3</a:t>
            </a:r>
          </a:p>
        </p:txBody>
      </p:sp>
      <p:sp>
        <p:nvSpPr>
          <p:cNvPr id="13325" name="TextBox 16"/>
          <p:cNvSpPr txBox="1">
            <a:spLocks noChangeArrowheads="1"/>
          </p:cNvSpPr>
          <p:nvPr/>
        </p:nvSpPr>
        <p:spPr bwMode="auto">
          <a:xfrm>
            <a:off x="1055688" y="920750"/>
            <a:ext cx="808037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/>
              <a:t>SDS-PAGE</a:t>
            </a:r>
          </a:p>
        </p:txBody>
      </p:sp>
      <p:sp>
        <p:nvSpPr>
          <p:cNvPr id="13326" name="TextBox 17"/>
          <p:cNvSpPr txBox="1">
            <a:spLocks noChangeArrowheads="1"/>
          </p:cNvSpPr>
          <p:nvPr/>
        </p:nvSpPr>
        <p:spPr bwMode="auto">
          <a:xfrm>
            <a:off x="3411538" y="712788"/>
            <a:ext cx="930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/>
              <a:t>IgE binding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2189163" y="958850"/>
            <a:ext cx="34020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328" name="TextBox 26"/>
          <p:cNvSpPr txBox="1">
            <a:spLocks noChangeArrowheads="1"/>
          </p:cNvSpPr>
          <p:nvPr/>
        </p:nvSpPr>
        <p:spPr bwMode="auto">
          <a:xfrm>
            <a:off x="857250" y="3703638"/>
            <a:ext cx="7035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/>
            <a:r>
              <a:rPr lang="en-US" sz="1200"/>
              <a:t>Supplementary Figure 1.  Lack of IgE binding from peanut allergic patient sera to Bos d 6 before and after Maillard reaction.</a:t>
            </a:r>
          </a:p>
          <a:p>
            <a:pPr marL="342900" indent="-342900"/>
            <a:r>
              <a:rPr lang="en-US" sz="1200"/>
              <a:t>Panel A is a stained SDS-PAGE and panels B-D are a Western blot of allergic patient sera from patients 1-3 respectively.  Panel E is a Western blot with anti-Bos d 6.  The lanes for each panel contain M: Marker (BioRad PPP marker), 1: Crude peanut protein, 2: Empty, 3: Bos d 6, 4: Bos d 6 treated with glucose for 10 days, and 5: Bos d 6 treated with xylose for 10 days.</a:t>
            </a:r>
          </a:p>
        </p:txBody>
      </p:sp>
      <p:pic>
        <p:nvPicPr>
          <p:cNvPr id="13329" name="Picture 3"/>
          <p:cNvPicPr>
            <a:picLocks noChangeAspect="1" noChangeArrowheads="1"/>
          </p:cNvPicPr>
          <p:nvPr/>
        </p:nvPicPr>
        <p:blipFill>
          <a:blip r:embed="rId6"/>
          <a:srcRect l="30289" t="35555" r="65521" b="17139"/>
          <a:stretch>
            <a:fillRect/>
          </a:stretch>
        </p:blipFill>
        <p:spPr bwMode="auto">
          <a:xfrm flipH="1">
            <a:off x="5784850" y="1292225"/>
            <a:ext cx="255588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" name="Straight Connector 29"/>
          <p:cNvCxnSpPr/>
          <p:nvPr/>
        </p:nvCxnSpPr>
        <p:spPr>
          <a:xfrm flipV="1">
            <a:off x="5864225" y="949325"/>
            <a:ext cx="931863" cy="1111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331" name="TextBox 31"/>
          <p:cNvSpPr txBox="1">
            <a:spLocks noChangeArrowheads="1"/>
          </p:cNvSpPr>
          <p:nvPr/>
        </p:nvSpPr>
        <p:spPr bwMode="auto">
          <a:xfrm>
            <a:off x="5726113" y="1046163"/>
            <a:ext cx="111442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/>
              <a:t>M   3    4     5</a:t>
            </a:r>
          </a:p>
        </p:txBody>
      </p:sp>
      <p:pic>
        <p:nvPicPr>
          <p:cNvPr id="13332" name="Picture 3"/>
          <p:cNvPicPr>
            <a:picLocks noChangeAspect="1" noChangeArrowheads="1"/>
          </p:cNvPicPr>
          <p:nvPr/>
        </p:nvPicPr>
        <p:blipFill>
          <a:blip r:embed="rId6"/>
          <a:srcRect l="13571" t="35555" r="73412" b="17139"/>
          <a:stretch>
            <a:fillRect/>
          </a:stretch>
        </p:blipFill>
        <p:spPr bwMode="auto">
          <a:xfrm flipH="1">
            <a:off x="6040438" y="1295400"/>
            <a:ext cx="793750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33" name="TextBox 38"/>
          <p:cNvSpPr txBox="1">
            <a:spLocks noChangeArrowheads="1"/>
          </p:cNvSpPr>
          <p:nvPr/>
        </p:nvSpPr>
        <p:spPr bwMode="auto">
          <a:xfrm>
            <a:off x="5867400" y="714375"/>
            <a:ext cx="1103313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/>
              <a:t>Anti-Bos d 6</a:t>
            </a:r>
          </a:p>
        </p:txBody>
      </p:sp>
      <p:sp>
        <p:nvSpPr>
          <p:cNvPr id="13334" name="TextBox 8"/>
          <p:cNvSpPr txBox="1">
            <a:spLocks noChangeArrowheads="1"/>
          </p:cNvSpPr>
          <p:nvPr/>
        </p:nvSpPr>
        <p:spPr bwMode="auto">
          <a:xfrm>
            <a:off x="5546725" y="1370013"/>
            <a:ext cx="400050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/>
              <a:t>250</a:t>
            </a:r>
          </a:p>
          <a:p>
            <a:r>
              <a:rPr lang="en-US" sz="1100"/>
              <a:t>150</a:t>
            </a:r>
          </a:p>
          <a:p>
            <a:r>
              <a:rPr lang="en-US" sz="1100"/>
              <a:t>100</a:t>
            </a:r>
          </a:p>
          <a:p>
            <a:r>
              <a:rPr lang="en-US" sz="1100"/>
              <a:t>75</a:t>
            </a:r>
          </a:p>
          <a:p>
            <a:pPr>
              <a:spcBef>
                <a:spcPts val="600"/>
              </a:spcBef>
            </a:pPr>
            <a:r>
              <a:rPr lang="en-US" sz="1100"/>
              <a:t>50</a:t>
            </a:r>
          </a:p>
          <a:p>
            <a:pPr>
              <a:lnSpc>
                <a:spcPts val="600"/>
              </a:lnSpc>
            </a:pPr>
            <a:endParaRPr lang="en-US" sz="1100"/>
          </a:p>
          <a:p>
            <a:r>
              <a:rPr lang="en-US" sz="1100"/>
              <a:t>37</a:t>
            </a:r>
          </a:p>
          <a:p>
            <a:pPr>
              <a:lnSpc>
                <a:spcPts val="500"/>
              </a:lnSpc>
            </a:pPr>
            <a:endParaRPr lang="en-US" sz="1100"/>
          </a:p>
          <a:p>
            <a:r>
              <a:rPr lang="en-US" sz="1100"/>
              <a:t>25</a:t>
            </a:r>
          </a:p>
          <a:p>
            <a:r>
              <a:rPr lang="en-US" sz="1100"/>
              <a:t>20</a:t>
            </a:r>
          </a:p>
          <a:p>
            <a:pPr>
              <a:lnSpc>
                <a:spcPts val="800"/>
              </a:lnSpc>
            </a:pPr>
            <a:endParaRPr lang="en-US" sz="1100"/>
          </a:p>
          <a:p>
            <a:r>
              <a:rPr lang="en-US" sz="1100"/>
              <a:t>15</a:t>
            </a:r>
          </a:p>
        </p:txBody>
      </p:sp>
      <p:sp>
        <p:nvSpPr>
          <p:cNvPr id="13335" name="Rectangle 23"/>
          <p:cNvSpPr>
            <a:spLocks noChangeArrowheads="1"/>
          </p:cNvSpPr>
          <p:nvPr/>
        </p:nvSpPr>
        <p:spPr bwMode="auto">
          <a:xfrm>
            <a:off x="0" y="0"/>
            <a:ext cx="34686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Supplementary Figure 1</a:t>
            </a:r>
          </a:p>
        </p:txBody>
      </p:sp>
      <p:sp>
        <p:nvSpPr>
          <p:cNvPr id="13336" name="TextBox 24"/>
          <p:cNvSpPr txBox="1">
            <a:spLocks noChangeArrowheads="1"/>
          </p:cNvSpPr>
          <p:nvPr/>
        </p:nvSpPr>
        <p:spPr bwMode="auto">
          <a:xfrm>
            <a:off x="849313" y="441325"/>
            <a:ext cx="3127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/>
              <a:t>A</a:t>
            </a:r>
          </a:p>
        </p:txBody>
      </p:sp>
      <p:sp>
        <p:nvSpPr>
          <p:cNvPr id="13337" name="TextBox 25"/>
          <p:cNvSpPr txBox="1">
            <a:spLocks noChangeArrowheads="1"/>
          </p:cNvSpPr>
          <p:nvPr/>
        </p:nvSpPr>
        <p:spPr bwMode="auto">
          <a:xfrm>
            <a:off x="2057400" y="441325"/>
            <a:ext cx="3222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/>
              <a:t>B</a:t>
            </a:r>
          </a:p>
        </p:txBody>
      </p:sp>
      <p:sp>
        <p:nvSpPr>
          <p:cNvPr id="13338" name="TextBox 28"/>
          <p:cNvSpPr txBox="1">
            <a:spLocks noChangeArrowheads="1"/>
          </p:cNvSpPr>
          <p:nvPr/>
        </p:nvSpPr>
        <p:spPr bwMode="auto">
          <a:xfrm>
            <a:off x="3170238" y="441325"/>
            <a:ext cx="3333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/>
              <a:t>C</a:t>
            </a:r>
          </a:p>
        </p:txBody>
      </p:sp>
      <p:sp>
        <p:nvSpPr>
          <p:cNvPr id="13339" name="TextBox 30"/>
          <p:cNvSpPr txBox="1">
            <a:spLocks noChangeArrowheads="1"/>
          </p:cNvSpPr>
          <p:nvPr/>
        </p:nvSpPr>
        <p:spPr bwMode="auto">
          <a:xfrm>
            <a:off x="4502150" y="441325"/>
            <a:ext cx="3333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/>
              <a:t>D</a:t>
            </a:r>
          </a:p>
        </p:txBody>
      </p:sp>
      <p:sp>
        <p:nvSpPr>
          <p:cNvPr id="13340" name="TextBox 33"/>
          <p:cNvSpPr txBox="1">
            <a:spLocks noChangeArrowheads="1"/>
          </p:cNvSpPr>
          <p:nvPr/>
        </p:nvSpPr>
        <p:spPr bwMode="auto">
          <a:xfrm>
            <a:off x="5792788" y="441325"/>
            <a:ext cx="3222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/>
              <a:t>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37"/>
          <p:cNvGrpSpPr>
            <a:grpSpLocks/>
          </p:cNvGrpSpPr>
          <p:nvPr/>
        </p:nvGrpSpPr>
        <p:grpSpPr bwMode="auto">
          <a:xfrm>
            <a:off x="239713" y="2714625"/>
            <a:ext cx="8675687" cy="4124325"/>
            <a:chOff x="239713" y="2714625"/>
            <a:chExt cx="8675687" cy="4124326"/>
          </a:xfrm>
        </p:grpSpPr>
        <p:sp>
          <p:nvSpPr>
            <p:cNvPr id="22536" name="Rectangle 6"/>
            <p:cNvSpPr>
              <a:spLocks noChangeArrowheads="1"/>
            </p:cNvSpPr>
            <p:nvPr/>
          </p:nvSpPr>
          <p:spPr bwMode="auto">
            <a:xfrm>
              <a:off x="588963" y="2732088"/>
              <a:ext cx="8285163" cy="3949700"/>
            </a:xfrm>
            <a:prstGeom prst="rect">
              <a:avLst/>
            </a:prstGeom>
            <a:noFill/>
            <a:ln w="6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800">
                <a:latin typeface="Calibri" charset="0"/>
              </a:endParaRPr>
            </a:p>
          </p:txBody>
        </p:sp>
        <p:sp>
          <p:nvSpPr>
            <p:cNvPr id="22537" name="Freeform 7"/>
            <p:cNvSpPr>
              <a:spLocks/>
            </p:cNvSpPr>
            <p:nvPr/>
          </p:nvSpPr>
          <p:spPr bwMode="auto">
            <a:xfrm>
              <a:off x="588963" y="3248025"/>
              <a:ext cx="8275638" cy="3398838"/>
            </a:xfrm>
            <a:custGeom>
              <a:avLst/>
              <a:gdLst>
                <a:gd name="T0" fmla="*/ 2147483647 w 5213"/>
                <a:gd name="T1" fmla="*/ 2147483647 h 2141"/>
                <a:gd name="T2" fmla="*/ 2147483647 w 5213"/>
                <a:gd name="T3" fmla="*/ 2147483647 h 2141"/>
                <a:gd name="T4" fmla="*/ 2147483647 w 5213"/>
                <a:gd name="T5" fmla="*/ 2147483647 h 2141"/>
                <a:gd name="T6" fmla="*/ 2147483647 w 5213"/>
                <a:gd name="T7" fmla="*/ 2147483647 h 2141"/>
                <a:gd name="T8" fmla="*/ 2147483647 w 5213"/>
                <a:gd name="T9" fmla="*/ 2147483647 h 2141"/>
                <a:gd name="T10" fmla="*/ 2147483647 w 5213"/>
                <a:gd name="T11" fmla="*/ 2147483647 h 2141"/>
                <a:gd name="T12" fmla="*/ 2147483647 w 5213"/>
                <a:gd name="T13" fmla="*/ 2147483647 h 2141"/>
                <a:gd name="T14" fmla="*/ 2147483647 w 5213"/>
                <a:gd name="T15" fmla="*/ 2147483647 h 2141"/>
                <a:gd name="T16" fmla="*/ 2147483647 w 5213"/>
                <a:gd name="T17" fmla="*/ 2147483647 h 2141"/>
                <a:gd name="T18" fmla="*/ 2147483647 w 5213"/>
                <a:gd name="T19" fmla="*/ 2147483647 h 2141"/>
                <a:gd name="T20" fmla="*/ 2147483647 w 5213"/>
                <a:gd name="T21" fmla="*/ 2147483647 h 2141"/>
                <a:gd name="T22" fmla="*/ 2147483647 w 5213"/>
                <a:gd name="T23" fmla="*/ 2147483647 h 2141"/>
                <a:gd name="T24" fmla="*/ 2147483647 w 5213"/>
                <a:gd name="T25" fmla="*/ 2147483647 h 2141"/>
                <a:gd name="T26" fmla="*/ 2147483647 w 5213"/>
                <a:gd name="T27" fmla="*/ 2147483647 h 2141"/>
                <a:gd name="T28" fmla="*/ 2147483647 w 5213"/>
                <a:gd name="T29" fmla="*/ 2147483647 h 2141"/>
                <a:gd name="T30" fmla="*/ 2147483647 w 5213"/>
                <a:gd name="T31" fmla="*/ 2147483647 h 2141"/>
                <a:gd name="T32" fmla="*/ 2147483647 w 5213"/>
                <a:gd name="T33" fmla="*/ 2147483647 h 2141"/>
                <a:gd name="T34" fmla="*/ 2147483647 w 5213"/>
                <a:gd name="T35" fmla="*/ 2147483647 h 2141"/>
                <a:gd name="T36" fmla="*/ 2147483647 w 5213"/>
                <a:gd name="T37" fmla="*/ 2147483647 h 2141"/>
                <a:gd name="T38" fmla="*/ 2147483647 w 5213"/>
                <a:gd name="T39" fmla="*/ 2147483647 h 2141"/>
                <a:gd name="T40" fmla="*/ 2147483647 w 5213"/>
                <a:gd name="T41" fmla="*/ 2147483647 h 2141"/>
                <a:gd name="T42" fmla="*/ 2147483647 w 5213"/>
                <a:gd name="T43" fmla="*/ 2147483647 h 2141"/>
                <a:gd name="T44" fmla="*/ 2147483647 w 5213"/>
                <a:gd name="T45" fmla="*/ 2147483647 h 2141"/>
                <a:gd name="T46" fmla="*/ 2147483647 w 5213"/>
                <a:gd name="T47" fmla="*/ 2147483647 h 2141"/>
                <a:gd name="T48" fmla="*/ 2147483647 w 5213"/>
                <a:gd name="T49" fmla="*/ 2147483647 h 2141"/>
                <a:gd name="T50" fmla="*/ 2147483647 w 5213"/>
                <a:gd name="T51" fmla="*/ 2147483647 h 2141"/>
                <a:gd name="T52" fmla="*/ 2147483647 w 5213"/>
                <a:gd name="T53" fmla="*/ 2147483647 h 2141"/>
                <a:gd name="T54" fmla="*/ 2147483647 w 5213"/>
                <a:gd name="T55" fmla="*/ 2147483647 h 2141"/>
                <a:gd name="T56" fmla="*/ 2147483647 w 5213"/>
                <a:gd name="T57" fmla="*/ 2147483647 h 2141"/>
                <a:gd name="T58" fmla="*/ 2147483647 w 5213"/>
                <a:gd name="T59" fmla="*/ 2147483647 h 2141"/>
                <a:gd name="T60" fmla="*/ 2147483647 w 5213"/>
                <a:gd name="T61" fmla="*/ 2147483647 h 2141"/>
                <a:gd name="T62" fmla="*/ 2147483647 w 5213"/>
                <a:gd name="T63" fmla="*/ 2147483647 h 2141"/>
                <a:gd name="T64" fmla="*/ 2147483647 w 5213"/>
                <a:gd name="T65" fmla="*/ 2147483647 h 2141"/>
                <a:gd name="T66" fmla="*/ 2147483647 w 5213"/>
                <a:gd name="T67" fmla="*/ 2147483647 h 2141"/>
                <a:gd name="T68" fmla="*/ 2147483647 w 5213"/>
                <a:gd name="T69" fmla="*/ 2147483647 h 2141"/>
                <a:gd name="T70" fmla="*/ 2147483647 w 5213"/>
                <a:gd name="T71" fmla="*/ 2147483647 h 2141"/>
                <a:gd name="T72" fmla="*/ 2147483647 w 5213"/>
                <a:gd name="T73" fmla="*/ 2147483647 h 2141"/>
                <a:gd name="T74" fmla="*/ 2147483647 w 5213"/>
                <a:gd name="T75" fmla="*/ 2147483647 h 2141"/>
                <a:gd name="T76" fmla="*/ 2147483647 w 5213"/>
                <a:gd name="T77" fmla="*/ 2147483647 h 2141"/>
                <a:gd name="T78" fmla="*/ 2147483647 w 5213"/>
                <a:gd name="T79" fmla="*/ 2147483647 h 2141"/>
                <a:gd name="T80" fmla="*/ 2147483647 w 5213"/>
                <a:gd name="T81" fmla="*/ 2147483647 h 2141"/>
                <a:gd name="T82" fmla="*/ 2147483647 w 5213"/>
                <a:gd name="T83" fmla="*/ 2147483647 h 2141"/>
                <a:gd name="T84" fmla="*/ 2147483647 w 5213"/>
                <a:gd name="T85" fmla="*/ 2147483647 h 2141"/>
                <a:gd name="T86" fmla="*/ 2147483647 w 5213"/>
                <a:gd name="T87" fmla="*/ 2147483647 h 2141"/>
                <a:gd name="T88" fmla="*/ 2147483647 w 5213"/>
                <a:gd name="T89" fmla="*/ 2147483647 h 2141"/>
                <a:gd name="T90" fmla="*/ 2147483647 w 5213"/>
                <a:gd name="T91" fmla="*/ 2147483647 h 2141"/>
                <a:gd name="T92" fmla="*/ 2147483647 w 5213"/>
                <a:gd name="T93" fmla="*/ 2147483647 h 2141"/>
                <a:gd name="T94" fmla="*/ 2147483647 w 5213"/>
                <a:gd name="T95" fmla="*/ 2147483647 h 2141"/>
                <a:gd name="T96" fmla="*/ 2147483647 w 5213"/>
                <a:gd name="T97" fmla="*/ 2147483647 h 2141"/>
                <a:gd name="T98" fmla="*/ 2147483647 w 5213"/>
                <a:gd name="T99" fmla="*/ 2147483647 h 2141"/>
                <a:gd name="T100" fmla="*/ 2147483647 w 5213"/>
                <a:gd name="T101" fmla="*/ 2147483647 h 2141"/>
                <a:gd name="T102" fmla="*/ 2147483647 w 5213"/>
                <a:gd name="T103" fmla="*/ 2147483647 h 2141"/>
                <a:gd name="T104" fmla="*/ 2147483647 w 5213"/>
                <a:gd name="T105" fmla="*/ 2147483647 h 2141"/>
                <a:gd name="T106" fmla="*/ 2147483647 w 5213"/>
                <a:gd name="T107" fmla="*/ 2147483647 h 2141"/>
                <a:gd name="T108" fmla="*/ 2147483647 w 5213"/>
                <a:gd name="T109" fmla="*/ 2147483647 h 2141"/>
                <a:gd name="T110" fmla="*/ 2147483647 w 5213"/>
                <a:gd name="T111" fmla="*/ 2147483647 h 2141"/>
                <a:gd name="T112" fmla="*/ 2147483647 w 5213"/>
                <a:gd name="T113" fmla="*/ 2147483647 h 2141"/>
                <a:gd name="T114" fmla="*/ 2147483647 w 5213"/>
                <a:gd name="T115" fmla="*/ 2147483647 h 2141"/>
                <a:gd name="T116" fmla="*/ 2147483647 w 5213"/>
                <a:gd name="T117" fmla="*/ 2147483647 h 2141"/>
                <a:gd name="T118" fmla="*/ 2147483647 w 5213"/>
                <a:gd name="T119" fmla="*/ 2147483647 h 2141"/>
                <a:gd name="T120" fmla="*/ 2147483647 w 5213"/>
                <a:gd name="T121" fmla="*/ 2147483647 h 2141"/>
                <a:gd name="T122" fmla="*/ 2147483647 w 5213"/>
                <a:gd name="T123" fmla="*/ 2147483647 h 2141"/>
                <a:gd name="T124" fmla="*/ 2147483647 w 5213"/>
                <a:gd name="T125" fmla="*/ 2147483647 h 214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213"/>
                <a:gd name="T190" fmla="*/ 0 h 2141"/>
                <a:gd name="T191" fmla="*/ 5213 w 5213"/>
                <a:gd name="T192" fmla="*/ 2141 h 214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213" h="2141">
                  <a:moveTo>
                    <a:pt x="0" y="2141"/>
                  </a:moveTo>
                  <a:lnTo>
                    <a:pt x="0" y="2141"/>
                  </a:lnTo>
                  <a:lnTo>
                    <a:pt x="6" y="2141"/>
                  </a:lnTo>
                  <a:lnTo>
                    <a:pt x="11" y="2141"/>
                  </a:lnTo>
                  <a:lnTo>
                    <a:pt x="17" y="2141"/>
                  </a:lnTo>
                  <a:lnTo>
                    <a:pt x="22" y="2141"/>
                  </a:lnTo>
                  <a:lnTo>
                    <a:pt x="28" y="2130"/>
                  </a:lnTo>
                  <a:lnTo>
                    <a:pt x="28" y="2141"/>
                  </a:lnTo>
                  <a:lnTo>
                    <a:pt x="28" y="2125"/>
                  </a:lnTo>
                  <a:lnTo>
                    <a:pt x="28" y="2141"/>
                  </a:lnTo>
                  <a:lnTo>
                    <a:pt x="33" y="2141"/>
                  </a:lnTo>
                  <a:lnTo>
                    <a:pt x="39" y="2141"/>
                  </a:lnTo>
                  <a:lnTo>
                    <a:pt x="44" y="2141"/>
                  </a:lnTo>
                  <a:lnTo>
                    <a:pt x="44" y="2114"/>
                  </a:lnTo>
                  <a:lnTo>
                    <a:pt x="44" y="2141"/>
                  </a:lnTo>
                  <a:lnTo>
                    <a:pt x="50" y="2141"/>
                  </a:lnTo>
                  <a:lnTo>
                    <a:pt x="55" y="2141"/>
                  </a:lnTo>
                  <a:lnTo>
                    <a:pt x="61" y="2141"/>
                  </a:lnTo>
                  <a:lnTo>
                    <a:pt x="66" y="2141"/>
                  </a:lnTo>
                  <a:lnTo>
                    <a:pt x="72" y="2141"/>
                  </a:lnTo>
                  <a:lnTo>
                    <a:pt x="77" y="2141"/>
                  </a:lnTo>
                  <a:lnTo>
                    <a:pt x="83" y="2141"/>
                  </a:lnTo>
                  <a:lnTo>
                    <a:pt x="88" y="2141"/>
                  </a:lnTo>
                  <a:lnTo>
                    <a:pt x="88" y="2064"/>
                  </a:lnTo>
                  <a:lnTo>
                    <a:pt x="88" y="2141"/>
                  </a:lnTo>
                  <a:lnTo>
                    <a:pt x="94" y="2141"/>
                  </a:lnTo>
                  <a:lnTo>
                    <a:pt x="94" y="2136"/>
                  </a:lnTo>
                  <a:lnTo>
                    <a:pt x="94" y="2141"/>
                  </a:lnTo>
                  <a:lnTo>
                    <a:pt x="99" y="2141"/>
                  </a:lnTo>
                  <a:lnTo>
                    <a:pt x="105" y="2141"/>
                  </a:lnTo>
                  <a:lnTo>
                    <a:pt x="110" y="2141"/>
                  </a:lnTo>
                  <a:lnTo>
                    <a:pt x="116" y="2141"/>
                  </a:lnTo>
                  <a:lnTo>
                    <a:pt x="121" y="2141"/>
                  </a:lnTo>
                  <a:lnTo>
                    <a:pt x="127" y="2141"/>
                  </a:lnTo>
                  <a:lnTo>
                    <a:pt x="132" y="2141"/>
                  </a:lnTo>
                  <a:lnTo>
                    <a:pt x="138" y="2141"/>
                  </a:lnTo>
                  <a:lnTo>
                    <a:pt x="143" y="2141"/>
                  </a:lnTo>
                  <a:lnTo>
                    <a:pt x="143" y="2092"/>
                  </a:lnTo>
                  <a:lnTo>
                    <a:pt x="149" y="2081"/>
                  </a:lnTo>
                  <a:lnTo>
                    <a:pt x="149" y="2141"/>
                  </a:lnTo>
                  <a:lnTo>
                    <a:pt x="149" y="2081"/>
                  </a:lnTo>
                  <a:lnTo>
                    <a:pt x="149" y="2141"/>
                  </a:lnTo>
                  <a:lnTo>
                    <a:pt x="154" y="2141"/>
                  </a:lnTo>
                  <a:lnTo>
                    <a:pt x="160" y="2141"/>
                  </a:lnTo>
                  <a:lnTo>
                    <a:pt x="165" y="2136"/>
                  </a:lnTo>
                  <a:lnTo>
                    <a:pt x="165" y="2141"/>
                  </a:lnTo>
                  <a:lnTo>
                    <a:pt x="165" y="2103"/>
                  </a:lnTo>
                  <a:lnTo>
                    <a:pt x="165" y="2141"/>
                  </a:lnTo>
                  <a:lnTo>
                    <a:pt x="171" y="2141"/>
                  </a:lnTo>
                  <a:lnTo>
                    <a:pt x="171" y="2092"/>
                  </a:lnTo>
                  <a:lnTo>
                    <a:pt x="171" y="2141"/>
                  </a:lnTo>
                  <a:lnTo>
                    <a:pt x="176" y="2141"/>
                  </a:lnTo>
                  <a:lnTo>
                    <a:pt x="182" y="2141"/>
                  </a:lnTo>
                  <a:lnTo>
                    <a:pt x="182" y="2064"/>
                  </a:lnTo>
                  <a:lnTo>
                    <a:pt x="182" y="2141"/>
                  </a:lnTo>
                  <a:lnTo>
                    <a:pt x="187" y="2097"/>
                  </a:lnTo>
                  <a:lnTo>
                    <a:pt x="187" y="2141"/>
                  </a:lnTo>
                  <a:lnTo>
                    <a:pt x="187" y="1558"/>
                  </a:lnTo>
                  <a:lnTo>
                    <a:pt x="187" y="2141"/>
                  </a:lnTo>
                  <a:lnTo>
                    <a:pt x="193" y="2141"/>
                  </a:lnTo>
                  <a:lnTo>
                    <a:pt x="193" y="2092"/>
                  </a:lnTo>
                  <a:lnTo>
                    <a:pt x="193" y="2141"/>
                  </a:lnTo>
                  <a:lnTo>
                    <a:pt x="198" y="2141"/>
                  </a:lnTo>
                  <a:lnTo>
                    <a:pt x="198" y="2136"/>
                  </a:lnTo>
                  <a:lnTo>
                    <a:pt x="198" y="2141"/>
                  </a:lnTo>
                  <a:lnTo>
                    <a:pt x="204" y="2141"/>
                  </a:lnTo>
                  <a:lnTo>
                    <a:pt x="209" y="2141"/>
                  </a:lnTo>
                  <a:lnTo>
                    <a:pt x="215" y="2141"/>
                  </a:lnTo>
                  <a:lnTo>
                    <a:pt x="220" y="2141"/>
                  </a:lnTo>
                  <a:lnTo>
                    <a:pt x="226" y="2141"/>
                  </a:lnTo>
                  <a:lnTo>
                    <a:pt x="231" y="2141"/>
                  </a:lnTo>
                  <a:lnTo>
                    <a:pt x="237" y="2141"/>
                  </a:lnTo>
                  <a:lnTo>
                    <a:pt x="242" y="2141"/>
                  </a:lnTo>
                  <a:lnTo>
                    <a:pt x="248" y="2141"/>
                  </a:lnTo>
                  <a:lnTo>
                    <a:pt x="253" y="2141"/>
                  </a:lnTo>
                  <a:lnTo>
                    <a:pt x="259" y="2141"/>
                  </a:lnTo>
                  <a:lnTo>
                    <a:pt x="264" y="2141"/>
                  </a:lnTo>
                  <a:lnTo>
                    <a:pt x="270" y="2141"/>
                  </a:lnTo>
                  <a:lnTo>
                    <a:pt x="275" y="2141"/>
                  </a:lnTo>
                  <a:lnTo>
                    <a:pt x="281" y="2141"/>
                  </a:lnTo>
                  <a:lnTo>
                    <a:pt x="287" y="2141"/>
                  </a:lnTo>
                  <a:lnTo>
                    <a:pt x="292" y="2141"/>
                  </a:lnTo>
                  <a:lnTo>
                    <a:pt x="292" y="2130"/>
                  </a:lnTo>
                  <a:lnTo>
                    <a:pt x="292" y="2141"/>
                  </a:lnTo>
                  <a:lnTo>
                    <a:pt x="298" y="2141"/>
                  </a:lnTo>
                  <a:lnTo>
                    <a:pt x="303" y="2141"/>
                  </a:lnTo>
                  <a:lnTo>
                    <a:pt x="309" y="2141"/>
                  </a:lnTo>
                  <a:lnTo>
                    <a:pt x="314" y="2141"/>
                  </a:lnTo>
                  <a:lnTo>
                    <a:pt x="320" y="2141"/>
                  </a:lnTo>
                  <a:lnTo>
                    <a:pt x="325" y="2141"/>
                  </a:lnTo>
                  <a:lnTo>
                    <a:pt x="331" y="2141"/>
                  </a:lnTo>
                  <a:lnTo>
                    <a:pt x="336" y="2141"/>
                  </a:lnTo>
                  <a:lnTo>
                    <a:pt x="336" y="2125"/>
                  </a:lnTo>
                  <a:lnTo>
                    <a:pt x="342" y="2114"/>
                  </a:lnTo>
                  <a:lnTo>
                    <a:pt x="342" y="2141"/>
                  </a:lnTo>
                  <a:lnTo>
                    <a:pt x="342" y="2081"/>
                  </a:lnTo>
                  <a:lnTo>
                    <a:pt x="342" y="2119"/>
                  </a:lnTo>
                  <a:lnTo>
                    <a:pt x="347" y="2136"/>
                  </a:lnTo>
                  <a:lnTo>
                    <a:pt x="347" y="2141"/>
                  </a:lnTo>
                  <a:lnTo>
                    <a:pt x="347" y="1998"/>
                  </a:lnTo>
                  <a:lnTo>
                    <a:pt x="347" y="2136"/>
                  </a:lnTo>
                  <a:lnTo>
                    <a:pt x="353" y="2141"/>
                  </a:lnTo>
                  <a:lnTo>
                    <a:pt x="353" y="2059"/>
                  </a:lnTo>
                  <a:lnTo>
                    <a:pt x="353" y="2136"/>
                  </a:lnTo>
                  <a:lnTo>
                    <a:pt x="358" y="2136"/>
                  </a:lnTo>
                  <a:lnTo>
                    <a:pt x="358" y="2141"/>
                  </a:lnTo>
                  <a:lnTo>
                    <a:pt x="358" y="2114"/>
                  </a:lnTo>
                  <a:lnTo>
                    <a:pt x="358" y="2141"/>
                  </a:lnTo>
                  <a:lnTo>
                    <a:pt x="364" y="2141"/>
                  </a:lnTo>
                  <a:lnTo>
                    <a:pt x="369" y="2141"/>
                  </a:lnTo>
                  <a:lnTo>
                    <a:pt x="375" y="2141"/>
                  </a:lnTo>
                  <a:lnTo>
                    <a:pt x="380" y="2141"/>
                  </a:lnTo>
                  <a:lnTo>
                    <a:pt x="386" y="2141"/>
                  </a:lnTo>
                  <a:lnTo>
                    <a:pt x="391" y="2141"/>
                  </a:lnTo>
                  <a:lnTo>
                    <a:pt x="391" y="2081"/>
                  </a:lnTo>
                  <a:lnTo>
                    <a:pt x="391" y="2136"/>
                  </a:lnTo>
                  <a:lnTo>
                    <a:pt x="397" y="2141"/>
                  </a:lnTo>
                  <a:lnTo>
                    <a:pt x="397" y="2064"/>
                  </a:lnTo>
                  <a:lnTo>
                    <a:pt x="397" y="2141"/>
                  </a:lnTo>
                  <a:lnTo>
                    <a:pt x="402" y="2141"/>
                  </a:lnTo>
                  <a:lnTo>
                    <a:pt x="402" y="2136"/>
                  </a:lnTo>
                  <a:lnTo>
                    <a:pt x="402" y="2141"/>
                  </a:lnTo>
                  <a:lnTo>
                    <a:pt x="408" y="2141"/>
                  </a:lnTo>
                  <a:lnTo>
                    <a:pt x="413" y="2141"/>
                  </a:lnTo>
                  <a:lnTo>
                    <a:pt x="413" y="2125"/>
                  </a:lnTo>
                  <a:lnTo>
                    <a:pt x="413" y="2141"/>
                  </a:lnTo>
                  <a:lnTo>
                    <a:pt x="419" y="2141"/>
                  </a:lnTo>
                  <a:lnTo>
                    <a:pt x="424" y="2141"/>
                  </a:lnTo>
                  <a:lnTo>
                    <a:pt x="424" y="2114"/>
                  </a:lnTo>
                  <a:lnTo>
                    <a:pt x="430" y="2136"/>
                  </a:lnTo>
                  <a:lnTo>
                    <a:pt x="430" y="2141"/>
                  </a:lnTo>
                  <a:lnTo>
                    <a:pt x="430" y="2136"/>
                  </a:lnTo>
                  <a:lnTo>
                    <a:pt x="430" y="2141"/>
                  </a:lnTo>
                  <a:lnTo>
                    <a:pt x="435" y="2141"/>
                  </a:lnTo>
                  <a:lnTo>
                    <a:pt x="441" y="2141"/>
                  </a:lnTo>
                  <a:lnTo>
                    <a:pt x="446" y="2141"/>
                  </a:lnTo>
                  <a:lnTo>
                    <a:pt x="452" y="2141"/>
                  </a:lnTo>
                  <a:lnTo>
                    <a:pt x="457" y="2141"/>
                  </a:lnTo>
                  <a:lnTo>
                    <a:pt x="463" y="2141"/>
                  </a:lnTo>
                  <a:lnTo>
                    <a:pt x="468" y="2141"/>
                  </a:lnTo>
                  <a:lnTo>
                    <a:pt x="474" y="2141"/>
                  </a:lnTo>
                  <a:lnTo>
                    <a:pt x="479" y="2141"/>
                  </a:lnTo>
                  <a:lnTo>
                    <a:pt x="485" y="2141"/>
                  </a:lnTo>
                  <a:lnTo>
                    <a:pt x="485" y="2125"/>
                  </a:lnTo>
                  <a:lnTo>
                    <a:pt x="485" y="2141"/>
                  </a:lnTo>
                  <a:lnTo>
                    <a:pt x="490" y="2141"/>
                  </a:lnTo>
                  <a:lnTo>
                    <a:pt x="496" y="2141"/>
                  </a:lnTo>
                  <a:lnTo>
                    <a:pt x="496" y="2108"/>
                  </a:lnTo>
                  <a:lnTo>
                    <a:pt x="496" y="2141"/>
                  </a:lnTo>
                  <a:lnTo>
                    <a:pt x="501" y="2141"/>
                  </a:lnTo>
                  <a:lnTo>
                    <a:pt x="507" y="2141"/>
                  </a:lnTo>
                  <a:lnTo>
                    <a:pt x="512" y="2141"/>
                  </a:lnTo>
                  <a:lnTo>
                    <a:pt x="518" y="2141"/>
                  </a:lnTo>
                  <a:lnTo>
                    <a:pt x="523" y="2141"/>
                  </a:lnTo>
                  <a:lnTo>
                    <a:pt x="529" y="2141"/>
                  </a:lnTo>
                  <a:lnTo>
                    <a:pt x="534" y="2141"/>
                  </a:lnTo>
                  <a:lnTo>
                    <a:pt x="540" y="2141"/>
                  </a:lnTo>
                  <a:lnTo>
                    <a:pt x="545" y="2141"/>
                  </a:lnTo>
                  <a:lnTo>
                    <a:pt x="551" y="2141"/>
                  </a:lnTo>
                  <a:lnTo>
                    <a:pt x="551" y="2136"/>
                  </a:lnTo>
                  <a:lnTo>
                    <a:pt x="551" y="2141"/>
                  </a:lnTo>
                  <a:lnTo>
                    <a:pt x="556" y="2141"/>
                  </a:lnTo>
                  <a:lnTo>
                    <a:pt x="562" y="2141"/>
                  </a:lnTo>
                  <a:lnTo>
                    <a:pt x="567" y="2141"/>
                  </a:lnTo>
                  <a:lnTo>
                    <a:pt x="567" y="2108"/>
                  </a:lnTo>
                  <a:lnTo>
                    <a:pt x="573" y="2108"/>
                  </a:lnTo>
                  <a:lnTo>
                    <a:pt x="573" y="2141"/>
                  </a:lnTo>
                  <a:lnTo>
                    <a:pt x="573" y="2108"/>
                  </a:lnTo>
                  <a:lnTo>
                    <a:pt x="573" y="2130"/>
                  </a:lnTo>
                  <a:lnTo>
                    <a:pt x="578" y="2119"/>
                  </a:lnTo>
                  <a:lnTo>
                    <a:pt x="578" y="2141"/>
                  </a:lnTo>
                  <a:lnTo>
                    <a:pt x="578" y="2119"/>
                  </a:lnTo>
                  <a:lnTo>
                    <a:pt x="578" y="2141"/>
                  </a:lnTo>
                  <a:lnTo>
                    <a:pt x="584" y="2141"/>
                  </a:lnTo>
                  <a:lnTo>
                    <a:pt x="589" y="2141"/>
                  </a:lnTo>
                  <a:lnTo>
                    <a:pt x="589" y="2026"/>
                  </a:lnTo>
                  <a:lnTo>
                    <a:pt x="595" y="1894"/>
                  </a:lnTo>
                  <a:lnTo>
                    <a:pt x="595" y="2141"/>
                  </a:lnTo>
                  <a:lnTo>
                    <a:pt x="595" y="1283"/>
                  </a:lnTo>
                  <a:lnTo>
                    <a:pt x="595" y="2130"/>
                  </a:lnTo>
                  <a:lnTo>
                    <a:pt x="600" y="2119"/>
                  </a:lnTo>
                  <a:lnTo>
                    <a:pt x="600" y="2141"/>
                  </a:lnTo>
                  <a:lnTo>
                    <a:pt x="600" y="2070"/>
                  </a:lnTo>
                  <a:lnTo>
                    <a:pt x="600" y="2141"/>
                  </a:lnTo>
                  <a:lnTo>
                    <a:pt x="606" y="2141"/>
                  </a:lnTo>
                  <a:lnTo>
                    <a:pt x="606" y="2092"/>
                  </a:lnTo>
                  <a:lnTo>
                    <a:pt x="606" y="2141"/>
                  </a:lnTo>
                  <a:lnTo>
                    <a:pt x="611" y="2130"/>
                  </a:lnTo>
                  <a:lnTo>
                    <a:pt x="611" y="2141"/>
                  </a:lnTo>
                  <a:lnTo>
                    <a:pt x="611" y="2119"/>
                  </a:lnTo>
                  <a:lnTo>
                    <a:pt x="611" y="2141"/>
                  </a:lnTo>
                  <a:lnTo>
                    <a:pt x="617" y="2141"/>
                  </a:lnTo>
                  <a:lnTo>
                    <a:pt x="622" y="2141"/>
                  </a:lnTo>
                  <a:lnTo>
                    <a:pt x="628" y="2141"/>
                  </a:lnTo>
                  <a:lnTo>
                    <a:pt x="633" y="2141"/>
                  </a:lnTo>
                  <a:lnTo>
                    <a:pt x="639" y="2141"/>
                  </a:lnTo>
                  <a:lnTo>
                    <a:pt x="644" y="2141"/>
                  </a:lnTo>
                  <a:lnTo>
                    <a:pt x="650" y="2141"/>
                  </a:lnTo>
                  <a:lnTo>
                    <a:pt x="650" y="2119"/>
                  </a:lnTo>
                  <a:lnTo>
                    <a:pt x="650" y="2141"/>
                  </a:lnTo>
                  <a:lnTo>
                    <a:pt x="655" y="2141"/>
                  </a:lnTo>
                  <a:lnTo>
                    <a:pt x="661" y="2141"/>
                  </a:lnTo>
                  <a:lnTo>
                    <a:pt x="666" y="2141"/>
                  </a:lnTo>
                  <a:lnTo>
                    <a:pt x="672" y="2141"/>
                  </a:lnTo>
                  <a:lnTo>
                    <a:pt x="677" y="2141"/>
                  </a:lnTo>
                  <a:lnTo>
                    <a:pt x="683" y="2141"/>
                  </a:lnTo>
                  <a:lnTo>
                    <a:pt x="688" y="2141"/>
                  </a:lnTo>
                  <a:lnTo>
                    <a:pt x="694" y="2141"/>
                  </a:lnTo>
                  <a:lnTo>
                    <a:pt x="699" y="2141"/>
                  </a:lnTo>
                  <a:lnTo>
                    <a:pt x="705" y="2141"/>
                  </a:lnTo>
                  <a:lnTo>
                    <a:pt x="710" y="2141"/>
                  </a:lnTo>
                  <a:lnTo>
                    <a:pt x="716" y="2141"/>
                  </a:lnTo>
                  <a:lnTo>
                    <a:pt x="721" y="2141"/>
                  </a:lnTo>
                  <a:lnTo>
                    <a:pt x="727" y="2141"/>
                  </a:lnTo>
                  <a:lnTo>
                    <a:pt x="732" y="2141"/>
                  </a:lnTo>
                  <a:lnTo>
                    <a:pt x="732" y="2108"/>
                  </a:lnTo>
                  <a:lnTo>
                    <a:pt x="738" y="2119"/>
                  </a:lnTo>
                  <a:lnTo>
                    <a:pt x="738" y="2141"/>
                  </a:lnTo>
                  <a:lnTo>
                    <a:pt x="738" y="2119"/>
                  </a:lnTo>
                  <a:lnTo>
                    <a:pt x="738" y="2141"/>
                  </a:lnTo>
                  <a:lnTo>
                    <a:pt x="743" y="2141"/>
                  </a:lnTo>
                  <a:lnTo>
                    <a:pt x="749" y="2141"/>
                  </a:lnTo>
                  <a:lnTo>
                    <a:pt x="749" y="2136"/>
                  </a:lnTo>
                  <a:lnTo>
                    <a:pt x="749" y="2141"/>
                  </a:lnTo>
                  <a:lnTo>
                    <a:pt x="754" y="2141"/>
                  </a:lnTo>
                  <a:lnTo>
                    <a:pt x="754" y="2136"/>
                  </a:lnTo>
                  <a:lnTo>
                    <a:pt x="754" y="2141"/>
                  </a:lnTo>
                  <a:lnTo>
                    <a:pt x="760" y="2141"/>
                  </a:lnTo>
                  <a:lnTo>
                    <a:pt x="765" y="2141"/>
                  </a:lnTo>
                  <a:lnTo>
                    <a:pt x="771" y="2141"/>
                  </a:lnTo>
                  <a:lnTo>
                    <a:pt x="771" y="2125"/>
                  </a:lnTo>
                  <a:lnTo>
                    <a:pt x="771" y="2141"/>
                  </a:lnTo>
                  <a:lnTo>
                    <a:pt x="776" y="2141"/>
                  </a:lnTo>
                  <a:lnTo>
                    <a:pt x="782" y="2141"/>
                  </a:lnTo>
                  <a:lnTo>
                    <a:pt x="787" y="2141"/>
                  </a:lnTo>
                  <a:lnTo>
                    <a:pt x="793" y="2141"/>
                  </a:lnTo>
                  <a:lnTo>
                    <a:pt x="798" y="2141"/>
                  </a:lnTo>
                  <a:lnTo>
                    <a:pt x="804" y="2141"/>
                  </a:lnTo>
                  <a:lnTo>
                    <a:pt x="809" y="2141"/>
                  </a:lnTo>
                  <a:lnTo>
                    <a:pt x="809" y="2114"/>
                  </a:lnTo>
                  <a:lnTo>
                    <a:pt x="809" y="2125"/>
                  </a:lnTo>
                  <a:lnTo>
                    <a:pt x="815" y="2141"/>
                  </a:lnTo>
                  <a:lnTo>
                    <a:pt x="820" y="2141"/>
                  </a:lnTo>
                  <a:lnTo>
                    <a:pt x="820" y="2130"/>
                  </a:lnTo>
                  <a:lnTo>
                    <a:pt x="820" y="2141"/>
                  </a:lnTo>
                  <a:lnTo>
                    <a:pt x="826" y="2141"/>
                  </a:lnTo>
                  <a:lnTo>
                    <a:pt x="831" y="2141"/>
                  </a:lnTo>
                  <a:lnTo>
                    <a:pt x="831" y="1960"/>
                  </a:lnTo>
                  <a:lnTo>
                    <a:pt x="831" y="2053"/>
                  </a:lnTo>
                  <a:lnTo>
                    <a:pt x="837" y="2108"/>
                  </a:lnTo>
                  <a:lnTo>
                    <a:pt x="837" y="2141"/>
                  </a:lnTo>
                  <a:lnTo>
                    <a:pt x="837" y="2108"/>
                  </a:lnTo>
                  <a:lnTo>
                    <a:pt x="837" y="2125"/>
                  </a:lnTo>
                  <a:lnTo>
                    <a:pt x="843" y="2136"/>
                  </a:lnTo>
                  <a:lnTo>
                    <a:pt x="843" y="2141"/>
                  </a:lnTo>
                  <a:lnTo>
                    <a:pt x="843" y="2130"/>
                  </a:lnTo>
                  <a:lnTo>
                    <a:pt x="843" y="2136"/>
                  </a:lnTo>
                  <a:lnTo>
                    <a:pt x="848" y="2141"/>
                  </a:lnTo>
                  <a:lnTo>
                    <a:pt x="854" y="2141"/>
                  </a:lnTo>
                  <a:lnTo>
                    <a:pt x="859" y="2141"/>
                  </a:lnTo>
                  <a:lnTo>
                    <a:pt x="865" y="2141"/>
                  </a:lnTo>
                  <a:lnTo>
                    <a:pt x="870" y="2141"/>
                  </a:lnTo>
                  <a:lnTo>
                    <a:pt x="876" y="2141"/>
                  </a:lnTo>
                  <a:lnTo>
                    <a:pt x="881" y="2141"/>
                  </a:lnTo>
                  <a:lnTo>
                    <a:pt x="887" y="2141"/>
                  </a:lnTo>
                  <a:lnTo>
                    <a:pt x="892" y="2141"/>
                  </a:lnTo>
                  <a:lnTo>
                    <a:pt x="892" y="2125"/>
                  </a:lnTo>
                  <a:lnTo>
                    <a:pt x="898" y="2130"/>
                  </a:lnTo>
                  <a:lnTo>
                    <a:pt x="898" y="2141"/>
                  </a:lnTo>
                  <a:lnTo>
                    <a:pt x="898" y="2097"/>
                  </a:lnTo>
                  <a:lnTo>
                    <a:pt x="898" y="2141"/>
                  </a:lnTo>
                  <a:lnTo>
                    <a:pt x="903" y="2141"/>
                  </a:lnTo>
                  <a:lnTo>
                    <a:pt x="909" y="2141"/>
                  </a:lnTo>
                  <a:lnTo>
                    <a:pt x="909" y="2053"/>
                  </a:lnTo>
                  <a:lnTo>
                    <a:pt x="909" y="2125"/>
                  </a:lnTo>
                  <a:lnTo>
                    <a:pt x="914" y="2141"/>
                  </a:lnTo>
                  <a:lnTo>
                    <a:pt x="914" y="2125"/>
                  </a:lnTo>
                  <a:lnTo>
                    <a:pt x="914" y="2141"/>
                  </a:lnTo>
                  <a:lnTo>
                    <a:pt x="920" y="2141"/>
                  </a:lnTo>
                  <a:lnTo>
                    <a:pt x="925" y="2141"/>
                  </a:lnTo>
                  <a:lnTo>
                    <a:pt x="925" y="2097"/>
                  </a:lnTo>
                  <a:lnTo>
                    <a:pt x="925" y="2141"/>
                  </a:lnTo>
                  <a:lnTo>
                    <a:pt x="931" y="2141"/>
                  </a:lnTo>
                  <a:lnTo>
                    <a:pt x="936" y="2141"/>
                  </a:lnTo>
                  <a:lnTo>
                    <a:pt x="942" y="2141"/>
                  </a:lnTo>
                  <a:lnTo>
                    <a:pt x="947" y="2141"/>
                  </a:lnTo>
                  <a:lnTo>
                    <a:pt x="953" y="2141"/>
                  </a:lnTo>
                  <a:lnTo>
                    <a:pt x="958" y="2141"/>
                  </a:lnTo>
                  <a:lnTo>
                    <a:pt x="958" y="2119"/>
                  </a:lnTo>
                  <a:lnTo>
                    <a:pt x="964" y="2130"/>
                  </a:lnTo>
                  <a:lnTo>
                    <a:pt x="964" y="2141"/>
                  </a:lnTo>
                  <a:lnTo>
                    <a:pt x="964" y="2130"/>
                  </a:lnTo>
                  <a:lnTo>
                    <a:pt x="964" y="2141"/>
                  </a:lnTo>
                  <a:lnTo>
                    <a:pt x="969" y="2141"/>
                  </a:lnTo>
                  <a:lnTo>
                    <a:pt x="975" y="2141"/>
                  </a:lnTo>
                  <a:lnTo>
                    <a:pt x="980" y="2141"/>
                  </a:lnTo>
                  <a:lnTo>
                    <a:pt x="986" y="2141"/>
                  </a:lnTo>
                  <a:lnTo>
                    <a:pt x="991" y="2141"/>
                  </a:lnTo>
                  <a:lnTo>
                    <a:pt x="991" y="2031"/>
                  </a:lnTo>
                  <a:lnTo>
                    <a:pt x="997" y="1998"/>
                  </a:lnTo>
                  <a:lnTo>
                    <a:pt x="997" y="2141"/>
                  </a:lnTo>
                  <a:lnTo>
                    <a:pt x="997" y="1998"/>
                  </a:lnTo>
                  <a:lnTo>
                    <a:pt x="997" y="2114"/>
                  </a:lnTo>
                  <a:lnTo>
                    <a:pt x="1002" y="2136"/>
                  </a:lnTo>
                  <a:lnTo>
                    <a:pt x="1002" y="2141"/>
                  </a:lnTo>
                  <a:lnTo>
                    <a:pt x="1002" y="2130"/>
                  </a:lnTo>
                  <a:lnTo>
                    <a:pt x="1002" y="2136"/>
                  </a:lnTo>
                  <a:lnTo>
                    <a:pt x="1008" y="2136"/>
                  </a:lnTo>
                  <a:lnTo>
                    <a:pt x="1008" y="2141"/>
                  </a:lnTo>
                  <a:lnTo>
                    <a:pt x="1008" y="2130"/>
                  </a:lnTo>
                  <a:lnTo>
                    <a:pt x="1013" y="2130"/>
                  </a:lnTo>
                  <a:lnTo>
                    <a:pt x="1013" y="2141"/>
                  </a:lnTo>
                  <a:lnTo>
                    <a:pt x="1013" y="2130"/>
                  </a:lnTo>
                  <a:lnTo>
                    <a:pt x="1013" y="2141"/>
                  </a:lnTo>
                  <a:lnTo>
                    <a:pt x="1019" y="2141"/>
                  </a:lnTo>
                  <a:lnTo>
                    <a:pt x="1024" y="2141"/>
                  </a:lnTo>
                  <a:lnTo>
                    <a:pt x="1030" y="2141"/>
                  </a:lnTo>
                  <a:lnTo>
                    <a:pt x="1030" y="2114"/>
                  </a:lnTo>
                  <a:lnTo>
                    <a:pt x="1030" y="2141"/>
                  </a:lnTo>
                  <a:lnTo>
                    <a:pt x="1035" y="2141"/>
                  </a:lnTo>
                  <a:lnTo>
                    <a:pt x="1041" y="2141"/>
                  </a:lnTo>
                  <a:lnTo>
                    <a:pt x="1046" y="2141"/>
                  </a:lnTo>
                  <a:lnTo>
                    <a:pt x="1052" y="2141"/>
                  </a:lnTo>
                  <a:lnTo>
                    <a:pt x="1052" y="2108"/>
                  </a:lnTo>
                  <a:lnTo>
                    <a:pt x="1052" y="2141"/>
                  </a:lnTo>
                  <a:lnTo>
                    <a:pt x="1057" y="2141"/>
                  </a:lnTo>
                  <a:lnTo>
                    <a:pt x="1063" y="2141"/>
                  </a:lnTo>
                  <a:lnTo>
                    <a:pt x="1063" y="2108"/>
                  </a:lnTo>
                  <a:lnTo>
                    <a:pt x="1063" y="2141"/>
                  </a:lnTo>
                  <a:lnTo>
                    <a:pt x="1068" y="2141"/>
                  </a:lnTo>
                  <a:lnTo>
                    <a:pt x="1074" y="2141"/>
                  </a:lnTo>
                  <a:lnTo>
                    <a:pt x="1074" y="2108"/>
                  </a:lnTo>
                  <a:lnTo>
                    <a:pt x="1074" y="2141"/>
                  </a:lnTo>
                  <a:lnTo>
                    <a:pt x="1079" y="2141"/>
                  </a:lnTo>
                  <a:lnTo>
                    <a:pt x="1085" y="2141"/>
                  </a:lnTo>
                  <a:lnTo>
                    <a:pt x="1090" y="2141"/>
                  </a:lnTo>
                  <a:lnTo>
                    <a:pt x="1096" y="2141"/>
                  </a:lnTo>
                  <a:lnTo>
                    <a:pt x="1101" y="2141"/>
                  </a:lnTo>
                  <a:lnTo>
                    <a:pt x="1107" y="2141"/>
                  </a:lnTo>
                  <a:lnTo>
                    <a:pt x="1112" y="2141"/>
                  </a:lnTo>
                  <a:lnTo>
                    <a:pt x="1118" y="2141"/>
                  </a:lnTo>
                  <a:lnTo>
                    <a:pt x="1118" y="2136"/>
                  </a:lnTo>
                  <a:lnTo>
                    <a:pt x="1118" y="2141"/>
                  </a:lnTo>
                  <a:lnTo>
                    <a:pt x="1123" y="2141"/>
                  </a:lnTo>
                  <a:lnTo>
                    <a:pt x="1129" y="2141"/>
                  </a:lnTo>
                  <a:lnTo>
                    <a:pt x="1134" y="2125"/>
                  </a:lnTo>
                  <a:lnTo>
                    <a:pt x="1134" y="2141"/>
                  </a:lnTo>
                  <a:lnTo>
                    <a:pt x="1134" y="2103"/>
                  </a:lnTo>
                  <a:lnTo>
                    <a:pt x="1134" y="2141"/>
                  </a:lnTo>
                  <a:lnTo>
                    <a:pt x="1140" y="2141"/>
                  </a:lnTo>
                  <a:lnTo>
                    <a:pt x="1140" y="2125"/>
                  </a:lnTo>
                  <a:lnTo>
                    <a:pt x="1140" y="2141"/>
                  </a:lnTo>
                  <a:lnTo>
                    <a:pt x="1145" y="2141"/>
                  </a:lnTo>
                  <a:lnTo>
                    <a:pt x="1151" y="2141"/>
                  </a:lnTo>
                  <a:lnTo>
                    <a:pt x="1156" y="2141"/>
                  </a:lnTo>
                  <a:lnTo>
                    <a:pt x="1156" y="2048"/>
                  </a:lnTo>
                  <a:lnTo>
                    <a:pt x="1156" y="2053"/>
                  </a:lnTo>
                  <a:lnTo>
                    <a:pt x="1162" y="2075"/>
                  </a:lnTo>
                  <a:lnTo>
                    <a:pt x="1162" y="2141"/>
                  </a:lnTo>
                  <a:lnTo>
                    <a:pt x="1162" y="1718"/>
                  </a:lnTo>
                  <a:lnTo>
                    <a:pt x="1162" y="2141"/>
                  </a:lnTo>
                  <a:lnTo>
                    <a:pt x="1167" y="2141"/>
                  </a:lnTo>
                  <a:lnTo>
                    <a:pt x="1167" y="1905"/>
                  </a:lnTo>
                  <a:lnTo>
                    <a:pt x="1167" y="2141"/>
                  </a:lnTo>
                  <a:lnTo>
                    <a:pt x="1173" y="2141"/>
                  </a:lnTo>
                  <a:lnTo>
                    <a:pt x="1173" y="2136"/>
                  </a:lnTo>
                  <a:lnTo>
                    <a:pt x="1173" y="2141"/>
                  </a:lnTo>
                  <a:lnTo>
                    <a:pt x="1178" y="2141"/>
                  </a:lnTo>
                  <a:lnTo>
                    <a:pt x="1184" y="2141"/>
                  </a:lnTo>
                  <a:lnTo>
                    <a:pt x="1189" y="2141"/>
                  </a:lnTo>
                  <a:lnTo>
                    <a:pt x="1195" y="2141"/>
                  </a:lnTo>
                  <a:lnTo>
                    <a:pt x="1200" y="2141"/>
                  </a:lnTo>
                  <a:lnTo>
                    <a:pt x="1206" y="2141"/>
                  </a:lnTo>
                  <a:lnTo>
                    <a:pt x="1211" y="2141"/>
                  </a:lnTo>
                  <a:lnTo>
                    <a:pt x="1217" y="2141"/>
                  </a:lnTo>
                  <a:lnTo>
                    <a:pt x="1217" y="2130"/>
                  </a:lnTo>
                  <a:lnTo>
                    <a:pt x="1217" y="2141"/>
                  </a:lnTo>
                  <a:lnTo>
                    <a:pt x="1222" y="2141"/>
                  </a:lnTo>
                  <a:lnTo>
                    <a:pt x="1228" y="2141"/>
                  </a:lnTo>
                  <a:lnTo>
                    <a:pt x="1233" y="2141"/>
                  </a:lnTo>
                  <a:lnTo>
                    <a:pt x="1233" y="2119"/>
                  </a:lnTo>
                  <a:lnTo>
                    <a:pt x="1233" y="2141"/>
                  </a:lnTo>
                  <a:lnTo>
                    <a:pt x="1239" y="2141"/>
                  </a:lnTo>
                  <a:lnTo>
                    <a:pt x="1239" y="2130"/>
                  </a:lnTo>
                  <a:lnTo>
                    <a:pt x="1239" y="2141"/>
                  </a:lnTo>
                  <a:lnTo>
                    <a:pt x="1244" y="2141"/>
                  </a:lnTo>
                  <a:lnTo>
                    <a:pt x="1250" y="2141"/>
                  </a:lnTo>
                  <a:lnTo>
                    <a:pt x="1255" y="2141"/>
                  </a:lnTo>
                  <a:lnTo>
                    <a:pt x="1261" y="2141"/>
                  </a:lnTo>
                  <a:lnTo>
                    <a:pt x="1261" y="2070"/>
                  </a:lnTo>
                  <a:lnTo>
                    <a:pt x="1266" y="2103"/>
                  </a:lnTo>
                  <a:lnTo>
                    <a:pt x="1266" y="2141"/>
                  </a:lnTo>
                  <a:lnTo>
                    <a:pt x="1266" y="2103"/>
                  </a:lnTo>
                  <a:lnTo>
                    <a:pt x="1266" y="2141"/>
                  </a:lnTo>
                  <a:lnTo>
                    <a:pt x="1272" y="2141"/>
                  </a:lnTo>
                  <a:lnTo>
                    <a:pt x="1277" y="2141"/>
                  </a:lnTo>
                  <a:lnTo>
                    <a:pt x="1283" y="2141"/>
                  </a:lnTo>
                  <a:lnTo>
                    <a:pt x="1288" y="2141"/>
                  </a:lnTo>
                  <a:lnTo>
                    <a:pt x="1294" y="2141"/>
                  </a:lnTo>
                  <a:lnTo>
                    <a:pt x="1299" y="2141"/>
                  </a:lnTo>
                  <a:lnTo>
                    <a:pt x="1299" y="2125"/>
                  </a:lnTo>
                  <a:lnTo>
                    <a:pt x="1299" y="2141"/>
                  </a:lnTo>
                  <a:lnTo>
                    <a:pt x="1305" y="2141"/>
                  </a:lnTo>
                  <a:lnTo>
                    <a:pt x="1305" y="2119"/>
                  </a:lnTo>
                  <a:lnTo>
                    <a:pt x="1305" y="2141"/>
                  </a:lnTo>
                  <a:lnTo>
                    <a:pt x="1310" y="2141"/>
                  </a:lnTo>
                  <a:lnTo>
                    <a:pt x="1310" y="2136"/>
                  </a:lnTo>
                  <a:lnTo>
                    <a:pt x="1316" y="2136"/>
                  </a:lnTo>
                  <a:lnTo>
                    <a:pt x="1316" y="2141"/>
                  </a:lnTo>
                  <a:lnTo>
                    <a:pt x="1316" y="2136"/>
                  </a:lnTo>
                  <a:lnTo>
                    <a:pt x="1316" y="2141"/>
                  </a:lnTo>
                  <a:lnTo>
                    <a:pt x="1321" y="2141"/>
                  </a:lnTo>
                  <a:lnTo>
                    <a:pt x="1327" y="2141"/>
                  </a:lnTo>
                  <a:lnTo>
                    <a:pt x="1327" y="2053"/>
                  </a:lnTo>
                  <a:lnTo>
                    <a:pt x="1327" y="2103"/>
                  </a:lnTo>
                  <a:lnTo>
                    <a:pt x="1332" y="2136"/>
                  </a:lnTo>
                  <a:lnTo>
                    <a:pt x="1332" y="2141"/>
                  </a:lnTo>
                  <a:lnTo>
                    <a:pt x="1332" y="2136"/>
                  </a:lnTo>
                  <a:lnTo>
                    <a:pt x="1332" y="2141"/>
                  </a:lnTo>
                  <a:lnTo>
                    <a:pt x="1338" y="2141"/>
                  </a:lnTo>
                  <a:lnTo>
                    <a:pt x="1343" y="2141"/>
                  </a:lnTo>
                  <a:lnTo>
                    <a:pt x="1349" y="2141"/>
                  </a:lnTo>
                  <a:lnTo>
                    <a:pt x="1354" y="2141"/>
                  </a:lnTo>
                  <a:lnTo>
                    <a:pt x="1360" y="2141"/>
                  </a:lnTo>
                  <a:lnTo>
                    <a:pt x="1365" y="2141"/>
                  </a:lnTo>
                  <a:lnTo>
                    <a:pt x="1365" y="2086"/>
                  </a:lnTo>
                  <a:lnTo>
                    <a:pt x="1365" y="2141"/>
                  </a:lnTo>
                  <a:lnTo>
                    <a:pt x="1371" y="2141"/>
                  </a:lnTo>
                  <a:lnTo>
                    <a:pt x="1376" y="2141"/>
                  </a:lnTo>
                  <a:lnTo>
                    <a:pt x="1376" y="2125"/>
                  </a:lnTo>
                  <a:lnTo>
                    <a:pt x="1376" y="2136"/>
                  </a:lnTo>
                  <a:lnTo>
                    <a:pt x="1382" y="2130"/>
                  </a:lnTo>
                  <a:lnTo>
                    <a:pt x="1382" y="2141"/>
                  </a:lnTo>
                  <a:lnTo>
                    <a:pt x="1382" y="2130"/>
                  </a:lnTo>
                  <a:lnTo>
                    <a:pt x="1382" y="2141"/>
                  </a:lnTo>
                  <a:lnTo>
                    <a:pt x="1388" y="2141"/>
                  </a:lnTo>
                  <a:lnTo>
                    <a:pt x="1393" y="2141"/>
                  </a:lnTo>
                  <a:lnTo>
                    <a:pt x="1399" y="2141"/>
                  </a:lnTo>
                  <a:lnTo>
                    <a:pt x="1399" y="1998"/>
                  </a:lnTo>
                  <a:lnTo>
                    <a:pt x="1399" y="2026"/>
                  </a:lnTo>
                  <a:lnTo>
                    <a:pt x="1404" y="2048"/>
                  </a:lnTo>
                  <a:lnTo>
                    <a:pt x="1404" y="2141"/>
                  </a:lnTo>
                  <a:lnTo>
                    <a:pt x="1404" y="2048"/>
                  </a:lnTo>
                  <a:lnTo>
                    <a:pt x="1404" y="2141"/>
                  </a:lnTo>
                  <a:lnTo>
                    <a:pt x="1410" y="2141"/>
                  </a:lnTo>
                  <a:lnTo>
                    <a:pt x="1415" y="2141"/>
                  </a:lnTo>
                  <a:lnTo>
                    <a:pt x="1421" y="2141"/>
                  </a:lnTo>
                  <a:lnTo>
                    <a:pt x="1426" y="2141"/>
                  </a:lnTo>
                  <a:lnTo>
                    <a:pt x="1432" y="2141"/>
                  </a:lnTo>
                  <a:lnTo>
                    <a:pt x="1437" y="2141"/>
                  </a:lnTo>
                  <a:lnTo>
                    <a:pt x="1443" y="2141"/>
                  </a:lnTo>
                  <a:lnTo>
                    <a:pt x="1443" y="2108"/>
                  </a:lnTo>
                  <a:lnTo>
                    <a:pt x="1448" y="2103"/>
                  </a:lnTo>
                  <a:lnTo>
                    <a:pt x="1448" y="2141"/>
                  </a:lnTo>
                  <a:lnTo>
                    <a:pt x="1448" y="2103"/>
                  </a:lnTo>
                  <a:lnTo>
                    <a:pt x="1448" y="2141"/>
                  </a:lnTo>
                  <a:lnTo>
                    <a:pt x="1454" y="2141"/>
                  </a:lnTo>
                  <a:lnTo>
                    <a:pt x="1454" y="2103"/>
                  </a:lnTo>
                  <a:lnTo>
                    <a:pt x="1454" y="2141"/>
                  </a:lnTo>
                  <a:lnTo>
                    <a:pt x="1459" y="2141"/>
                  </a:lnTo>
                  <a:lnTo>
                    <a:pt x="1465" y="2114"/>
                  </a:lnTo>
                  <a:lnTo>
                    <a:pt x="1465" y="2141"/>
                  </a:lnTo>
                  <a:lnTo>
                    <a:pt x="1465" y="2086"/>
                  </a:lnTo>
                  <a:lnTo>
                    <a:pt x="1465" y="2141"/>
                  </a:lnTo>
                  <a:lnTo>
                    <a:pt x="1470" y="2141"/>
                  </a:lnTo>
                  <a:lnTo>
                    <a:pt x="1476" y="2141"/>
                  </a:lnTo>
                  <a:lnTo>
                    <a:pt x="1476" y="2119"/>
                  </a:lnTo>
                  <a:lnTo>
                    <a:pt x="1476" y="2141"/>
                  </a:lnTo>
                  <a:lnTo>
                    <a:pt x="1481" y="2141"/>
                  </a:lnTo>
                  <a:lnTo>
                    <a:pt x="1487" y="2141"/>
                  </a:lnTo>
                  <a:lnTo>
                    <a:pt x="1492" y="2141"/>
                  </a:lnTo>
                  <a:lnTo>
                    <a:pt x="1492" y="2097"/>
                  </a:lnTo>
                  <a:lnTo>
                    <a:pt x="1492" y="2103"/>
                  </a:lnTo>
                  <a:lnTo>
                    <a:pt x="1498" y="2119"/>
                  </a:lnTo>
                  <a:lnTo>
                    <a:pt x="1498" y="2141"/>
                  </a:lnTo>
                  <a:lnTo>
                    <a:pt x="1498" y="2103"/>
                  </a:lnTo>
                  <a:lnTo>
                    <a:pt x="1498" y="2141"/>
                  </a:lnTo>
                  <a:lnTo>
                    <a:pt x="1503" y="2141"/>
                  </a:lnTo>
                  <a:lnTo>
                    <a:pt x="1509" y="2141"/>
                  </a:lnTo>
                  <a:lnTo>
                    <a:pt x="1509" y="2108"/>
                  </a:lnTo>
                  <a:lnTo>
                    <a:pt x="1509" y="2141"/>
                  </a:lnTo>
                  <a:lnTo>
                    <a:pt x="1514" y="2141"/>
                  </a:lnTo>
                  <a:lnTo>
                    <a:pt x="1514" y="2136"/>
                  </a:lnTo>
                  <a:lnTo>
                    <a:pt x="1514" y="2141"/>
                  </a:lnTo>
                  <a:lnTo>
                    <a:pt x="1520" y="2141"/>
                  </a:lnTo>
                  <a:lnTo>
                    <a:pt x="1525" y="2141"/>
                  </a:lnTo>
                  <a:lnTo>
                    <a:pt x="1531" y="2141"/>
                  </a:lnTo>
                  <a:lnTo>
                    <a:pt x="1531" y="2075"/>
                  </a:lnTo>
                  <a:lnTo>
                    <a:pt x="1531" y="2141"/>
                  </a:lnTo>
                  <a:lnTo>
                    <a:pt x="1536" y="2141"/>
                  </a:lnTo>
                  <a:lnTo>
                    <a:pt x="1536" y="2042"/>
                  </a:lnTo>
                  <a:lnTo>
                    <a:pt x="1536" y="2064"/>
                  </a:lnTo>
                  <a:lnTo>
                    <a:pt x="1542" y="2103"/>
                  </a:lnTo>
                  <a:lnTo>
                    <a:pt x="1542" y="2141"/>
                  </a:lnTo>
                  <a:lnTo>
                    <a:pt x="1542" y="2103"/>
                  </a:lnTo>
                  <a:lnTo>
                    <a:pt x="1547" y="2097"/>
                  </a:lnTo>
                  <a:lnTo>
                    <a:pt x="1547" y="2141"/>
                  </a:lnTo>
                  <a:lnTo>
                    <a:pt x="1547" y="2097"/>
                  </a:lnTo>
                  <a:lnTo>
                    <a:pt x="1547" y="2141"/>
                  </a:lnTo>
                  <a:lnTo>
                    <a:pt x="1553" y="2141"/>
                  </a:lnTo>
                  <a:lnTo>
                    <a:pt x="1558" y="2130"/>
                  </a:lnTo>
                  <a:lnTo>
                    <a:pt x="1558" y="2141"/>
                  </a:lnTo>
                  <a:lnTo>
                    <a:pt x="1558" y="1982"/>
                  </a:lnTo>
                  <a:lnTo>
                    <a:pt x="1564" y="1932"/>
                  </a:lnTo>
                  <a:lnTo>
                    <a:pt x="1564" y="2141"/>
                  </a:lnTo>
                  <a:lnTo>
                    <a:pt x="1564" y="1921"/>
                  </a:lnTo>
                  <a:lnTo>
                    <a:pt x="1564" y="2114"/>
                  </a:lnTo>
                  <a:lnTo>
                    <a:pt x="1569" y="2097"/>
                  </a:lnTo>
                  <a:lnTo>
                    <a:pt x="1569" y="2141"/>
                  </a:lnTo>
                  <a:lnTo>
                    <a:pt x="1569" y="2092"/>
                  </a:lnTo>
                  <a:lnTo>
                    <a:pt x="1569" y="2141"/>
                  </a:lnTo>
                  <a:lnTo>
                    <a:pt x="1575" y="2130"/>
                  </a:lnTo>
                  <a:lnTo>
                    <a:pt x="1575" y="2141"/>
                  </a:lnTo>
                  <a:lnTo>
                    <a:pt x="1575" y="2125"/>
                  </a:lnTo>
                  <a:lnTo>
                    <a:pt x="1575" y="2141"/>
                  </a:lnTo>
                  <a:lnTo>
                    <a:pt x="1580" y="2130"/>
                  </a:lnTo>
                  <a:lnTo>
                    <a:pt x="1580" y="2141"/>
                  </a:lnTo>
                  <a:lnTo>
                    <a:pt x="1580" y="2125"/>
                  </a:lnTo>
                  <a:lnTo>
                    <a:pt x="1580" y="2141"/>
                  </a:lnTo>
                  <a:lnTo>
                    <a:pt x="1586" y="2141"/>
                  </a:lnTo>
                  <a:lnTo>
                    <a:pt x="1591" y="2141"/>
                  </a:lnTo>
                  <a:lnTo>
                    <a:pt x="1597" y="2141"/>
                  </a:lnTo>
                  <a:lnTo>
                    <a:pt x="1597" y="2075"/>
                  </a:lnTo>
                  <a:lnTo>
                    <a:pt x="1597" y="2141"/>
                  </a:lnTo>
                  <a:lnTo>
                    <a:pt x="1602" y="2141"/>
                  </a:lnTo>
                  <a:lnTo>
                    <a:pt x="1608" y="2141"/>
                  </a:lnTo>
                  <a:lnTo>
                    <a:pt x="1608" y="2130"/>
                  </a:lnTo>
                  <a:lnTo>
                    <a:pt x="1608" y="2141"/>
                  </a:lnTo>
                  <a:lnTo>
                    <a:pt x="1613" y="2141"/>
                  </a:lnTo>
                  <a:lnTo>
                    <a:pt x="1619" y="2141"/>
                  </a:lnTo>
                  <a:lnTo>
                    <a:pt x="1619" y="2086"/>
                  </a:lnTo>
                  <a:lnTo>
                    <a:pt x="1619" y="2141"/>
                  </a:lnTo>
                  <a:lnTo>
                    <a:pt x="1624" y="2141"/>
                  </a:lnTo>
                  <a:lnTo>
                    <a:pt x="1630" y="2141"/>
                  </a:lnTo>
                  <a:lnTo>
                    <a:pt x="1630" y="2130"/>
                  </a:lnTo>
                  <a:lnTo>
                    <a:pt x="1630" y="2141"/>
                  </a:lnTo>
                  <a:lnTo>
                    <a:pt x="1635" y="2141"/>
                  </a:lnTo>
                  <a:lnTo>
                    <a:pt x="1641" y="2141"/>
                  </a:lnTo>
                  <a:lnTo>
                    <a:pt x="1641" y="2070"/>
                  </a:lnTo>
                  <a:lnTo>
                    <a:pt x="1641" y="2108"/>
                  </a:lnTo>
                  <a:lnTo>
                    <a:pt x="1646" y="2136"/>
                  </a:lnTo>
                  <a:lnTo>
                    <a:pt x="1646" y="2141"/>
                  </a:lnTo>
                  <a:lnTo>
                    <a:pt x="1646" y="2136"/>
                  </a:lnTo>
                  <a:lnTo>
                    <a:pt x="1646" y="2141"/>
                  </a:lnTo>
                  <a:lnTo>
                    <a:pt x="1652" y="2141"/>
                  </a:lnTo>
                  <a:lnTo>
                    <a:pt x="1652" y="2119"/>
                  </a:lnTo>
                  <a:lnTo>
                    <a:pt x="1652" y="2141"/>
                  </a:lnTo>
                  <a:lnTo>
                    <a:pt x="1657" y="2141"/>
                  </a:lnTo>
                  <a:lnTo>
                    <a:pt x="1663" y="2141"/>
                  </a:lnTo>
                  <a:lnTo>
                    <a:pt x="1663" y="2026"/>
                  </a:lnTo>
                  <a:lnTo>
                    <a:pt x="1663" y="2141"/>
                  </a:lnTo>
                  <a:lnTo>
                    <a:pt x="1668" y="2141"/>
                  </a:lnTo>
                  <a:lnTo>
                    <a:pt x="1674" y="2141"/>
                  </a:lnTo>
                  <a:lnTo>
                    <a:pt x="1679" y="2141"/>
                  </a:lnTo>
                  <a:lnTo>
                    <a:pt x="1685" y="2141"/>
                  </a:lnTo>
                  <a:lnTo>
                    <a:pt x="1685" y="2064"/>
                  </a:lnTo>
                  <a:lnTo>
                    <a:pt x="1690" y="2092"/>
                  </a:lnTo>
                  <a:lnTo>
                    <a:pt x="1690" y="2141"/>
                  </a:lnTo>
                  <a:lnTo>
                    <a:pt x="1690" y="2092"/>
                  </a:lnTo>
                  <a:lnTo>
                    <a:pt x="1690" y="2141"/>
                  </a:lnTo>
                  <a:lnTo>
                    <a:pt x="1696" y="2136"/>
                  </a:lnTo>
                  <a:lnTo>
                    <a:pt x="1696" y="2141"/>
                  </a:lnTo>
                  <a:lnTo>
                    <a:pt x="1696" y="2086"/>
                  </a:lnTo>
                  <a:lnTo>
                    <a:pt x="1696" y="2103"/>
                  </a:lnTo>
                  <a:lnTo>
                    <a:pt x="1701" y="2125"/>
                  </a:lnTo>
                  <a:lnTo>
                    <a:pt x="1701" y="2141"/>
                  </a:lnTo>
                  <a:lnTo>
                    <a:pt x="1701" y="2125"/>
                  </a:lnTo>
                  <a:lnTo>
                    <a:pt x="1701" y="2141"/>
                  </a:lnTo>
                  <a:lnTo>
                    <a:pt x="1707" y="2141"/>
                  </a:lnTo>
                  <a:lnTo>
                    <a:pt x="1707" y="2136"/>
                  </a:lnTo>
                  <a:lnTo>
                    <a:pt x="1707" y="2141"/>
                  </a:lnTo>
                  <a:lnTo>
                    <a:pt x="1712" y="2141"/>
                  </a:lnTo>
                  <a:lnTo>
                    <a:pt x="1712" y="2070"/>
                  </a:lnTo>
                  <a:lnTo>
                    <a:pt x="1712" y="2141"/>
                  </a:lnTo>
                  <a:lnTo>
                    <a:pt x="1718" y="2141"/>
                  </a:lnTo>
                  <a:lnTo>
                    <a:pt x="1718" y="2130"/>
                  </a:lnTo>
                  <a:lnTo>
                    <a:pt x="1718" y="2136"/>
                  </a:lnTo>
                  <a:lnTo>
                    <a:pt x="1723" y="2130"/>
                  </a:lnTo>
                  <a:lnTo>
                    <a:pt x="1723" y="2141"/>
                  </a:lnTo>
                  <a:lnTo>
                    <a:pt x="1723" y="2108"/>
                  </a:lnTo>
                  <a:lnTo>
                    <a:pt x="1723" y="2141"/>
                  </a:lnTo>
                  <a:lnTo>
                    <a:pt x="1729" y="2136"/>
                  </a:lnTo>
                  <a:lnTo>
                    <a:pt x="1729" y="2141"/>
                  </a:lnTo>
                  <a:lnTo>
                    <a:pt x="1729" y="2130"/>
                  </a:lnTo>
                  <a:lnTo>
                    <a:pt x="1729" y="2141"/>
                  </a:lnTo>
                  <a:lnTo>
                    <a:pt x="1734" y="2141"/>
                  </a:lnTo>
                  <a:lnTo>
                    <a:pt x="1740" y="2141"/>
                  </a:lnTo>
                  <a:lnTo>
                    <a:pt x="1740" y="2136"/>
                  </a:lnTo>
                  <a:lnTo>
                    <a:pt x="1740" y="2141"/>
                  </a:lnTo>
                  <a:lnTo>
                    <a:pt x="1745" y="2141"/>
                  </a:lnTo>
                  <a:lnTo>
                    <a:pt x="1751" y="2141"/>
                  </a:lnTo>
                  <a:lnTo>
                    <a:pt x="1751" y="2097"/>
                  </a:lnTo>
                  <a:lnTo>
                    <a:pt x="1751" y="2130"/>
                  </a:lnTo>
                  <a:lnTo>
                    <a:pt x="1756" y="2141"/>
                  </a:lnTo>
                  <a:lnTo>
                    <a:pt x="1762" y="2141"/>
                  </a:lnTo>
                  <a:lnTo>
                    <a:pt x="1762" y="2037"/>
                  </a:lnTo>
                  <a:lnTo>
                    <a:pt x="1767" y="2064"/>
                  </a:lnTo>
                  <a:lnTo>
                    <a:pt x="1767" y="2141"/>
                  </a:lnTo>
                  <a:lnTo>
                    <a:pt x="1767" y="1872"/>
                  </a:lnTo>
                  <a:lnTo>
                    <a:pt x="1767" y="2136"/>
                  </a:lnTo>
                  <a:lnTo>
                    <a:pt x="1773" y="2125"/>
                  </a:lnTo>
                  <a:lnTo>
                    <a:pt x="1773" y="2141"/>
                  </a:lnTo>
                  <a:lnTo>
                    <a:pt x="1773" y="2125"/>
                  </a:lnTo>
                  <a:lnTo>
                    <a:pt x="1773" y="2141"/>
                  </a:lnTo>
                  <a:lnTo>
                    <a:pt x="1778" y="2141"/>
                  </a:lnTo>
                  <a:lnTo>
                    <a:pt x="1778" y="2075"/>
                  </a:lnTo>
                  <a:lnTo>
                    <a:pt x="1778" y="2141"/>
                  </a:lnTo>
                  <a:lnTo>
                    <a:pt x="1784" y="2141"/>
                  </a:lnTo>
                  <a:lnTo>
                    <a:pt x="1789" y="2141"/>
                  </a:lnTo>
                  <a:lnTo>
                    <a:pt x="1789" y="2130"/>
                  </a:lnTo>
                  <a:lnTo>
                    <a:pt x="1789" y="2141"/>
                  </a:lnTo>
                  <a:lnTo>
                    <a:pt x="1795" y="2141"/>
                  </a:lnTo>
                  <a:lnTo>
                    <a:pt x="1795" y="2114"/>
                  </a:lnTo>
                  <a:lnTo>
                    <a:pt x="1795" y="2141"/>
                  </a:lnTo>
                  <a:lnTo>
                    <a:pt x="1800" y="2136"/>
                  </a:lnTo>
                  <a:lnTo>
                    <a:pt x="1800" y="2141"/>
                  </a:lnTo>
                  <a:lnTo>
                    <a:pt x="1800" y="2086"/>
                  </a:lnTo>
                  <a:lnTo>
                    <a:pt x="1800" y="2141"/>
                  </a:lnTo>
                  <a:lnTo>
                    <a:pt x="1806" y="2097"/>
                  </a:lnTo>
                  <a:lnTo>
                    <a:pt x="1806" y="2141"/>
                  </a:lnTo>
                  <a:lnTo>
                    <a:pt x="1806" y="1453"/>
                  </a:lnTo>
                  <a:lnTo>
                    <a:pt x="1806" y="1558"/>
                  </a:lnTo>
                  <a:lnTo>
                    <a:pt x="1811" y="1640"/>
                  </a:lnTo>
                  <a:lnTo>
                    <a:pt x="1811" y="2141"/>
                  </a:lnTo>
                  <a:lnTo>
                    <a:pt x="1811" y="1640"/>
                  </a:lnTo>
                  <a:lnTo>
                    <a:pt x="1811" y="2020"/>
                  </a:lnTo>
                  <a:lnTo>
                    <a:pt x="1817" y="2048"/>
                  </a:lnTo>
                  <a:lnTo>
                    <a:pt x="1817" y="2081"/>
                  </a:lnTo>
                  <a:lnTo>
                    <a:pt x="1817" y="1635"/>
                  </a:lnTo>
                  <a:lnTo>
                    <a:pt x="1817" y="1954"/>
                  </a:lnTo>
                  <a:lnTo>
                    <a:pt x="1822" y="2026"/>
                  </a:lnTo>
                  <a:lnTo>
                    <a:pt x="1822" y="2141"/>
                  </a:lnTo>
                  <a:lnTo>
                    <a:pt x="1822" y="2026"/>
                  </a:lnTo>
                  <a:lnTo>
                    <a:pt x="1822" y="2108"/>
                  </a:lnTo>
                  <a:lnTo>
                    <a:pt x="1828" y="2108"/>
                  </a:lnTo>
                  <a:lnTo>
                    <a:pt x="1828" y="2141"/>
                  </a:lnTo>
                  <a:lnTo>
                    <a:pt x="1828" y="2108"/>
                  </a:lnTo>
                  <a:lnTo>
                    <a:pt x="1828" y="2141"/>
                  </a:lnTo>
                  <a:lnTo>
                    <a:pt x="1833" y="2141"/>
                  </a:lnTo>
                  <a:lnTo>
                    <a:pt x="1839" y="2141"/>
                  </a:lnTo>
                  <a:lnTo>
                    <a:pt x="1839" y="2119"/>
                  </a:lnTo>
                  <a:lnTo>
                    <a:pt x="1839" y="2130"/>
                  </a:lnTo>
                  <a:lnTo>
                    <a:pt x="1844" y="2141"/>
                  </a:lnTo>
                  <a:lnTo>
                    <a:pt x="1850" y="2141"/>
                  </a:lnTo>
                  <a:lnTo>
                    <a:pt x="1850" y="2125"/>
                  </a:lnTo>
                  <a:lnTo>
                    <a:pt x="1855" y="2097"/>
                  </a:lnTo>
                  <a:lnTo>
                    <a:pt x="1855" y="2141"/>
                  </a:lnTo>
                  <a:lnTo>
                    <a:pt x="1855" y="2097"/>
                  </a:lnTo>
                  <a:lnTo>
                    <a:pt x="1855" y="2141"/>
                  </a:lnTo>
                  <a:lnTo>
                    <a:pt x="1861" y="2141"/>
                  </a:lnTo>
                  <a:lnTo>
                    <a:pt x="1861" y="2125"/>
                  </a:lnTo>
                  <a:lnTo>
                    <a:pt x="1861" y="2141"/>
                  </a:lnTo>
                  <a:lnTo>
                    <a:pt x="1866" y="2141"/>
                  </a:lnTo>
                  <a:lnTo>
                    <a:pt x="1866" y="2119"/>
                  </a:lnTo>
                  <a:lnTo>
                    <a:pt x="1866" y="2141"/>
                  </a:lnTo>
                  <a:lnTo>
                    <a:pt x="1872" y="2141"/>
                  </a:lnTo>
                  <a:lnTo>
                    <a:pt x="1872" y="2119"/>
                  </a:lnTo>
                  <a:lnTo>
                    <a:pt x="1872" y="2141"/>
                  </a:lnTo>
                  <a:lnTo>
                    <a:pt x="1877" y="2141"/>
                  </a:lnTo>
                  <a:lnTo>
                    <a:pt x="1877" y="2103"/>
                  </a:lnTo>
                  <a:lnTo>
                    <a:pt x="1877" y="2130"/>
                  </a:lnTo>
                  <a:lnTo>
                    <a:pt x="1883" y="2136"/>
                  </a:lnTo>
                  <a:lnTo>
                    <a:pt x="1883" y="2141"/>
                  </a:lnTo>
                  <a:lnTo>
                    <a:pt x="1883" y="2125"/>
                  </a:lnTo>
                  <a:lnTo>
                    <a:pt x="1883" y="2141"/>
                  </a:lnTo>
                  <a:lnTo>
                    <a:pt x="1888" y="2141"/>
                  </a:lnTo>
                  <a:lnTo>
                    <a:pt x="1894" y="2141"/>
                  </a:lnTo>
                  <a:lnTo>
                    <a:pt x="1894" y="2130"/>
                  </a:lnTo>
                  <a:lnTo>
                    <a:pt x="1894" y="2141"/>
                  </a:lnTo>
                  <a:lnTo>
                    <a:pt x="1899" y="2141"/>
                  </a:lnTo>
                  <a:lnTo>
                    <a:pt x="1905" y="2141"/>
                  </a:lnTo>
                  <a:lnTo>
                    <a:pt x="1910" y="2141"/>
                  </a:lnTo>
                  <a:lnTo>
                    <a:pt x="1916" y="2141"/>
                  </a:lnTo>
                  <a:lnTo>
                    <a:pt x="1921" y="2141"/>
                  </a:lnTo>
                  <a:lnTo>
                    <a:pt x="1927" y="2141"/>
                  </a:lnTo>
                  <a:lnTo>
                    <a:pt x="1927" y="2097"/>
                  </a:lnTo>
                  <a:lnTo>
                    <a:pt x="1927" y="2141"/>
                  </a:lnTo>
                  <a:lnTo>
                    <a:pt x="1932" y="2141"/>
                  </a:lnTo>
                  <a:lnTo>
                    <a:pt x="1932" y="2059"/>
                  </a:lnTo>
                  <a:lnTo>
                    <a:pt x="1932" y="2141"/>
                  </a:lnTo>
                  <a:lnTo>
                    <a:pt x="1938" y="2141"/>
                  </a:lnTo>
                  <a:lnTo>
                    <a:pt x="1944" y="2141"/>
                  </a:lnTo>
                  <a:lnTo>
                    <a:pt x="1944" y="2037"/>
                  </a:lnTo>
                  <a:lnTo>
                    <a:pt x="1944" y="2070"/>
                  </a:lnTo>
                  <a:lnTo>
                    <a:pt x="1949" y="2103"/>
                  </a:lnTo>
                  <a:lnTo>
                    <a:pt x="1949" y="2141"/>
                  </a:lnTo>
                  <a:lnTo>
                    <a:pt x="1949" y="2103"/>
                  </a:lnTo>
                  <a:lnTo>
                    <a:pt x="1949" y="2141"/>
                  </a:lnTo>
                  <a:lnTo>
                    <a:pt x="1955" y="2141"/>
                  </a:lnTo>
                  <a:lnTo>
                    <a:pt x="1955" y="2119"/>
                  </a:lnTo>
                  <a:lnTo>
                    <a:pt x="1955" y="2141"/>
                  </a:lnTo>
                  <a:lnTo>
                    <a:pt x="1960" y="2141"/>
                  </a:lnTo>
                  <a:lnTo>
                    <a:pt x="1966" y="2141"/>
                  </a:lnTo>
                  <a:lnTo>
                    <a:pt x="1966" y="2103"/>
                  </a:lnTo>
                  <a:lnTo>
                    <a:pt x="1966" y="2136"/>
                  </a:lnTo>
                  <a:lnTo>
                    <a:pt x="1971" y="2141"/>
                  </a:lnTo>
                  <a:lnTo>
                    <a:pt x="1971" y="2130"/>
                  </a:lnTo>
                  <a:lnTo>
                    <a:pt x="1971" y="2141"/>
                  </a:lnTo>
                  <a:lnTo>
                    <a:pt x="1977" y="2136"/>
                  </a:lnTo>
                  <a:lnTo>
                    <a:pt x="1977" y="2141"/>
                  </a:lnTo>
                  <a:lnTo>
                    <a:pt x="1977" y="1960"/>
                  </a:lnTo>
                  <a:lnTo>
                    <a:pt x="1982" y="1987"/>
                  </a:lnTo>
                  <a:lnTo>
                    <a:pt x="1982" y="2141"/>
                  </a:lnTo>
                  <a:lnTo>
                    <a:pt x="1982" y="1987"/>
                  </a:lnTo>
                  <a:lnTo>
                    <a:pt x="1982" y="2136"/>
                  </a:lnTo>
                  <a:lnTo>
                    <a:pt x="1988" y="2136"/>
                  </a:lnTo>
                  <a:lnTo>
                    <a:pt x="1988" y="2141"/>
                  </a:lnTo>
                  <a:lnTo>
                    <a:pt x="1988" y="2108"/>
                  </a:lnTo>
                  <a:lnTo>
                    <a:pt x="1993" y="2048"/>
                  </a:lnTo>
                  <a:lnTo>
                    <a:pt x="1993" y="2141"/>
                  </a:lnTo>
                  <a:lnTo>
                    <a:pt x="1993" y="2037"/>
                  </a:lnTo>
                  <a:lnTo>
                    <a:pt x="1993" y="2141"/>
                  </a:lnTo>
                  <a:lnTo>
                    <a:pt x="1999" y="2141"/>
                  </a:lnTo>
                  <a:lnTo>
                    <a:pt x="2004" y="2141"/>
                  </a:lnTo>
                  <a:lnTo>
                    <a:pt x="2010" y="2141"/>
                  </a:lnTo>
                  <a:lnTo>
                    <a:pt x="2015" y="2141"/>
                  </a:lnTo>
                  <a:lnTo>
                    <a:pt x="2015" y="2097"/>
                  </a:lnTo>
                  <a:lnTo>
                    <a:pt x="2015" y="2141"/>
                  </a:lnTo>
                  <a:lnTo>
                    <a:pt x="2021" y="2141"/>
                  </a:lnTo>
                  <a:lnTo>
                    <a:pt x="2026" y="2141"/>
                  </a:lnTo>
                  <a:lnTo>
                    <a:pt x="2026" y="2081"/>
                  </a:lnTo>
                  <a:lnTo>
                    <a:pt x="2026" y="2136"/>
                  </a:lnTo>
                  <a:lnTo>
                    <a:pt x="2032" y="2141"/>
                  </a:lnTo>
                  <a:lnTo>
                    <a:pt x="2032" y="2081"/>
                  </a:lnTo>
                  <a:lnTo>
                    <a:pt x="2032" y="2141"/>
                  </a:lnTo>
                  <a:lnTo>
                    <a:pt x="2037" y="2141"/>
                  </a:lnTo>
                  <a:lnTo>
                    <a:pt x="2037" y="2136"/>
                  </a:lnTo>
                  <a:lnTo>
                    <a:pt x="2037" y="2141"/>
                  </a:lnTo>
                  <a:lnTo>
                    <a:pt x="2043" y="2141"/>
                  </a:lnTo>
                  <a:lnTo>
                    <a:pt x="2048" y="2141"/>
                  </a:lnTo>
                  <a:lnTo>
                    <a:pt x="2048" y="2037"/>
                  </a:lnTo>
                  <a:lnTo>
                    <a:pt x="2048" y="2141"/>
                  </a:lnTo>
                  <a:lnTo>
                    <a:pt x="2054" y="2141"/>
                  </a:lnTo>
                  <a:lnTo>
                    <a:pt x="2054" y="2103"/>
                  </a:lnTo>
                  <a:lnTo>
                    <a:pt x="2054" y="2141"/>
                  </a:lnTo>
                  <a:lnTo>
                    <a:pt x="2059" y="2130"/>
                  </a:lnTo>
                  <a:lnTo>
                    <a:pt x="2059" y="2141"/>
                  </a:lnTo>
                  <a:lnTo>
                    <a:pt x="2059" y="2114"/>
                  </a:lnTo>
                  <a:lnTo>
                    <a:pt x="2059" y="2141"/>
                  </a:lnTo>
                  <a:lnTo>
                    <a:pt x="2065" y="2141"/>
                  </a:lnTo>
                  <a:lnTo>
                    <a:pt x="2065" y="2119"/>
                  </a:lnTo>
                  <a:lnTo>
                    <a:pt x="2065" y="2141"/>
                  </a:lnTo>
                  <a:lnTo>
                    <a:pt x="2070" y="2141"/>
                  </a:lnTo>
                  <a:lnTo>
                    <a:pt x="2076" y="2141"/>
                  </a:lnTo>
                  <a:lnTo>
                    <a:pt x="2081" y="2141"/>
                  </a:lnTo>
                  <a:lnTo>
                    <a:pt x="2087" y="2141"/>
                  </a:lnTo>
                  <a:lnTo>
                    <a:pt x="2092" y="2141"/>
                  </a:lnTo>
                  <a:lnTo>
                    <a:pt x="2092" y="2092"/>
                  </a:lnTo>
                  <a:lnTo>
                    <a:pt x="2092" y="2141"/>
                  </a:lnTo>
                  <a:lnTo>
                    <a:pt x="2098" y="2141"/>
                  </a:lnTo>
                  <a:lnTo>
                    <a:pt x="2103" y="2141"/>
                  </a:lnTo>
                  <a:lnTo>
                    <a:pt x="2109" y="2136"/>
                  </a:lnTo>
                  <a:lnTo>
                    <a:pt x="2109" y="2141"/>
                  </a:lnTo>
                  <a:lnTo>
                    <a:pt x="2109" y="2130"/>
                  </a:lnTo>
                  <a:lnTo>
                    <a:pt x="2109" y="2141"/>
                  </a:lnTo>
                  <a:lnTo>
                    <a:pt x="2114" y="2141"/>
                  </a:lnTo>
                  <a:lnTo>
                    <a:pt x="2114" y="2130"/>
                  </a:lnTo>
                  <a:lnTo>
                    <a:pt x="2114" y="2141"/>
                  </a:lnTo>
                  <a:lnTo>
                    <a:pt x="2120" y="2141"/>
                  </a:lnTo>
                  <a:lnTo>
                    <a:pt x="2125" y="2141"/>
                  </a:lnTo>
                  <a:lnTo>
                    <a:pt x="2125" y="2075"/>
                  </a:lnTo>
                  <a:lnTo>
                    <a:pt x="2125" y="2081"/>
                  </a:lnTo>
                  <a:lnTo>
                    <a:pt x="2131" y="1987"/>
                  </a:lnTo>
                  <a:lnTo>
                    <a:pt x="2131" y="2141"/>
                  </a:lnTo>
                  <a:lnTo>
                    <a:pt x="2131" y="1916"/>
                  </a:lnTo>
                  <a:lnTo>
                    <a:pt x="2131" y="2125"/>
                  </a:lnTo>
                  <a:lnTo>
                    <a:pt x="2136" y="2097"/>
                  </a:lnTo>
                  <a:lnTo>
                    <a:pt x="2136" y="2141"/>
                  </a:lnTo>
                  <a:lnTo>
                    <a:pt x="2136" y="2081"/>
                  </a:lnTo>
                  <a:lnTo>
                    <a:pt x="2136" y="2097"/>
                  </a:lnTo>
                  <a:lnTo>
                    <a:pt x="2142" y="2075"/>
                  </a:lnTo>
                  <a:lnTo>
                    <a:pt x="2142" y="2141"/>
                  </a:lnTo>
                  <a:lnTo>
                    <a:pt x="2142" y="2059"/>
                  </a:lnTo>
                  <a:lnTo>
                    <a:pt x="2142" y="2141"/>
                  </a:lnTo>
                  <a:lnTo>
                    <a:pt x="2147" y="2130"/>
                  </a:lnTo>
                  <a:lnTo>
                    <a:pt x="2147" y="2141"/>
                  </a:lnTo>
                  <a:lnTo>
                    <a:pt x="2147" y="2125"/>
                  </a:lnTo>
                  <a:lnTo>
                    <a:pt x="2147" y="2136"/>
                  </a:lnTo>
                  <a:lnTo>
                    <a:pt x="2153" y="2136"/>
                  </a:lnTo>
                  <a:lnTo>
                    <a:pt x="2153" y="2141"/>
                  </a:lnTo>
                  <a:lnTo>
                    <a:pt x="2153" y="2136"/>
                  </a:lnTo>
                  <a:lnTo>
                    <a:pt x="2153" y="2141"/>
                  </a:lnTo>
                  <a:lnTo>
                    <a:pt x="2158" y="2141"/>
                  </a:lnTo>
                  <a:lnTo>
                    <a:pt x="2164" y="2141"/>
                  </a:lnTo>
                  <a:lnTo>
                    <a:pt x="2169" y="2141"/>
                  </a:lnTo>
                  <a:lnTo>
                    <a:pt x="2175" y="2141"/>
                  </a:lnTo>
                  <a:lnTo>
                    <a:pt x="2180" y="2141"/>
                  </a:lnTo>
                  <a:lnTo>
                    <a:pt x="2186" y="2141"/>
                  </a:lnTo>
                  <a:lnTo>
                    <a:pt x="2186" y="2075"/>
                  </a:lnTo>
                  <a:lnTo>
                    <a:pt x="2186" y="2103"/>
                  </a:lnTo>
                  <a:lnTo>
                    <a:pt x="2191" y="2136"/>
                  </a:lnTo>
                  <a:lnTo>
                    <a:pt x="2191" y="2141"/>
                  </a:lnTo>
                  <a:lnTo>
                    <a:pt x="2191" y="2136"/>
                  </a:lnTo>
                  <a:lnTo>
                    <a:pt x="2191" y="2141"/>
                  </a:lnTo>
                  <a:lnTo>
                    <a:pt x="2197" y="2141"/>
                  </a:lnTo>
                  <a:lnTo>
                    <a:pt x="2197" y="2070"/>
                  </a:lnTo>
                  <a:lnTo>
                    <a:pt x="2197" y="2141"/>
                  </a:lnTo>
                  <a:lnTo>
                    <a:pt x="2202" y="2141"/>
                  </a:lnTo>
                  <a:lnTo>
                    <a:pt x="2202" y="2125"/>
                  </a:lnTo>
                  <a:lnTo>
                    <a:pt x="2202" y="2141"/>
                  </a:lnTo>
                  <a:lnTo>
                    <a:pt x="2208" y="2141"/>
                  </a:lnTo>
                  <a:lnTo>
                    <a:pt x="2208" y="2048"/>
                  </a:lnTo>
                  <a:lnTo>
                    <a:pt x="2208" y="2097"/>
                  </a:lnTo>
                  <a:lnTo>
                    <a:pt x="2213" y="2136"/>
                  </a:lnTo>
                  <a:lnTo>
                    <a:pt x="2213" y="2141"/>
                  </a:lnTo>
                  <a:lnTo>
                    <a:pt x="2213" y="2103"/>
                  </a:lnTo>
                  <a:lnTo>
                    <a:pt x="2213" y="2141"/>
                  </a:lnTo>
                  <a:lnTo>
                    <a:pt x="2219" y="2141"/>
                  </a:lnTo>
                  <a:lnTo>
                    <a:pt x="2219" y="2086"/>
                  </a:lnTo>
                  <a:lnTo>
                    <a:pt x="2219" y="2141"/>
                  </a:lnTo>
                  <a:lnTo>
                    <a:pt x="2224" y="2141"/>
                  </a:lnTo>
                  <a:lnTo>
                    <a:pt x="2224" y="2020"/>
                  </a:lnTo>
                  <a:lnTo>
                    <a:pt x="2224" y="2097"/>
                  </a:lnTo>
                  <a:lnTo>
                    <a:pt x="2230" y="2103"/>
                  </a:lnTo>
                  <a:lnTo>
                    <a:pt x="2230" y="2141"/>
                  </a:lnTo>
                  <a:lnTo>
                    <a:pt x="2230" y="2103"/>
                  </a:lnTo>
                  <a:lnTo>
                    <a:pt x="2230" y="2141"/>
                  </a:lnTo>
                  <a:lnTo>
                    <a:pt x="2235" y="2141"/>
                  </a:lnTo>
                  <a:lnTo>
                    <a:pt x="2241" y="2141"/>
                  </a:lnTo>
                  <a:lnTo>
                    <a:pt x="2246" y="2141"/>
                  </a:lnTo>
                  <a:lnTo>
                    <a:pt x="2252" y="2141"/>
                  </a:lnTo>
                  <a:lnTo>
                    <a:pt x="2257" y="2141"/>
                  </a:lnTo>
                  <a:lnTo>
                    <a:pt x="2257" y="2125"/>
                  </a:lnTo>
                  <a:lnTo>
                    <a:pt x="2257" y="2141"/>
                  </a:lnTo>
                  <a:lnTo>
                    <a:pt x="2263" y="2141"/>
                  </a:lnTo>
                  <a:lnTo>
                    <a:pt x="2263" y="2130"/>
                  </a:lnTo>
                  <a:lnTo>
                    <a:pt x="2263" y="2141"/>
                  </a:lnTo>
                  <a:lnTo>
                    <a:pt x="2268" y="2141"/>
                  </a:lnTo>
                  <a:lnTo>
                    <a:pt x="2268" y="1745"/>
                  </a:lnTo>
                  <a:lnTo>
                    <a:pt x="2268" y="1993"/>
                  </a:lnTo>
                  <a:lnTo>
                    <a:pt x="2274" y="1998"/>
                  </a:lnTo>
                  <a:lnTo>
                    <a:pt x="2274" y="2136"/>
                  </a:lnTo>
                  <a:lnTo>
                    <a:pt x="2274" y="1921"/>
                  </a:lnTo>
                  <a:lnTo>
                    <a:pt x="2274" y="2086"/>
                  </a:lnTo>
                  <a:lnTo>
                    <a:pt x="2279" y="2097"/>
                  </a:lnTo>
                  <a:lnTo>
                    <a:pt x="2279" y="2141"/>
                  </a:lnTo>
                  <a:lnTo>
                    <a:pt x="2279" y="2086"/>
                  </a:lnTo>
                  <a:lnTo>
                    <a:pt x="2279" y="2125"/>
                  </a:lnTo>
                  <a:lnTo>
                    <a:pt x="2285" y="2141"/>
                  </a:lnTo>
                  <a:lnTo>
                    <a:pt x="2290" y="2141"/>
                  </a:lnTo>
                  <a:lnTo>
                    <a:pt x="2296" y="2141"/>
                  </a:lnTo>
                  <a:lnTo>
                    <a:pt x="2296" y="2020"/>
                  </a:lnTo>
                  <a:lnTo>
                    <a:pt x="2296" y="2141"/>
                  </a:lnTo>
                  <a:lnTo>
                    <a:pt x="2301" y="2141"/>
                  </a:lnTo>
                  <a:lnTo>
                    <a:pt x="2307" y="2141"/>
                  </a:lnTo>
                  <a:lnTo>
                    <a:pt x="2307" y="2130"/>
                  </a:lnTo>
                  <a:lnTo>
                    <a:pt x="2307" y="2141"/>
                  </a:lnTo>
                  <a:lnTo>
                    <a:pt x="2312" y="2141"/>
                  </a:lnTo>
                  <a:lnTo>
                    <a:pt x="2318" y="2141"/>
                  </a:lnTo>
                  <a:lnTo>
                    <a:pt x="2323" y="2141"/>
                  </a:lnTo>
                  <a:lnTo>
                    <a:pt x="2323" y="2070"/>
                  </a:lnTo>
                  <a:lnTo>
                    <a:pt x="2323" y="2141"/>
                  </a:lnTo>
                  <a:lnTo>
                    <a:pt x="2329" y="2141"/>
                  </a:lnTo>
                  <a:lnTo>
                    <a:pt x="2334" y="2141"/>
                  </a:lnTo>
                  <a:lnTo>
                    <a:pt x="2334" y="2097"/>
                  </a:lnTo>
                  <a:lnTo>
                    <a:pt x="2334" y="2141"/>
                  </a:lnTo>
                  <a:lnTo>
                    <a:pt x="2340" y="2141"/>
                  </a:lnTo>
                  <a:lnTo>
                    <a:pt x="2340" y="2075"/>
                  </a:lnTo>
                  <a:lnTo>
                    <a:pt x="2340" y="2141"/>
                  </a:lnTo>
                  <a:lnTo>
                    <a:pt x="2345" y="2141"/>
                  </a:lnTo>
                  <a:lnTo>
                    <a:pt x="2345" y="2119"/>
                  </a:lnTo>
                  <a:lnTo>
                    <a:pt x="2351" y="2125"/>
                  </a:lnTo>
                  <a:lnTo>
                    <a:pt x="2351" y="2141"/>
                  </a:lnTo>
                  <a:lnTo>
                    <a:pt x="2351" y="2125"/>
                  </a:lnTo>
                  <a:lnTo>
                    <a:pt x="2351" y="2141"/>
                  </a:lnTo>
                  <a:lnTo>
                    <a:pt x="2356" y="2141"/>
                  </a:lnTo>
                  <a:lnTo>
                    <a:pt x="2362" y="2141"/>
                  </a:lnTo>
                  <a:lnTo>
                    <a:pt x="2367" y="2141"/>
                  </a:lnTo>
                  <a:lnTo>
                    <a:pt x="2373" y="2141"/>
                  </a:lnTo>
                  <a:lnTo>
                    <a:pt x="2373" y="2130"/>
                  </a:lnTo>
                  <a:lnTo>
                    <a:pt x="2378" y="2141"/>
                  </a:lnTo>
                  <a:lnTo>
                    <a:pt x="2378" y="2075"/>
                  </a:lnTo>
                  <a:lnTo>
                    <a:pt x="2378" y="2141"/>
                  </a:lnTo>
                  <a:lnTo>
                    <a:pt x="2384" y="2141"/>
                  </a:lnTo>
                  <a:lnTo>
                    <a:pt x="2384" y="2136"/>
                  </a:lnTo>
                  <a:lnTo>
                    <a:pt x="2384" y="2141"/>
                  </a:lnTo>
                  <a:lnTo>
                    <a:pt x="2389" y="2141"/>
                  </a:lnTo>
                  <a:lnTo>
                    <a:pt x="2389" y="2081"/>
                  </a:lnTo>
                  <a:lnTo>
                    <a:pt x="2389" y="2136"/>
                  </a:lnTo>
                  <a:lnTo>
                    <a:pt x="2395" y="2130"/>
                  </a:lnTo>
                  <a:lnTo>
                    <a:pt x="2395" y="2141"/>
                  </a:lnTo>
                  <a:lnTo>
                    <a:pt x="2395" y="2130"/>
                  </a:lnTo>
                  <a:lnTo>
                    <a:pt x="2395" y="2141"/>
                  </a:lnTo>
                  <a:lnTo>
                    <a:pt x="2400" y="2141"/>
                  </a:lnTo>
                  <a:lnTo>
                    <a:pt x="2406" y="2141"/>
                  </a:lnTo>
                  <a:lnTo>
                    <a:pt x="2406" y="2130"/>
                  </a:lnTo>
                  <a:lnTo>
                    <a:pt x="2406" y="2136"/>
                  </a:lnTo>
                  <a:lnTo>
                    <a:pt x="2411" y="2141"/>
                  </a:lnTo>
                  <a:lnTo>
                    <a:pt x="2417" y="2141"/>
                  </a:lnTo>
                  <a:lnTo>
                    <a:pt x="2417" y="2059"/>
                  </a:lnTo>
                  <a:lnTo>
                    <a:pt x="2417" y="2130"/>
                  </a:lnTo>
                  <a:lnTo>
                    <a:pt x="2422" y="2141"/>
                  </a:lnTo>
                  <a:lnTo>
                    <a:pt x="2422" y="2130"/>
                  </a:lnTo>
                  <a:lnTo>
                    <a:pt x="2428" y="2108"/>
                  </a:lnTo>
                  <a:lnTo>
                    <a:pt x="2428" y="2141"/>
                  </a:lnTo>
                  <a:lnTo>
                    <a:pt x="2428" y="2059"/>
                  </a:lnTo>
                  <a:lnTo>
                    <a:pt x="2428" y="2141"/>
                  </a:lnTo>
                  <a:lnTo>
                    <a:pt x="2433" y="2141"/>
                  </a:lnTo>
                  <a:lnTo>
                    <a:pt x="2433" y="2009"/>
                  </a:lnTo>
                  <a:lnTo>
                    <a:pt x="2433" y="2141"/>
                  </a:lnTo>
                  <a:lnTo>
                    <a:pt x="2439" y="2130"/>
                  </a:lnTo>
                  <a:lnTo>
                    <a:pt x="2439" y="2141"/>
                  </a:lnTo>
                  <a:lnTo>
                    <a:pt x="2439" y="2081"/>
                  </a:lnTo>
                  <a:lnTo>
                    <a:pt x="2439" y="2141"/>
                  </a:lnTo>
                  <a:lnTo>
                    <a:pt x="2444" y="2141"/>
                  </a:lnTo>
                  <a:lnTo>
                    <a:pt x="2444" y="2119"/>
                  </a:lnTo>
                  <a:lnTo>
                    <a:pt x="2444" y="2141"/>
                  </a:lnTo>
                  <a:lnTo>
                    <a:pt x="2450" y="2141"/>
                  </a:lnTo>
                  <a:lnTo>
                    <a:pt x="2450" y="2031"/>
                  </a:lnTo>
                  <a:lnTo>
                    <a:pt x="2450" y="2141"/>
                  </a:lnTo>
                  <a:lnTo>
                    <a:pt x="2455" y="2141"/>
                  </a:lnTo>
                  <a:lnTo>
                    <a:pt x="2455" y="2114"/>
                  </a:lnTo>
                  <a:lnTo>
                    <a:pt x="2455" y="2141"/>
                  </a:lnTo>
                  <a:lnTo>
                    <a:pt x="2461" y="2141"/>
                  </a:lnTo>
                  <a:lnTo>
                    <a:pt x="2461" y="2092"/>
                  </a:lnTo>
                  <a:lnTo>
                    <a:pt x="2461" y="2141"/>
                  </a:lnTo>
                  <a:lnTo>
                    <a:pt x="2466" y="2141"/>
                  </a:lnTo>
                  <a:lnTo>
                    <a:pt x="2466" y="2108"/>
                  </a:lnTo>
                  <a:lnTo>
                    <a:pt x="2466" y="2141"/>
                  </a:lnTo>
                  <a:lnTo>
                    <a:pt x="2472" y="2141"/>
                  </a:lnTo>
                  <a:lnTo>
                    <a:pt x="2472" y="2064"/>
                  </a:lnTo>
                  <a:lnTo>
                    <a:pt x="2472" y="2141"/>
                  </a:lnTo>
                  <a:lnTo>
                    <a:pt x="2477" y="2141"/>
                  </a:lnTo>
                  <a:lnTo>
                    <a:pt x="2477" y="2130"/>
                  </a:lnTo>
                  <a:lnTo>
                    <a:pt x="2477" y="2141"/>
                  </a:lnTo>
                  <a:lnTo>
                    <a:pt x="2483" y="2141"/>
                  </a:lnTo>
                  <a:lnTo>
                    <a:pt x="2483" y="2026"/>
                  </a:lnTo>
                  <a:lnTo>
                    <a:pt x="2483" y="2114"/>
                  </a:lnTo>
                  <a:lnTo>
                    <a:pt x="2488" y="2125"/>
                  </a:lnTo>
                  <a:lnTo>
                    <a:pt x="2488" y="2141"/>
                  </a:lnTo>
                  <a:lnTo>
                    <a:pt x="2488" y="2108"/>
                  </a:lnTo>
                  <a:lnTo>
                    <a:pt x="2488" y="2141"/>
                  </a:lnTo>
                  <a:lnTo>
                    <a:pt x="2494" y="2141"/>
                  </a:lnTo>
                  <a:lnTo>
                    <a:pt x="2500" y="2141"/>
                  </a:lnTo>
                  <a:lnTo>
                    <a:pt x="2500" y="2119"/>
                  </a:lnTo>
                  <a:lnTo>
                    <a:pt x="2500" y="2136"/>
                  </a:lnTo>
                  <a:lnTo>
                    <a:pt x="2505" y="2130"/>
                  </a:lnTo>
                  <a:lnTo>
                    <a:pt x="2505" y="2141"/>
                  </a:lnTo>
                  <a:lnTo>
                    <a:pt x="2505" y="2130"/>
                  </a:lnTo>
                  <a:lnTo>
                    <a:pt x="2505" y="2141"/>
                  </a:lnTo>
                  <a:lnTo>
                    <a:pt x="2511" y="2141"/>
                  </a:lnTo>
                  <a:lnTo>
                    <a:pt x="2516" y="2141"/>
                  </a:lnTo>
                  <a:lnTo>
                    <a:pt x="2516" y="2103"/>
                  </a:lnTo>
                  <a:lnTo>
                    <a:pt x="2516" y="2141"/>
                  </a:lnTo>
                  <a:lnTo>
                    <a:pt x="2522" y="2141"/>
                  </a:lnTo>
                  <a:lnTo>
                    <a:pt x="2522" y="2048"/>
                  </a:lnTo>
                  <a:lnTo>
                    <a:pt x="2522" y="2141"/>
                  </a:lnTo>
                  <a:lnTo>
                    <a:pt x="2527" y="2141"/>
                  </a:lnTo>
                  <a:lnTo>
                    <a:pt x="2527" y="2081"/>
                  </a:lnTo>
                  <a:lnTo>
                    <a:pt x="2527" y="2108"/>
                  </a:lnTo>
                  <a:lnTo>
                    <a:pt x="2533" y="2136"/>
                  </a:lnTo>
                  <a:lnTo>
                    <a:pt x="2533" y="2141"/>
                  </a:lnTo>
                  <a:lnTo>
                    <a:pt x="2533" y="2136"/>
                  </a:lnTo>
                  <a:lnTo>
                    <a:pt x="2533" y="2141"/>
                  </a:lnTo>
                  <a:lnTo>
                    <a:pt x="2538" y="2125"/>
                  </a:lnTo>
                  <a:lnTo>
                    <a:pt x="2538" y="2141"/>
                  </a:lnTo>
                  <a:lnTo>
                    <a:pt x="2538" y="2103"/>
                  </a:lnTo>
                  <a:lnTo>
                    <a:pt x="2538" y="2136"/>
                  </a:lnTo>
                  <a:lnTo>
                    <a:pt x="2544" y="2141"/>
                  </a:lnTo>
                  <a:lnTo>
                    <a:pt x="2544" y="1393"/>
                  </a:lnTo>
                  <a:lnTo>
                    <a:pt x="2549" y="1029"/>
                  </a:lnTo>
                  <a:lnTo>
                    <a:pt x="2549" y="2136"/>
                  </a:lnTo>
                  <a:lnTo>
                    <a:pt x="2549" y="952"/>
                  </a:lnTo>
                  <a:lnTo>
                    <a:pt x="2549" y="1789"/>
                  </a:lnTo>
                  <a:lnTo>
                    <a:pt x="2555" y="1591"/>
                  </a:lnTo>
                  <a:lnTo>
                    <a:pt x="2555" y="2141"/>
                  </a:lnTo>
                  <a:lnTo>
                    <a:pt x="2555" y="1558"/>
                  </a:lnTo>
                  <a:lnTo>
                    <a:pt x="2555" y="2114"/>
                  </a:lnTo>
                  <a:lnTo>
                    <a:pt x="2560" y="2086"/>
                  </a:lnTo>
                  <a:lnTo>
                    <a:pt x="2560" y="2141"/>
                  </a:lnTo>
                  <a:lnTo>
                    <a:pt x="2560" y="2031"/>
                  </a:lnTo>
                  <a:lnTo>
                    <a:pt x="2560" y="2141"/>
                  </a:lnTo>
                  <a:lnTo>
                    <a:pt x="2566" y="2141"/>
                  </a:lnTo>
                  <a:lnTo>
                    <a:pt x="2566" y="2114"/>
                  </a:lnTo>
                  <a:lnTo>
                    <a:pt x="2566" y="2141"/>
                  </a:lnTo>
                  <a:lnTo>
                    <a:pt x="2571" y="2141"/>
                  </a:lnTo>
                  <a:lnTo>
                    <a:pt x="2577" y="2141"/>
                  </a:lnTo>
                  <a:lnTo>
                    <a:pt x="2577" y="2108"/>
                  </a:lnTo>
                  <a:lnTo>
                    <a:pt x="2577" y="2141"/>
                  </a:lnTo>
                  <a:lnTo>
                    <a:pt x="2582" y="2141"/>
                  </a:lnTo>
                  <a:lnTo>
                    <a:pt x="2582" y="2070"/>
                  </a:lnTo>
                  <a:lnTo>
                    <a:pt x="2588" y="2086"/>
                  </a:lnTo>
                  <a:lnTo>
                    <a:pt x="2588" y="2141"/>
                  </a:lnTo>
                  <a:lnTo>
                    <a:pt x="2588" y="2086"/>
                  </a:lnTo>
                  <a:lnTo>
                    <a:pt x="2588" y="2141"/>
                  </a:lnTo>
                  <a:lnTo>
                    <a:pt x="2593" y="2141"/>
                  </a:lnTo>
                  <a:lnTo>
                    <a:pt x="2599" y="2141"/>
                  </a:lnTo>
                  <a:lnTo>
                    <a:pt x="2604" y="2130"/>
                  </a:lnTo>
                  <a:lnTo>
                    <a:pt x="2604" y="2141"/>
                  </a:lnTo>
                  <a:lnTo>
                    <a:pt x="2604" y="2119"/>
                  </a:lnTo>
                  <a:lnTo>
                    <a:pt x="2604" y="2141"/>
                  </a:lnTo>
                  <a:lnTo>
                    <a:pt x="2610" y="2141"/>
                  </a:lnTo>
                  <a:lnTo>
                    <a:pt x="2615" y="2141"/>
                  </a:lnTo>
                  <a:lnTo>
                    <a:pt x="2615" y="2125"/>
                  </a:lnTo>
                  <a:lnTo>
                    <a:pt x="2621" y="2125"/>
                  </a:lnTo>
                  <a:lnTo>
                    <a:pt x="2621" y="2141"/>
                  </a:lnTo>
                  <a:lnTo>
                    <a:pt x="2621" y="2125"/>
                  </a:lnTo>
                  <a:lnTo>
                    <a:pt x="2621" y="2141"/>
                  </a:lnTo>
                  <a:lnTo>
                    <a:pt x="2626" y="2141"/>
                  </a:lnTo>
                  <a:lnTo>
                    <a:pt x="2626" y="2015"/>
                  </a:lnTo>
                  <a:lnTo>
                    <a:pt x="2626" y="2136"/>
                  </a:lnTo>
                  <a:lnTo>
                    <a:pt x="2632" y="2136"/>
                  </a:lnTo>
                  <a:lnTo>
                    <a:pt x="2632" y="2141"/>
                  </a:lnTo>
                  <a:lnTo>
                    <a:pt x="2632" y="2119"/>
                  </a:lnTo>
                  <a:lnTo>
                    <a:pt x="2632" y="2141"/>
                  </a:lnTo>
                  <a:lnTo>
                    <a:pt x="2637" y="2141"/>
                  </a:lnTo>
                  <a:lnTo>
                    <a:pt x="2637" y="2125"/>
                  </a:lnTo>
                  <a:lnTo>
                    <a:pt x="2643" y="2136"/>
                  </a:lnTo>
                  <a:lnTo>
                    <a:pt x="2643" y="2141"/>
                  </a:lnTo>
                  <a:lnTo>
                    <a:pt x="2643" y="2136"/>
                  </a:lnTo>
                  <a:lnTo>
                    <a:pt x="2643" y="2141"/>
                  </a:lnTo>
                  <a:lnTo>
                    <a:pt x="2648" y="2141"/>
                  </a:lnTo>
                  <a:lnTo>
                    <a:pt x="2648" y="2136"/>
                  </a:lnTo>
                  <a:lnTo>
                    <a:pt x="2648" y="2141"/>
                  </a:lnTo>
                  <a:lnTo>
                    <a:pt x="2654" y="2141"/>
                  </a:lnTo>
                  <a:lnTo>
                    <a:pt x="2654" y="2086"/>
                  </a:lnTo>
                  <a:lnTo>
                    <a:pt x="2659" y="2086"/>
                  </a:lnTo>
                  <a:lnTo>
                    <a:pt x="2659" y="2141"/>
                  </a:lnTo>
                  <a:lnTo>
                    <a:pt x="2659" y="2086"/>
                  </a:lnTo>
                  <a:lnTo>
                    <a:pt x="2659" y="2136"/>
                  </a:lnTo>
                  <a:lnTo>
                    <a:pt x="2665" y="2141"/>
                  </a:lnTo>
                  <a:lnTo>
                    <a:pt x="2665" y="2119"/>
                  </a:lnTo>
                  <a:lnTo>
                    <a:pt x="2665" y="2141"/>
                  </a:lnTo>
                  <a:lnTo>
                    <a:pt x="2670" y="2141"/>
                  </a:lnTo>
                  <a:lnTo>
                    <a:pt x="2676" y="2141"/>
                  </a:lnTo>
                  <a:lnTo>
                    <a:pt x="2676" y="2053"/>
                  </a:lnTo>
                  <a:lnTo>
                    <a:pt x="2676" y="2141"/>
                  </a:lnTo>
                  <a:lnTo>
                    <a:pt x="2681" y="2141"/>
                  </a:lnTo>
                  <a:lnTo>
                    <a:pt x="2681" y="1938"/>
                  </a:lnTo>
                  <a:lnTo>
                    <a:pt x="2681" y="1949"/>
                  </a:lnTo>
                  <a:lnTo>
                    <a:pt x="2687" y="2059"/>
                  </a:lnTo>
                  <a:lnTo>
                    <a:pt x="2687" y="2141"/>
                  </a:lnTo>
                  <a:lnTo>
                    <a:pt x="2687" y="2059"/>
                  </a:lnTo>
                  <a:lnTo>
                    <a:pt x="2687" y="2097"/>
                  </a:lnTo>
                  <a:lnTo>
                    <a:pt x="2692" y="2086"/>
                  </a:lnTo>
                  <a:lnTo>
                    <a:pt x="2692" y="2141"/>
                  </a:lnTo>
                  <a:lnTo>
                    <a:pt x="2692" y="2086"/>
                  </a:lnTo>
                  <a:lnTo>
                    <a:pt x="2692" y="2125"/>
                  </a:lnTo>
                  <a:lnTo>
                    <a:pt x="2698" y="2092"/>
                  </a:lnTo>
                  <a:lnTo>
                    <a:pt x="2698" y="2141"/>
                  </a:lnTo>
                  <a:lnTo>
                    <a:pt x="2698" y="1965"/>
                  </a:lnTo>
                  <a:lnTo>
                    <a:pt x="2698" y="2141"/>
                  </a:lnTo>
                  <a:lnTo>
                    <a:pt x="2703" y="2141"/>
                  </a:lnTo>
                  <a:lnTo>
                    <a:pt x="2703" y="2119"/>
                  </a:lnTo>
                  <a:lnTo>
                    <a:pt x="2709" y="2059"/>
                  </a:lnTo>
                  <a:lnTo>
                    <a:pt x="2709" y="2141"/>
                  </a:lnTo>
                  <a:lnTo>
                    <a:pt x="2709" y="1850"/>
                  </a:lnTo>
                  <a:lnTo>
                    <a:pt x="2709" y="1899"/>
                  </a:lnTo>
                  <a:lnTo>
                    <a:pt x="2714" y="1828"/>
                  </a:lnTo>
                  <a:lnTo>
                    <a:pt x="2714" y="2130"/>
                  </a:lnTo>
                  <a:lnTo>
                    <a:pt x="2714" y="1828"/>
                  </a:lnTo>
                  <a:lnTo>
                    <a:pt x="2714" y="2097"/>
                  </a:lnTo>
                  <a:lnTo>
                    <a:pt x="2720" y="2136"/>
                  </a:lnTo>
                  <a:lnTo>
                    <a:pt x="2720" y="2141"/>
                  </a:lnTo>
                  <a:lnTo>
                    <a:pt x="2720" y="2064"/>
                  </a:lnTo>
                  <a:lnTo>
                    <a:pt x="2720" y="2097"/>
                  </a:lnTo>
                  <a:lnTo>
                    <a:pt x="2725" y="2119"/>
                  </a:lnTo>
                  <a:lnTo>
                    <a:pt x="2725" y="2141"/>
                  </a:lnTo>
                  <a:lnTo>
                    <a:pt x="2725" y="2053"/>
                  </a:lnTo>
                  <a:lnTo>
                    <a:pt x="2731" y="2086"/>
                  </a:lnTo>
                  <a:lnTo>
                    <a:pt x="2731" y="2141"/>
                  </a:lnTo>
                  <a:lnTo>
                    <a:pt x="2731" y="1998"/>
                  </a:lnTo>
                  <a:lnTo>
                    <a:pt x="2736" y="2037"/>
                  </a:lnTo>
                  <a:lnTo>
                    <a:pt x="2736" y="2141"/>
                  </a:lnTo>
                  <a:lnTo>
                    <a:pt x="2736" y="2037"/>
                  </a:lnTo>
                  <a:lnTo>
                    <a:pt x="2736" y="2141"/>
                  </a:lnTo>
                  <a:lnTo>
                    <a:pt x="2742" y="2141"/>
                  </a:lnTo>
                  <a:lnTo>
                    <a:pt x="2742" y="2081"/>
                  </a:lnTo>
                  <a:lnTo>
                    <a:pt x="2742" y="2103"/>
                  </a:lnTo>
                  <a:lnTo>
                    <a:pt x="2747" y="2075"/>
                  </a:lnTo>
                  <a:lnTo>
                    <a:pt x="2747" y="2141"/>
                  </a:lnTo>
                  <a:lnTo>
                    <a:pt x="2747" y="2064"/>
                  </a:lnTo>
                  <a:lnTo>
                    <a:pt x="2747" y="2108"/>
                  </a:lnTo>
                  <a:lnTo>
                    <a:pt x="2753" y="2048"/>
                  </a:lnTo>
                  <a:lnTo>
                    <a:pt x="2753" y="2141"/>
                  </a:lnTo>
                  <a:lnTo>
                    <a:pt x="2753" y="2037"/>
                  </a:lnTo>
                  <a:lnTo>
                    <a:pt x="2753" y="2141"/>
                  </a:lnTo>
                  <a:lnTo>
                    <a:pt x="2758" y="2141"/>
                  </a:lnTo>
                  <a:lnTo>
                    <a:pt x="2758" y="1949"/>
                  </a:lnTo>
                  <a:lnTo>
                    <a:pt x="2758" y="2064"/>
                  </a:lnTo>
                  <a:lnTo>
                    <a:pt x="2764" y="2086"/>
                  </a:lnTo>
                  <a:lnTo>
                    <a:pt x="2764" y="2125"/>
                  </a:lnTo>
                  <a:lnTo>
                    <a:pt x="2764" y="1591"/>
                  </a:lnTo>
                  <a:lnTo>
                    <a:pt x="2764" y="1828"/>
                  </a:lnTo>
                  <a:lnTo>
                    <a:pt x="2769" y="1833"/>
                  </a:lnTo>
                  <a:lnTo>
                    <a:pt x="2769" y="1998"/>
                  </a:lnTo>
                  <a:lnTo>
                    <a:pt x="2769" y="1442"/>
                  </a:lnTo>
                  <a:lnTo>
                    <a:pt x="2769" y="1998"/>
                  </a:lnTo>
                  <a:lnTo>
                    <a:pt x="2775" y="2053"/>
                  </a:lnTo>
                  <a:lnTo>
                    <a:pt x="2775" y="2136"/>
                  </a:lnTo>
                  <a:lnTo>
                    <a:pt x="2775" y="2015"/>
                  </a:lnTo>
                  <a:lnTo>
                    <a:pt x="2775" y="2103"/>
                  </a:lnTo>
                  <a:lnTo>
                    <a:pt x="2780" y="2064"/>
                  </a:lnTo>
                  <a:lnTo>
                    <a:pt x="2780" y="2141"/>
                  </a:lnTo>
                  <a:lnTo>
                    <a:pt x="2780" y="1971"/>
                  </a:lnTo>
                  <a:lnTo>
                    <a:pt x="2780" y="2141"/>
                  </a:lnTo>
                  <a:lnTo>
                    <a:pt x="2786" y="2141"/>
                  </a:lnTo>
                  <a:lnTo>
                    <a:pt x="2786" y="2070"/>
                  </a:lnTo>
                  <a:lnTo>
                    <a:pt x="2786" y="2136"/>
                  </a:lnTo>
                  <a:lnTo>
                    <a:pt x="2791" y="2141"/>
                  </a:lnTo>
                  <a:lnTo>
                    <a:pt x="2791" y="2114"/>
                  </a:lnTo>
                  <a:lnTo>
                    <a:pt x="2791" y="2141"/>
                  </a:lnTo>
                  <a:lnTo>
                    <a:pt x="2797" y="2141"/>
                  </a:lnTo>
                  <a:lnTo>
                    <a:pt x="2797" y="1987"/>
                  </a:lnTo>
                  <a:lnTo>
                    <a:pt x="2802" y="1729"/>
                  </a:lnTo>
                  <a:lnTo>
                    <a:pt x="2802" y="2004"/>
                  </a:lnTo>
                  <a:lnTo>
                    <a:pt x="2802" y="1591"/>
                  </a:lnTo>
                  <a:lnTo>
                    <a:pt x="2802" y="1905"/>
                  </a:lnTo>
                  <a:lnTo>
                    <a:pt x="2808" y="1982"/>
                  </a:lnTo>
                  <a:lnTo>
                    <a:pt x="2808" y="2141"/>
                  </a:lnTo>
                  <a:lnTo>
                    <a:pt x="2808" y="1982"/>
                  </a:lnTo>
                  <a:lnTo>
                    <a:pt x="2808" y="2141"/>
                  </a:lnTo>
                  <a:lnTo>
                    <a:pt x="2813" y="2141"/>
                  </a:lnTo>
                  <a:lnTo>
                    <a:pt x="2819" y="2141"/>
                  </a:lnTo>
                  <a:lnTo>
                    <a:pt x="2819" y="2125"/>
                  </a:lnTo>
                  <a:lnTo>
                    <a:pt x="2824" y="2119"/>
                  </a:lnTo>
                  <a:lnTo>
                    <a:pt x="2824" y="2141"/>
                  </a:lnTo>
                  <a:lnTo>
                    <a:pt x="2824" y="2119"/>
                  </a:lnTo>
                  <a:lnTo>
                    <a:pt x="2824" y="2141"/>
                  </a:lnTo>
                  <a:lnTo>
                    <a:pt x="2830" y="2141"/>
                  </a:lnTo>
                  <a:lnTo>
                    <a:pt x="2830" y="1987"/>
                  </a:lnTo>
                  <a:lnTo>
                    <a:pt x="2830" y="2042"/>
                  </a:lnTo>
                  <a:lnTo>
                    <a:pt x="2835" y="2092"/>
                  </a:lnTo>
                  <a:lnTo>
                    <a:pt x="2835" y="2097"/>
                  </a:lnTo>
                  <a:lnTo>
                    <a:pt x="2835" y="0"/>
                  </a:lnTo>
                  <a:lnTo>
                    <a:pt x="2835" y="765"/>
                  </a:lnTo>
                  <a:lnTo>
                    <a:pt x="2841" y="892"/>
                  </a:lnTo>
                  <a:lnTo>
                    <a:pt x="2841" y="2119"/>
                  </a:lnTo>
                  <a:lnTo>
                    <a:pt x="2841" y="892"/>
                  </a:lnTo>
                  <a:lnTo>
                    <a:pt x="2841" y="2119"/>
                  </a:lnTo>
                  <a:lnTo>
                    <a:pt x="2846" y="2053"/>
                  </a:lnTo>
                  <a:lnTo>
                    <a:pt x="2846" y="2141"/>
                  </a:lnTo>
                  <a:lnTo>
                    <a:pt x="2846" y="1993"/>
                  </a:lnTo>
                  <a:lnTo>
                    <a:pt x="2846" y="2141"/>
                  </a:lnTo>
                  <a:lnTo>
                    <a:pt x="2852" y="2136"/>
                  </a:lnTo>
                  <a:lnTo>
                    <a:pt x="2852" y="2141"/>
                  </a:lnTo>
                  <a:lnTo>
                    <a:pt x="2852" y="2059"/>
                  </a:lnTo>
                  <a:lnTo>
                    <a:pt x="2857" y="1987"/>
                  </a:lnTo>
                  <a:lnTo>
                    <a:pt x="2857" y="2141"/>
                  </a:lnTo>
                  <a:lnTo>
                    <a:pt x="2857" y="1987"/>
                  </a:lnTo>
                  <a:lnTo>
                    <a:pt x="2857" y="2141"/>
                  </a:lnTo>
                  <a:lnTo>
                    <a:pt x="2863" y="2141"/>
                  </a:lnTo>
                  <a:lnTo>
                    <a:pt x="2868" y="2141"/>
                  </a:lnTo>
                  <a:lnTo>
                    <a:pt x="2868" y="1866"/>
                  </a:lnTo>
                  <a:lnTo>
                    <a:pt x="2868" y="2141"/>
                  </a:lnTo>
                  <a:lnTo>
                    <a:pt x="2874" y="2141"/>
                  </a:lnTo>
                  <a:lnTo>
                    <a:pt x="2874" y="2130"/>
                  </a:lnTo>
                  <a:lnTo>
                    <a:pt x="2874" y="2141"/>
                  </a:lnTo>
                  <a:lnTo>
                    <a:pt x="2879" y="2141"/>
                  </a:lnTo>
                  <a:lnTo>
                    <a:pt x="2885" y="2141"/>
                  </a:lnTo>
                  <a:lnTo>
                    <a:pt x="2885" y="2125"/>
                  </a:lnTo>
                  <a:lnTo>
                    <a:pt x="2885" y="2141"/>
                  </a:lnTo>
                  <a:lnTo>
                    <a:pt x="2890" y="2141"/>
                  </a:lnTo>
                  <a:lnTo>
                    <a:pt x="2890" y="2070"/>
                  </a:lnTo>
                  <a:lnTo>
                    <a:pt x="2890" y="2141"/>
                  </a:lnTo>
                  <a:lnTo>
                    <a:pt x="2896" y="2141"/>
                  </a:lnTo>
                  <a:lnTo>
                    <a:pt x="2901" y="2141"/>
                  </a:lnTo>
                  <a:lnTo>
                    <a:pt x="2907" y="2141"/>
                  </a:lnTo>
                  <a:lnTo>
                    <a:pt x="2912" y="2141"/>
                  </a:lnTo>
                  <a:lnTo>
                    <a:pt x="2918" y="2141"/>
                  </a:lnTo>
                  <a:lnTo>
                    <a:pt x="2923" y="2141"/>
                  </a:lnTo>
                  <a:lnTo>
                    <a:pt x="2929" y="2141"/>
                  </a:lnTo>
                  <a:lnTo>
                    <a:pt x="2934" y="2141"/>
                  </a:lnTo>
                  <a:lnTo>
                    <a:pt x="2940" y="2141"/>
                  </a:lnTo>
                  <a:lnTo>
                    <a:pt x="2945" y="2141"/>
                  </a:lnTo>
                  <a:lnTo>
                    <a:pt x="2945" y="2086"/>
                  </a:lnTo>
                  <a:lnTo>
                    <a:pt x="2945" y="2141"/>
                  </a:lnTo>
                  <a:lnTo>
                    <a:pt x="2951" y="2141"/>
                  </a:lnTo>
                  <a:lnTo>
                    <a:pt x="2951" y="2103"/>
                  </a:lnTo>
                  <a:lnTo>
                    <a:pt x="2951" y="2114"/>
                  </a:lnTo>
                  <a:lnTo>
                    <a:pt x="2956" y="2136"/>
                  </a:lnTo>
                  <a:lnTo>
                    <a:pt x="2956" y="2141"/>
                  </a:lnTo>
                  <a:lnTo>
                    <a:pt x="2956" y="2004"/>
                  </a:lnTo>
                  <a:lnTo>
                    <a:pt x="2956" y="2092"/>
                  </a:lnTo>
                  <a:lnTo>
                    <a:pt x="2962" y="2092"/>
                  </a:lnTo>
                  <a:lnTo>
                    <a:pt x="2962" y="2141"/>
                  </a:lnTo>
                  <a:lnTo>
                    <a:pt x="2962" y="2092"/>
                  </a:lnTo>
                  <a:lnTo>
                    <a:pt x="2962" y="2136"/>
                  </a:lnTo>
                  <a:lnTo>
                    <a:pt x="2967" y="2141"/>
                  </a:lnTo>
                  <a:lnTo>
                    <a:pt x="2967" y="2130"/>
                  </a:lnTo>
                  <a:lnTo>
                    <a:pt x="2967" y="2141"/>
                  </a:lnTo>
                  <a:lnTo>
                    <a:pt x="2973" y="2141"/>
                  </a:lnTo>
                  <a:lnTo>
                    <a:pt x="2973" y="2114"/>
                  </a:lnTo>
                  <a:lnTo>
                    <a:pt x="2978" y="2103"/>
                  </a:lnTo>
                  <a:lnTo>
                    <a:pt x="2978" y="2141"/>
                  </a:lnTo>
                  <a:lnTo>
                    <a:pt x="2978" y="1976"/>
                  </a:lnTo>
                  <a:lnTo>
                    <a:pt x="2978" y="2119"/>
                  </a:lnTo>
                  <a:lnTo>
                    <a:pt x="2984" y="2086"/>
                  </a:lnTo>
                  <a:lnTo>
                    <a:pt x="2984" y="2141"/>
                  </a:lnTo>
                  <a:lnTo>
                    <a:pt x="2984" y="2086"/>
                  </a:lnTo>
                  <a:lnTo>
                    <a:pt x="2984" y="2125"/>
                  </a:lnTo>
                  <a:lnTo>
                    <a:pt x="2989" y="2097"/>
                  </a:lnTo>
                  <a:lnTo>
                    <a:pt x="2989" y="2141"/>
                  </a:lnTo>
                  <a:lnTo>
                    <a:pt x="2989" y="2097"/>
                  </a:lnTo>
                  <a:lnTo>
                    <a:pt x="2989" y="2141"/>
                  </a:lnTo>
                  <a:lnTo>
                    <a:pt x="2995" y="2141"/>
                  </a:lnTo>
                  <a:lnTo>
                    <a:pt x="3000" y="2141"/>
                  </a:lnTo>
                  <a:lnTo>
                    <a:pt x="3000" y="2031"/>
                  </a:lnTo>
                  <a:lnTo>
                    <a:pt x="3000" y="2141"/>
                  </a:lnTo>
                  <a:lnTo>
                    <a:pt x="3006" y="2136"/>
                  </a:lnTo>
                  <a:lnTo>
                    <a:pt x="3006" y="2141"/>
                  </a:lnTo>
                  <a:lnTo>
                    <a:pt x="3006" y="2064"/>
                  </a:lnTo>
                  <a:lnTo>
                    <a:pt x="3006" y="2119"/>
                  </a:lnTo>
                  <a:lnTo>
                    <a:pt x="3011" y="2136"/>
                  </a:lnTo>
                  <a:lnTo>
                    <a:pt x="3011" y="2141"/>
                  </a:lnTo>
                  <a:lnTo>
                    <a:pt x="3011" y="2075"/>
                  </a:lnTo>
                  <a:lnTo>
                    <a:pt x="3011" y="2141"/>
                  </a:lnTo>
                  <a:lnTo>
                    <a:pt x="3017" y="2141"/>
                  </a:lnTo>
                  <a:lnTo>
                    <a:pt x="3022" y="2141"/>
                  </a:lnTo>
                  <a:lnTo>
                    <a:pt x="3028" y="2141"/>
                  </a:lnTo>
                  <a:lnTo>
                    <a:pt x="3028" y="1954"/>
                  </a:lnTo>
                  <a:lnTo>
                    <a:pt x="3028" y="1971"/>
                  </a:lnTo>
                  <a:lnTo>
                    <a:pt x="3033" y="2009"/>
                  </a:lnTo>
                  <a:lnTo>
                    <a:pt x="3033" y="2136"/>
                  </a:lnTo>
                  <a:lnTo>
                    <a:pt x="3033" y="1872"/>
                  </a:lnTo>
                  <a:lnTo>
                    <a:pt x="3033" y="2130"/>
                  </a:lnTo>
                  <a:lnTo>
                    <a:pt x="3039" y="2114"/>
                  </a:lnTo>
                  <a:lnTo>
                    <a:pt x="3039" y="2141"/>
                  </a:lnTo>
                  <a:lnTo>
                    <a:pt x="3039" y="2075"/>
                  </a:lnTo>
                  <a:lnTo>
                    <a:pt x="3039" y="2086"/>
                  </a:lnTo>
                  <a:lnTo>
                    <a:pt x="3044" y="2097"/>
                  </a:lnTo>
                  <a:lnTo>
                    <a:pt x="3044" y="2141"/>
                  </a:lnTo>
                  <a:lnTo>
                    <a:pt x="3044" y="2059"/>
                  </a:lnTo>
                  <a:lnTo>
                    <a:pt x="3044" y="2141"/>
                  </a:lnTo>
                  <a:lnTo>
                    <a:pt x="3050" y="2141"/>
                  </a:lnTo>
                  <a:lnTo>
                    <a:pt x="3050" y="2103"/>
                  </a:lnTo>
                  <a:lnTo>
                    <a:pt x="3050" y="2141"/>
                  </a:lnTo>
                  <a:lnTo>
                    <a:pt x="3056" y="2141"/>
                  </a:lnTo>
                  <a:lnTo>
                    <a:pt x="3056" y="2070"/>
                  </a:lnTo>
                  <a:lnTo>
                    <a:pt x="3056" y="2141"/>
                  </a:lnTo>
                  <a:lnTo>
                    <a:pt x="3061" y="2136"/>
                  </a:lnTo>
                  <a:lnTo>
                    <a:pt x="3061" y="2141"/>
                  </a:lnTo>
                  <a:lnTo>
                    <a:pt x="3061" y="2064"/>
                  </a:lnTo>
                  <a:lnTo>
                    <a:pt x="3061" y="2141"/>
                  </a:lnTo>
                  <a:lnTo>
                    <a:pt x="3067" y="2141"/>
                  </a:lnTo>
                  <a:lnTo>
                    <a:pt x="3072" y="2141"/>
                  </a:lnTo>
                  <a:lnTo>
                    <a:pt x="3072" y="2004"/>
                  </a:lnTo>
                  <a:lnTo>
                    <a:pt x="3072" y="2141"/>
                  </a:lnTo>
                  <a:lnTo>
                    <a:pt x="3078" y="2141"/>
                  </a:lnTo>
                  <a:lnTo>
                    <a:pt x="3078" y="2119"/>
                  </a:lnTo>
                  <a:lnTo>
                    <a:pt x="3078" y="2141"/>
                  </a:lnTo>
                  <a:lnTo>
                    <a:pt x="3083" y="2108"/>
                  </a:lnTo>
                  <a:lnTo>
                    <a:pt x="3083" y="1024"/>
                  </a:lnTo>
                  <a:lnTo>
                    <a:pt x="3083" y="2042"/>
                  </a:lnTo>
                  <a:lnTo>
                    <a:pt x="3089" y="2108"/>
                  </a:lnTo>
                  <a:lnTo>
                    <a:pt x="3089" y="2114"/>
                  </a:lnTo>
                  <a:lnTo>
                    <a:pt x="3089" y="1541"/>
                  </a:lnTo>
                  <a:lnTo>
                    <a:pt x="3089" y="2037"/>
                  </a:lnTo>
                  <a:lnTo>
                    <a:pt x="3094" y="2092"/>
                  </a:lnTo>
                  <a:lnTo>
                    <a:pt x="3094" y="2141"/>
                  </a:lnTo>
                  <a:lnTo>
                    <a:pt x="3094" y="2070"/>
                  </a:lnTo>
                  <a:lnTo>
                    <a:pt x="3094" y="2141"/>
                  </a:lnTo>
                  <a:lnTo>
                    <a:pt x="3100" y="2141"/>
                  </a:lnTo>
                  <a:lnTo>
                    <a:pt x="3105" y="2141"/>
                  </a:lnTo>
                  <a:lnTo>
                    <a:pt x="3105" y="2119"/>
                  </a:lnTo>
                  <a:lnTo>
                    <a:pt x="3105" y="2136"/>
                  </a:lnTo>
                  <a:lnTo>
                    <a:pt x="3111" y="2141"/>
                  </a:lnTo>
                  <a:lnTo>
                    <a:pt x="3116" y="2141"/>
                  </a:lnTo>
                  <a:lnTo>
                    <a:pt x="3122" y="2141"/>
                  </a:lnTo>
                  <a:lnTo>
                    <a:pt x="3122" y="2103"/>
                  </a:lnTo>
                  <a:lnTo>
                    <a:pt x="3127" y="2053"/>
                  </a:lnTo>
                  <a:lnTo>
                    <a:pt x="3127" y="2141"/>
                  </a:lnTo>
                  <a:lnTo>
                    <a:pt x="3127" y="2053"/>
                  </a:lnTo>
                  <a:lnTo>
                    <a:pt x="3127" y="2141"/>
                  </a:lnTo>
                  <a:lnTo>
                    <a:pt x="3133" y="2141"/>
                  </a:lnTo>
                  <a:lnTo>
                    <a:pt x="3138" y="2141"/>
                  </a:lnTo>
                  <a:lnTo>
                    <a:pt x="3138" y="1938"/>
                  </a:lnTo>
                  <a:lnTo>
                    <a:pt x="3138" y="2125"/>
                  </a:lnTo>
                  <a:lnTo>
                    <a:pt x="3144" y="2108"/>
                  </a:lnTo>
                  <a:lnTo>
                    <a:pt x="3144" y="2141"/>
                  </a:lnTo>
                  <a:lnTo>
                    <a:pt x="3144" y="2031"/>
                  </a:lnTo>
                  <a:lnTo>
                    <a:pt x="3144" y="2141"/>
                  </a:lnTo>
                  <a:lnTo>
                    <a:pt x="3149" y="2136"/>
                  </a:lnTo>
                  <a:lnTo>
                    <a:pt x="3149" y="2141"/>
                  </a:lnTo>
                  <a:lnTo>
                    <a:pt x="3149" y="2092"/>
                  </a:lnTo>
                  <a:lnTo>
                    <a:pt x="3149" y="2141"/>
                  </a:lnTo>
                  <a:lnTo>
                    <a:pt x="3155" y="2141"/>
                  </a:lnTo>
                  <a:lnTo>
                    <a:pt x="3160" y="2141"/>
                  </a:lnTo>
                  <a:lnTo>
                    <a:pt x="3166" y="2141"/>
                  </a:lnTo>
                  <a:lnTo>
                    <a:pt x="3171" y="2141"/>
                  </a:lnTo>
                  <a:lnTo>
                    <a:pt x="3177" y="2141"/>
                  </a:lnTo>
                  <a:lnTo>
                    <a:pt x="3177" y="2114"/>
                  </a:lnTo>
                  <a:lnTo>
                    <a:pt x="3177" y="2141"/>
                  </a:lnTo>
                  <a:lnTo>
                    <a:pt x="3182" y="2141"/>
                  </a:lnTo>
                  <a:lnTo>
                    <a:pt x="3182" y="2108"/>
                  </a:lnTo>
                  <a:lnTo>
                    <a:pt x="3182" y="2141"/>
                  </a:lnTo>
                  <a:lnTo>
                    <a:pt x="3188" y="2141"/>
                  </a:lnTo>
                  <a:lnTo>
                    <a:pt x="3188" y="1888"/>
                  </a:lnTo>
                  <a:lnTo>
                    <a:pt x="3193" y="1965"/>
                  </a:lnTo>
                  <a:lnTo>
                    <a:pt x="3193" y="2141"/>
                  </a:lnTo>
                  <a:lnTo>
                    <a:pt x="3193" y="1806"/>
                  </a:lnTo>
                  <a:lnTo>
                    <a:pt x="3193" y="2114"/>
                  </a:lnTo>
                  <a:lnTo>
                    <a:pt x="3199" y="2103"/>
                  </a:lnTo>
                  <a:lnTo>
                    <a:pt x="3199" y="2141"/>
                  </a:lnTo>
                  <a:lnTo>
                    <a:pt x="3199" y="2053"/>
                  </a:lnTo>
                  <a:lnTo>
                    <a:pt x="3199" y="2141"/>
                  </a:lnTo>
                  <a:lnTo>
                    <a:pt x="3204" y="2141"/>
                  </a:lnTo>
                  <a:lnTo>
                    <a:pt x="3204" y="2136"/>
                  </a:lnTo>
                  <a:lnTo>
                    <a:pt x="3204" y="2141"/>
                  </a:lnTo>
                  <a:lnTo>
                    <a:pt x="3210" y="2141"/>
                  </a:lnTo>
                  <a:lnTo>
                    <a:pt x="3215" y="2141"/>
                  </a:lnTo>
                  <a:lnTo>
                    <a:pt x="3221" y="2141"/>
                  </a:lnTo>
                  <a:lnTo>
                    <a:pt x="3221" y="2086"/>
                  </a:lnTo>
                  <a:lnTo>
                    <a:pt x="3221" y="2141"/>
                  </a:lnTo>
                  <a:lnTo>
                    <a:pt x="3226" y="2141"/>
                  </a:lnTo>
                  <a:lnTo>
                    <a:pt x="3232" y="2141"/>
                  </a:lnTo>
                  <a:lnTo>
                    <a:pt x="3237" y="2141"/>
                  </a:lnTo>
                  <a:lnTo>
                    <a:pt x="3237" y="2048"/>
                  </a:lnTo>
                  <a:lnTo>
                    <a:pt x="3237" y="2092"/>
                  </a:lnTo>
                  <a:lnTo>
                    <a:pt x="3243" y="2136"/>
                  </a:lnTo>
                  <a:lnTo>
                    <a:pt x="3243" y="2141"/>
                  </a:lnTo>
                  <a:lnTo>
                    <a:pt x="3243" y="2031"/>
                  </a:lnTo>
                  <a:lnTo>
                    <a:pt x="3243" y="2097"/>
                  </a:lnTo>
                  <a:lnTo>
                    <a:pt x="3248" y="2130"/>
                  </a:lnTo>
                  <a:lnTo>
                    <a:pt x="3248" y="2141"/>
                  </a:lnTo>
                  <a:lnTo>
                    <a:pt x="3248" y="2081"/>
                  </a:lnTo>
                  <a:lnTo>
                    <a:pt x="3248" y="2130"/>
                  </a:lnTo>
                  <a:lnTo>
                    <a:pt x="3254" y="2125"/>
                  </a:lnTo>
                  <a:lnTo>
                    <a:pt x="3254" y="2141"/>
                  </a:lnTo>
                  <a:lnTo>
                    <a:pt x="3254" y="2125"/>
                  </a:lnTo>
                  <a:lnTo>
                    <a:pt x="3254" y="2141"/>
                  </a:lnTo>
                  <a:lnTo>
                    <a:pt x="3259" y="2141"/>
                  </a:lnTo>
                  <a:lnTo>
                    <a:pt x="3265" y="2141"/>
                  </a:lnTo>
                  <a:lnTo>
                    <a:pt x="3265" y="2136"/>
                  </a:lnTo>
                  <a:lnTo>
                    <a:pt x="3270" y="2141"/>
                  </a:lnTo>
                  <a:lnTo>
                    <a:pt x="3270" y="2092"/>
                  </a:lnTo>
                  <a:lnTo>
                    <a:pt x="3270" y="2141"/>
                  </a:lnTo>
                  <a:lnTo>
                    <a:pt x="3276" y="2141"/>
                  </a:lnTo>
                  <a:lnTo>
                    <a:pt x="3276" y="2108"/>
                  </a:lnTo>
                  <a:lnTo>
                    <a:pt x="3276" y="2141"/>
                  </a:lnTo>
                  <a:lnTo>
                    <a:pt x="3281" y="2141"/>
                  </a:lnTo>
                  <a:lnTo>
                    <a:pt x="3281" y="2070"/>
                  </a:lnTo>
                  <a:lnTo>
                    <a:pt x="3281" y="2141"/>
                  </a:lnTo>
                  <a:lnTo>
                    <a:pt x="3287" y="2114"/>
                  </a:lnTo>
                  <a:lnTo>
                    <a:pt x="3287" y="2141"/>
                  </a:lnTo>
                  <a:lnTo>
                    <a:pt x="3287" y="1982"/>
                  </a:lnTo>
                  <a:lnTo>
                    <a:pt x="3287" y="2114"/>
                  </a:lnTo>
                  <a:lnTo>
                    <a:pt x="3292" y="2141"/>
                  </a:lnTo>
                  <a:lnTo>
                    <a:pt x="3292" y="2026"/>
                  </a:lnTo>
                  <a:lnTo>
                    <a:pt x="3292" y="2141"/>
                  </a:lnTo>
                  <a:lnTo>
                    <a:pt x="3298" y="2141"/>
                  </a:lnTo>
                  <a:lnTo>
                    <a:pt x="3298" y="2026"/>
                  </a:lnTo>
                  <a:lnTo>
                    <a:pt x="3298" y="2119"/>
                  </a:lnTo>
                  <a:lnTo>
                    <a:pt x="3303" y="2130"/>
                  </a:lnTo>
                  <a:lnTo>
                    <a:pt x="3303" y="2141"/>
                  </a:lnTo>
                  <a:lnTo>
                    <a:pt x="3303" y="2097"/>
                  </a:lnTo>
                  <a:lnTo>
                    <a:pt x="3303" y="2136"/>
                  </a:lnTo>
                  <a:lnTo>
                    <a:pt x="3309" y="2141"/>
                  </a:lnTo>
                  <a:lnTo>
                    <a:pt x="3314" y="2141"/>
                  </a:lnTo>
                  <a:lnTo>
                    <a:pt x="3314" y="2097"/>
                  </a:lnTo>
                  <a:lnTo>
                    <a:pt x="3320" y="2114"/>
                  </a:lnTo>
                  <a:lnTo>
                    <a:pt x="3320" y="2141"/>
                  </a:lnTo>
                  <a:lnTo>
                    <a:pt x="3320" y="2103"/>
                  </a:lnTo>
                  <a:lnTo>
                    <a:pt x="3320" y="2119"/>
                  </a:lnTo>
                  <a:lnTo>
                    <a:pt x="3325" y="2136"/>
                  </a:lnTo>
                  <a:lnTo>
                    <a:pt x="3325" y="2141"/>
                  </a:lnTo>
                  <a:lnTo>
                    <a:pt x="3325" y="2136"/>
                  </a:lnTo>
                  <a:lnTo>
                    <a:pt x="3325" y="2141"/>
                  </a:lnTo>
                  <a:lnTo>
                    <a:pt x="3331" y="2141"/>
                  </a:lnTo>
                  <a:lnTo>
                    <a:pt x="3336" y="2141"/>
                  </a:lnTo>
                  <a:lnTo>
                    <a:pt x="3336" y="2097"/>
                  </a:lnTo>
                  <a:lnTo>
                    <a:pt x="3336" y="2141"/>
                  </a:lnTo>
                  <a:lnTo>
                    <a:pt x="3342" y="2141"/>
                  </a:lnTo>
                  <a:lnTo>
                    <a:pt x="3347" y="2141"/>
                  </a:lnTo>
                  <a:lnTo>
                    <a:pt x="3347" y="1910"/>
                  </a:lnTo>
                  <a:lnTo>
                    <a:pt x="3347" y="2130"/>
                  </a:lnTo>
                  <a:lnTo>
                    <a:pt x="3353" y="2130"/>
                  </a:lnTo>
                  <a:lnTo>
                    <a:pt x="3353" y="2141"/>
                  </a:lnTo>
                  <a:lnTo>
                    <a:pt x="3353" y="2059"/>
                  </a:lnTo>
                  <a:lnTo>
                    <a:pt x="3353" y="2141"/>
                  </a:lnTo>
                  <a:lnTo>
                    <a:pt x="3358" y="2114"/>
                  </a:lnTo>
                  <a:lnTo>
                    <a:pt x="3358" y="2141"/>
                  </a:lnTo>
                  <a:lnTo>
                    <a:pt x="3358" y="1976"/>
                  </a:lnTo>
                  <a:lnTo>
                    <a:pt x="3358" y="2141"/>
                  </a:lnTo>
                  <a:lnTo>
                    <a:pt x="3364" y="2141"/>
                  </a:lnTo>
                  <a:lnTo>
                    <a:pt x="3364" y="2130"/>
                  </a:lnTo>
                  <a:lnTo>
                    <a:pt x="3364" y="2136"/>
                  </a:lnTo>
                  <a:lnTo>
                    <a:pt x="3369" y="2141"/>
                  </a:lnTo>
                  <a:lnTo>
                    <a:pt x="3369" y="1850"/>
                  </a:lnTo>
                  <a:lnTo>
                    <a:pt x="3369" y="2064"/>
                  </a:lnTo>
                  <a:lnTo>
                    <a:pt x="3375" y="2125"/>
                  </a:lnTo>
                  <a:lnTo>
                    <a:pt x="3375" y="2136"/>
                  </a:lnTo>
                  <a:lnTo>
                    <a:pt x="3375" y="2015"/>
                  </a:lnTo>
                  <a:lnTo>
                    <a:pt x="3375" y="2108"/>
                  </a:lnTo>
                  <a:lnTo>
                    <a:pt x="3380" y="2136"/>
                  </a:lnTo>
                  <a:lnTo>
                    <a:pt x="3380" y="2141"/>
                  </a:lnTo>
                  <a:lnTo>
                    <a:pt x="3380" y="2042"/>
                  </a:lnTo>
                  <a:lnTo>
                    <a:pt x="3386" y="2037"/>
                  </a:lnTo>
                  <a:lnTo>
                    <a:pt x="3386" y="2141"/>
                  </a:lnTo>
                  <a:lnTo>
                    <a:pt x="3386" y="2037"/>
                  </a:lnTo>
                  <a:lnTo>
                    <a:pt x="3386" y="2141"/>
                  </a:lnTo>
                  <a:lnTo>
                    <a:pt x="3391" y="2141"/>
                  </a:lnTo>
                  <a:lnTo>
                    <a:pt x="3397" y="2141"/>
                  </a:lnTo>
                  <a:lnTo>
                    <a:pt x="3397" y="1855"/>
                  </a:lnTo>
                  <a:lnTo>
                    <a:pt x="3402" y="1861"/>
                  </a:lnTo>
                  <a:lnTo>
                    <a:pt x="3402" y="2130"/>
                  </a:lnTo>
                  <a:lnTo>
                    <a:pt x="3402" y="1861"/>
                  </a:lnTo>
                  <a:lnTo>
                    <a:pt x="3402" y="2031"/>
                  </a:lnTo>
                  <a:lnTo>
                    <a:pt x="3408" y="2020"/>
                  </a:lnTo>
                  <a:lnTo>
                    <a:pt x="3408" y="2141"/>
                  </a:lnTo>
                  <a:lnTo>
                    <a:pt x="3408" y="1993"/>
                  </a:lnTo>
                  <a:lnTo>
                    <a:pt x="3408" y="2114"/>
                  </a:lnTo>
                  <a:lnTo>
                    <a:pt x="3413" y="2130"/>
                  </a:lnTo>
                  <a:lnTo>
                    <a:pt x="3413" y="2141"/>
                  </a:lnTo>
                  <a:lnTo>
                    <a:pt x="3413" y="2130"/>
                  </a:lnTo>
                  <a:lnTo>
                    <a:pt x="3413" y="2141"/>
                  </a:lnTo>
                  <a:lnTo>
                    <a:pt x="3419" y="2141"/>
                  </a:lnTo>
                  <a:lnTo>
                    <a:pt x="3419" y="2092"/>
                  </a:lnTo>
                  <a:lnTo>
                    <a:pt x="3419" y="2141"/>
                  </a:lnTo>
                  <a:lnTo>
                    <a:pt x="3424" y="2141"/>
                  </a:lnTo>
                  <a:lnTo>
                    <a:pt x="3424" y="2086"/>
                  </a:lnTo>
                  <a:lnTo>
                    <a:pt x="3424" y="2141"/>
                  </a:lnTo>
                  <a:lnTo>
                    <a:pt x="3430" y="2141"/>
                  </a:lnTo>
                  <a:lnTo>
                    <a:pt x="3435" y="2141"/>
                  </a:lnTo>
                  <a:lnTo>
                    <a:pt x="3441" y="2141"/>
                  </a:lnTo>
                  <a:lnTo>
                    <a:pt x="3446" y="2141"/>
                  </a:lnTo>
                  <a:lnTo>
                    <a:pt x="3446" y="2130"/>
                  </a:lnTo>
                  <a:lnTo>
                    <a:pt x="3446" y="2141"/>
                  </a:lnTo>
                  <a:lnTo>
                    <a:pt x="3452" y="2141"/>
                  </a:lnTo>
                  <a:lnTo>
                    <a:pt x="3452" y="1718"/>
                  </a:lnTo>
                  <a:lnTo>
                    <a:pt x="3452" y="1910"/>
                  </a:lnTo>
                  <a:lnTo>
                    <a:pt x="3457" y="2048"/>
                  </a:lnTo>
                  <a:lnTo>
                    <a:pt x="3457" y="2136"/>
                  </a:lnTo>
                  <a:lnTo>
                    <a:pt x="3457" y="2015"/>
                  </a:lnTo>
                  <a:lnTo>
                    <a:pt x="3457" y="2136"/>
                  </a:lnTo>
                  <a:lnTo>
                    <a:pt x="3463" y="2141"/>
                  </a:lnTo>
                  <a:lnTo>
                    <a:pt x="3463" y="2130"/>
                  </a:lnTo>
                  <a:lnTo>
                    <a:pt x="3463" y="2141"/>
                  </a:lnTo>
                  <a:lnTo>
                    <a:pt x="3468" y="2141"/>
                  </a:lnTo>
                  <a:lnTo>
                    <a:pt x="3468" y="2097"/>
                  </a:lnTo>
                  <a:lnTo>
                    <a:pt x="3468" y="2103"/>
                  </a:lnTo>
                  <a:lnTo>
                    <a:pt x="3474" y="2125"/>
                  </a:lnTo>
                  <a:lnTo>
                    <a:pt x="3474" y="2141"/>
                  </a:lnTo>
                  <a:lnTo>
                    <a:pt x="3474" y="1982"/>
                  </a:lnTo>
                  <a:lnTo>
                    <a:pt x="3479" y="1965"/>
                  </a:lnTo>
                  <a:lnTo>
                    <a:pt x="3479" y="2141"/>
                  </a:lnTo>
                  <a:lnTo>
                    <a:pt x="3479" y="1965"/>
                  </a:lnTo>
                  <a:lnTo>
                    <a:pt x="3479" y="2108"/>
                  </a:lnTo>
                  <a:lnTo>
                    <a:pt x="3485" y="2075"/>
                  </a:lnTo>
                  <a:lnTo>
                    <a:pt x="3485" y="2141"/>
                  </a:lnTo>
                  <a:lnTo>
                    <a:pt x="3485" y="2075"/>
                  </a:lnTo>
                  <a:lnTo>
                    <a:pt x="3485" y="2114"/>
                  </a:lnTo>
                  <a:lnTo>
                    <a:pt x="3490" y="2130"/>
                  </a:lnTo>
                  <a:lnTo>
                    <a:pt x="3490" y="2141"/>
                  </a:lnTo>
                  <a:lnTo>
                    <a:pt x="3490" y="2130"/>
                  </a:lnTo>
                  <a:lnTo>
                    <a:pt x="3490" y="2141"/>
                  </a:lnTo>
                  <a:lnTo>
                    <a:pt x="3496" y="2141"/>
                  </a:lnTo>
                  <a:lnTo>
                    <a:pt x="3496" y="2037"/>
                  </a:lnTo>
                  <a:lnTo>
                    <a:pt x="3501" y="2059"/>
                  </a:lnTo>
                  <a:lnTo>
                    <a:pt x="3501" y="2141"/>
                  </a:lnTo>
                  <a:lnTo>
                    <a:pt x="3501" y="2053"/>
                  </a:lnTo>
                  <a:lnTo>
                    <a:pt x="3501" y="2141"/>
                  </a:lnTo>
                  <a:lnTo>
                    <a:pt x="3507" y="2141"/>
                  </a:lnTo>
                  <a:lnTo>
                    <a:pt x="3512" y="2141"/>
                  </a:lnTo>
                  <a:lnTo>
                    <a:pt x="3512" y="2108"/>
                  </a:lnTo>
                  <a:lnTo>
                    <a:pt x="3512" y="2141"/>
                  </a:lnTo>
                  <a:lnTo>
                    <a:pt x="3518" y="2141"/>
                  </a:lnTo>
                  <a:lnTo>
                    <a:pt x="3518" y="2125"/>
                  </a:lnTo>
                  <a:lnTo>
                    <a:pt x="3518" y="2141"/>
                  </a:lnTo>
                  <a:lnTo>
                    <a:pt x="3523" y="2141"/>
                  </a:lnTo>
                  <a:lnTo>
                    <a:pt x="3523" y="1993"/>
                  </a:lnTo>
                  <a:lnTo>
                    <a:pt x="3523" y="2114"/>
                  </a:lnTo>
                  <a:lnTo>
                    <a:pt x="3529" y="2141"/>
                  </a:lnTo>
                  <a:lnTo>
                    <a:pt x="3529" y="2064"/>
                  </a:lnTo>
                  <a:lnTo>
                    <a:pt x="3529" y="2141"/>
                  </a:lnTo>
                  <a:lnTo>
                    <a:pt x="3534" y="2119"/>
                  </a:lnTo>
                  <a:lnTo>
                    <a:pt x="3534" y="2141"/>
                  </a:lnTo>
                  <a:lnTo>
                    <a:pt x="3534" y="2031"/>
                  </a:lnTo>
                  <a:lnTo>
                    <a:pt x="3540" y="2064"/>
                  </a:lnTo>
                  <a:lnTo>
                    <a:pt x="3540" y="2141"/>
                  </a:lnTo>
                  <a:lnTo>
                    <a:pt x="3540" y="2064"/>
                  </a:lnTo>
                  <a:lnTo>
                    <a:pt x="3540" y="2141"/>
                  </a:lnTo>
                  <a:lnTo>
                    <a:pt x="3545" y="2141"/>
                  </a:lnTo>
                  <a:lnTo>
                    <a:pt x="3545" y="2064"/>
                  </a:lnTo>
                  <a:lnTo>
                    <a:pt x="3545" y="2141"/>
                  </a:lnTo>
                  <a:lnTo>
                    <a:pt x="3551" y="2141"/>
                  </a:lnTo>
                  <a:lnTo>
                    <a:pt x="3551" y="2075"/>
                  </a:lnTo>
                  <a:lnTo>
                    <a:pt x="3551" y="2097"/>
                  </a:lnTo>
                  <a:lnTo>
                    <a:pt x="3556" y="2130"/>
                  </a:lnTo>
                  <a:lnTo>
                    <a:pt x="3556" y="2141"/>
                  </a:lnTo>
                  <a:lnTo>
                    <a:pt x="3556" y="2114"/>
                  </a:lnTo>
                  <a:lnTo>
                    <a:pt x="3556" y="2141"/>
                  </a:lnTo>
                  <a:lnTo>
                    <a:pt x="3562" y="2141"/>
                  </a:lnTo>
                  <a:lnTo>
                    <a:pt x="3567" y="2141"/>
                  </a:lnTo>
                  <a:lnTo>
                    <a:pt x="3567" y="2031"/>
                  </a:lnTo>
                  <a:lnTo>
                    <a:pt x="3567" y="2141"/>
                  </a:lnTo>
                  <a:lnTo>
                    <a:pt x="3573" y="2086"/>
                  </a:lnTo>
                  <a:lnTo>
                    <a:pt x="3573" y="2141"/>
                  </a:lnTo>
                  <a:lnTo>
                    <a:pt x="3573" y="1905"/>
                  </a:lnTo>
                  <a:lnTo>
                    <a:pt x="3573" y="2141"/>
                  </a:lnTo>
                  <a:lnTo>
                    <a:pt x="3578" y="2141"/>
                  </a:lnTo>
                  <a:lnTo>
                    <a:pt x="3578" y="2026"/>
                  </a:lnTo>
                  <a:lnTo>
                    <a:pt x="3578" y="2114"/>
                  </a:lnTo>
                  <a:lnTo>
                    <a:pt x="3584" y="2136"/>
                  </a:lnTo>
                  <a:lnTo>
                    <a:pt x="3584" y="2141"/>
                  </a:lnTo>
                  <a:lnTo>
                    <a:pt x="3584" y="1993"/>
                  </a:lnTo>
                  <a:lnTo>
                    <a:pt x="3584" y="2141"/>
                  </a:lnTo>
                  <a:lnTo>
                    <a:pt x="3589" y="2141"/>
                  </a:lnTo>
                  <a:lnTo>
                    <a:pt x="3595" y="2141"/>
                  </a:lnTo>
                  <a:lnTo>
                    <a:pt x="3600" y="2141"/>
                  </a:lnTo>
                  <a:lnTo>
                    <a:pt x="3600" y="2114"/>
                  </a:lnTo>
                  <a:lnTo>
                    <a:pt x="3600" y="2119"/>
                  </a:lnTo>
                  <a:lnTo>
                    <a:pt x="3606" y="2097"/>
                  </a:lnTo>
                  <a:lnTo>
                    <a:pt x="3606" y="2141"/>
                  </a:lnTo>
                  <a:lnTo>
                    <a:pt x="3606" y="2092"/>
                  </a:lnTo>
                  <a:lnTo>
                    <a:pt x="3606" y="2141"/>
                  </a:lnTo>
                  <a:lnTo>
                    <a:pt x="3612" y="2141"/>
                  </a:lnTo>
                  <a:lnTo>
                    <a:pt x="3612" y="2136"/>
                  </a:lnTo>
                  <a:lnTo>
                    <a:pt x="3612" y="2141"/>
                  </a:lnTo>
                  <a:lnTo>
                    <a:pt x="3617" y="2141"/>
                  </a:lnTo>
                  <a:lnTo>
                    <a:pt x="3623" y="2114"/>
                  </a:lnTo>
                  <a:lnTo>
                    <a:pt x="3623" y="2141"/>
                  </a:lnTo>
                  <a:lnTo>
                    <a:pt x="3623" y="2015"/>
                  </a:lnTo>
                  <a:lnTo>
                    <a:pt x="3623" y="2136"/>
                  </a:lnTo>
                  <a:lnTo>
                    <a:pt x="3628" y="2108"/>
                  </a:lnTo>
                  <a:lnTo>
                    <a:pt x="3628" y="2141"/>
                  </a:lnTo>
                  <a:lnTo>
                    <a:pt x="3628" y="2086"/>
                  </a:lnTo>
                  <a:lnTo>
                    <a:pt x="3628" y="2136"/>
                  </a:lnTo>
                  <a:lnTo>
                    <a:pt x="3634" y="2141"/>
                  </a:lnTo>
                  <a:lnTo>
                    <a:pt x="3634" y="2114"/>
                  </a:lnTo>
                  <a:lnTo>
                    <a:pt x="3639" y="2114"/>
                  </a:lnTo>
                  <a:lnTo>
                    <a:pt x="3639" y="2141"/>
                  </a:lnTo>
                  <a:lnTo>
                    <a:pt x="3639" y="2114"/>
                  </a:lnTo>
                  <a:lnTo>
                    <a:pt x="3639" y="2141"/>
                  </a:lnTo>
                  <a:lnTo>
                    <a:pt x="3645" y="2141"/>
                  </a:lnTo>
                  <a:lnTo>
                    <a:pt x="3645" y="2136"/>
                  </a:lnTo>
                  <a:lnTo>
                    <a:pt x="3645" y="2141"/>
                  </a:lnTo>
                  <a:lnTo>
                    <a:pt x="3650" y="2141"/>
                  </a:lnTo>
                  <a:lnTo>
                    <a:pt x="3650" y="1921"/>
                  </a:lnTo>
                  <a:lnTo>
                    <a:pt x="3650" y="2114"/>
                  </a:lnTo>
                  <a:lnTo>
                    <a:pt x="3656" y="2125"/>
                  </a:lnTo>
                  <a:lnTo>
                    <a:pt x="3656" y="2141"/>
                  </a:lnTo>
                  <a:lnTo>
                    <a:pt x="3656" y="1960"/>
                  </a:lnTo>
                  <a:lnTo>
                    <a:pt x="3656" y="2141"/>
                  </a:lnTo>
                  <a:lnTo>
                    <a:pt x="3661" y="2141"/>
                  </a:lnTo>
                  <a:lnTo>
                    <a:pt x="3661" y="2097"/>
                  </a:lnTo>
                  <a:lnTo>
                    <a:pt x="3661" y="2130"/>
                  </a:lnTo>
                  <a:lnTo>
                    <a:pt x="3667" y="2141"/>
                  </a:lnTo>
                  <a:lnTo>
                    <a:pt x="3672" y="2141"/>
                  </a:lnTo>
                  <a:lnTo>
                    <a:pt x="3672" y="2053"/>
                  </a:lnTo>
                  <a:lnTo>
                    <a:pt x="3672" y="2108"/>
                  </a:lnTo>
                  <a:lnTo>
                    <a:pt x="3678" y="2103"/>
                  </a:lnTo>
                  <a:lnTo>
                    <a:pt x="3678" y="2141"/>
                  </a:lnTo>
                  <a:lnTo>
                    <a:pt x="3678" y="2097"/>
                  </a:lnTo>
                  <a:lnTo>
                    <a:pt x="3683" y="2103"/>
                  </a:lnTo>
                  <a:lnTo>
                    <a:pt x="3683" y="2141"/>
                  </a:lnTo>
                  <a:lnTo>
                    <a:pt x="3683" y="2103"/>
                  </a:lnTo>
                  <a:lnTo>
                    <a:pt x="3683" y="2136"/>
                  </a:lnTo>
                  <a:lnTo>
                    <a:pt x="3689" y="2136"/>
                  </a:lnTo>
                  <a:lnTo>
                    <a:pt x="3689" y="2141"/>
                  </a:lnTo>
                  <a:lnTo>
                    <a:pt x="3689" y="2136"/>
                  </a:lnTo>
                  <a:lnTo>
                    <a:pt x="3689" y="2141"/>
                  </a:lnTo>
                  <a:lnTo>
                    <a:pt x="3694" y="2136"/>
                  </a:lnTo>
                  <a:lnTo>
                    <a:pt x="3694" y="2141"/>
                  </a:lnTo>
                  <a:lnTo>
                    <a:pt x="3694" y="2130"/>
                  </a:lnTo>
                  <a:lnTo>
                    <a:pt x="3694" y="2141"/>
                  </a:lnTo>
                  <a:lnTo>
                    <a:pt x="3700" y="2141"/>
                  </a:lnTo>
                  <a:lnTo>
                    <a:pt x="3705" y="2130"/>
                  </a:lnTo>
                  <a:lnTo>
                    <a:pt x="3705" y="2141"/>
                  </a:lnTo>
                  <a:lnTo>
                    <a:pt x="3705" y="2037"/>
                  </a:lnTo>
                  <a:lnTo>
                    <a:pt x="3705" y="2141"/>
                  </a:lnTo>
                  <a:lnTo>
                    <a:pt x="3711" y="2136"/>
                  </a:lnTo>
                  <a:lnTo>
                    <a:pt x="3711" y="2141"/>
                  </a:lnTo>
                  <a:lnTo>
                    <a:pt x="3711" y="2125"/>
                  </a:lnTo>
                  <a:lnTo>
                    <a:pt x="3711" y="2141"/>
                  </a:lnTo>
                  <a:lnTo>
                    <a:pt x="3716" y="2141"/>
                  </a:lnTo>
                  <a:lnTo>
                    <a:pt x="3716" y="2070"/>
                  </a:lnTo>
                  <a:lnTo>
                    <a:pt x="3716" y="2141"/>
                  </a:lnTo>
                  <a:lnTo>
                    <a:pt x="3722" y="2141"/>
                  </a:lnTo>
                  <a:lnTo>
                    <a:pt x="3722" y="2114"/>
                  </a:lnTo>
                  <a:lnTo>
                    <a:pt x="3722" y="2141"/>
                  </a:lnTo>
                  <a:lnTo>
                    <a:pt x="3727" y="2141"/>
                  </a:lnTo>
                  <a:lnTo>
                    <a:pt x="3727" y="2048"/>
                  </a:lnTo>
                  <a:lnTo>
                    <a:pt x="3727" y="2136"/>
                  </a:lnTo>
                  <a:lnTo>
                    <a:pt x="3733" y="2141"/>
                  </a:lnTo>
                  <a:lnTo>
                    <a:pt x="3738" y="2114"/>
                  </a:lnTo>
                  <a:lnTo>
                    <a:pt x="3738" y="2141"/>
                  </a:lnTo>
                  <a:lnTo>
                    <a:pt x="3738" y="2086"/>
                  </a:lnTo>
                  <a:lnTo>
                    <a:pt x="3738" y="2141"/>
                  </a:lnTo>
                  <a:lnTo>
                    <a:pt x="3744" y="2141"/>
                  </a:lnTo>
                  <a:lnTo>
                    <a:pt x="3744" y="2114"/>
                  </a:lnTo>
                  <a:lnTo>
                    <a:pt x="3744" y="2141"/>
                  </a:lnTo>
                  <a:lnTo>
                    <a:pt x="3749" y="2141"/>
                  </a:lnTo>
                  <a:lnTo>
                    <a:pt x="3755" y="2141"/>
                  </a:lnTo>
                  <a:lnTo>
                    <a:pt x="3755" y="1998"/>
                  </a:lnTo>
                  <a:lnTo>
                    <a:pt x="3755" y="2037"/>
                  </a:lnTo>
                  <a:lnTo>
                    <a:pt x="3760" y="2026"/>
                  </a:lnTo>
                  <a:lnTo>
                    <a:pt x="3760" y="2141"/>
                  </a:lnTo>
                  <a:lnTo>
                    <a:pt x="3760" y="1888"/>
                  </a:lnTo>
                  <a:lnTo>
                    <a:pt x="3760" y="2108"/>
                  </a:lnTo>
                  <a:lnTo>
                    <a:pt x="3766" y="2053"/>
                  </a:lnTo>
                  <a:lnTo>
                    <a:pt x="3766" y="2141"/>
                  </a:lnTo>
                  <a:lnTo>
                    <a:pt x="3766" y="2053"/>
                  </a:lnTo>
                  <a:lnTo>
                    <a:pt x="3766" y="2141"/>
                  </a:lnTo>
                  <a:lnTo>
                    <a:pt x="3771" y="2141"/>
                  </a:lnTo>
                  <a:lnTo>
                    <a:pt x="3771" y="1949"/>
                  </a:lnTo>
                  <a:lnTo>
                    <a:pt x="3777" y="1751"/>
                  </a:lnTo>
                  <a:lnTo>
                    <a:pt x="3777" y="2130"/>
                  </a:lnTo>
                  <a:lnTo>
                    <a:pt x="3777" y="1618"/>
                  </a:lnTo>
                  <a:lnTo>
                    <a:pt x="3777" y="2119"/>
                  </a:lnTo>
                  <a:lnTo>
                    <a:pt x="3782" y="2136"/>
                  </a:lnTo>
                  <a:lnTo>
                    <a:pt x="3782" y="2141"/>
                  </a:lnTo>
                  <a:lnTo>
                    <a:pt x="3782" y="1712"/>
                  </a:lnTo>
                  <a:lnTo>
                    <a:pt x="3782" y="2141"/>
                  </a:lnTo>
                  <a:lnTo>
                    <a:pt x="3788" y="2141"/>
                  </a:lnTo>
                  <a:lnTo>
                    <a:pt x="3788" y="2064"/>
                  </a:lnTo>
                  <a:lnTo>
                    <a:pt x="3788" y="2092"/>
                  </a:lnTo>
                  <a:lnTo>
                    <a:pt x="3793" y="2103"/>
                  </a:lnTo>
                  <a:lnTo>
                    <a:pt x="3793" y="2141"/>
                  </a:lnTo>
                  <a:lnTo>
                    <a:pt x="3793" y="2103"/>
                  </a:lnTo>
                  <a:lnTo>
                    <a:pt x="3793" y="2125"/>
                  </a:lnTo>
                  <a:lnTo>
                    <a:pt x="3799" y="2086"/>
                  </a:lnTo>
                  <a:lnTo>
                    <a:pt x="3799" y="2141"/>
                  </a:lnTo>
                  <a:lnTo>
                    <a:pt x="3799" y="2081"/>
                  </a:lnTo>
                  <a:lnTo>
                    <a:pt x="3799" y="2141"/>
                  </a:lnTo>
                  <a:lnTo>
                    <a:pt x="3804" y="2141"/>
                  </a:lnTo>
                  <a:lnTo>
                    <a:pt x="3804" y="1839"/>
                  </a:lnTo>
                  <a:lnTo>
                    <a:pt x="3804" y="1910"/>
                  </a:lnTo>
                  <a:lnTo>
                    <a:pt x="3810" y="2048"/>
                  </a:lnTo>
                  <a:lnTo>
                    <a:pt x="3810" y="2141"/>
                  </a:lnTo>
                  <a:lnTo>
                    <a:pt x="3810" y="1921"/>
                  </a:lnTo>
                  <a:lnTo>
                    <a:pt x="3810" y="1954"/>
                  </a:lnTo>
                  <a:lnTo>
                    <a:pt x="3815" y="2081"/>
                  </a:lnTo>
                  <a:lnTo>
                    <a:pt x="3815" y="2141"/>
                  </a:lnTo>
                  <a:lnTo>
                    <a:pt x="3815" y="2081"/>
                  </a:lnTo>
                  <a:lnTo>
                    <a:pt x="3815" y="2141"/>
                  </a:lnTo>
                  <a:lnTo>
                    <a:pt x="3821" y="2141"/>
                  </a:lnTo>
                  <a:lnTo>
                    <a:pt x="3826" y="2141"/>
                  </a:lnTo>
                  <a:lnTo>
                    <a:pt x="3832" y="2141"/>
                  </a:lnTo>
                  <a:lnTo>
                    <a:pt x="3837" y="2141"/>
                  </a:lnTo>
                  <a:lnTo>
                    <a:pt x="3843" y="2141"/>
                  </a:lnTo>
                  <a:lnTo>
                    <a:pt x="3843" y="2130"/>
                  </a:lnTo>
                  <a:lnTo>
                    <a:pt x="3843" y="2136"/>
                  </a:lnTo>
                  <a:lnTo>
                    <a:pt x="3848" y="2108"/>
                  </a:lnTo>
                  <a:lnTo>
                    <a:pt x="3848" y="2141"/>
                  </a:lnTo>
                  <a:lnTo>
                    <a:pt x="3848" y="2070"/>
                  </a:lnTo>
                  <a:lnTo>
                    <a:pt x="3848" y="2141"/>
                  </a:lnTo>
                  <a:lnTo>
                    <a:pt x="3854" y="2141"/>
                  </a:lnTo>
                  <a:lnTo>
                    <a:pt x="3854" y="2092"/>
                  </a:lnTo>
                  <a:lnTo>
                    <a:pt x="3854" y="2130"/>
                  </a:lnTo>
                  <a:lnTo>
                    <a:pt x="3859" y="2108"/>
                  </a:lnTo>
                  <a:lnTo>
                    <a:pt x="3859" y="2136"/>
                  </a:lnTo>
                  <a:lnTo>
                    <a:pt x="3859" y="2059"/>
                  </a:lnTo>
                  <a:lnTo>
                    <a:pt x="3859" y="2136"/>
                  </a:lnTo>
                  <a:lnTo>
                    <a:pt x="3865" y="2141"/>
                  </a:lnTo>
                  <a:lnTo>
                    <a:pt x="3865" y="2097"/>
                  </a:lnTo>
                  <a:lnTo>
                    <a:pt x="3865" y="2141"/>
                  </a:lnTo>
                  <a:lnTo>
                    <a:pt x="3870" y="2141"/>
                  </a:lnTo>
                  <a:lnTo>
                    <a:pt x="3870" y="2097"/>
                  </a:lnTo>
                  <a:lnTo>
                    <a:pt x="3870" y="2141"/>
                  </a:lnTo>
                  <a:lnTo>
                    <a:pt x="3876" y="2141"/>
                  </a:lnTo>
                  <a:lnTo>
                    <a:pt x="3881" y="2141"/>
                  </a:lnTo>
                  <a:lnTo>
                    <a:pt x="3881" y="2136"/>
                  </a:lnTo>
                  <a:lnTo>
                    <a:pt x="3881" y="2141"/>
                  </a:lnTo>
                  <a:lnTo>
                    <a:pt x="3887" y="2141"/>
                  </a:lnTo>
                  <a:lnTo>
                    <a:pt x="3887" y="2097"/>
                  </a:lnTo>
                  <a:lnTo>
                    <a:pt x="3887" y="2130"/>
                  </a:lnTo>
                  <a:lnTo>
                    <a:pt x="3892" y="2141"/>
                  </a:lnTo>
                  <a:lnTo>
                    <a:pt x="3892" y="2119"/>
                  </a:lnTo>
                  <a:lnTo>
                    <a:pt x="3892" y="2141"/>
                  </a:lnTo>
                  <a:lnTo>
                    <a:pt x="3898" y="2141"/>
                  </a:lnTo>
                  <a:lnTo>
                    <a:pt x="3898" y="2130"/>
                  </a:lnTo>
                  <a:lnTo>
                    <a:pt x="3898" y="2141"/>
                  </a:lnTo>
                  <a:lnTo>
                    <a:pt x="3903" y="2141"/>
                  </a:lnTo>
                  <a:lnTo>
                    <a:pt x="3903" y="2097"/>
                  </a:lnTo>
                  <a:lnTo>
                    <a:pt x="3909" y="2037"/>
                  </a:lnTo>
                  <a:lnTo>
                    <a:pt x="3909" y="2141"/>
                  </a:lnTo>
                  <a:lnTo>
                    <a:pt x="3909" y="2037"/>
                  </a:lnTo>
                  <a:lnTo>
                    <a:pt x="3909" y="2141"/>
                  </a:lnTo>
                  <a:lnTo>
                    <a:pt x="3914" y="2136"/>
                  </a:lnTo>
                  <a:lnTo>
                    <a:pt x="3914" y="2141"/>
                  </a:lnTo>
                  <a:lnTo>
                    <a:pt x="3914" y="2125"/>
                  </a:lnTo>
                  <a:lnTo>
                    <a:pt x="3914" y="2141"/>
                  </a:lnTo>
                  <a:lnTo>
                    <a:pt x="3920" y="2141"/>
                  </a:lnTo>
                  <a:lnTo>
                    <a:pt x="3925" y="2141"/>
                  </a:lnTo>
                  <a:lnTo>
                    <a:pt x="3925" y="2075"/>
                  </a:lnTo>
                  <a:lnTo>
                    <a:pt x="3925" y="2141"/>
                  </a:lnTo>
                  <a:lnTo>
                    <a:pt x="3931" y="2141"/>
                  </a:lnTo>
                  <a:lnTo>
                    <a:pt x="3931" y="2059"/>
                  </a:lnTo>
                  <a:lnTo>
                    <a:pt x="3931" y="2141"/>
                  </a:lnTo>
                  <a:lnTo>
                    <a:pt x="3936" y="2141"/>
                  </a:lnTo>
                  <a:lnTo>
                    <a:pt x="3936" y="2114"/>
                  </a:lnTo>
                  <a:lnTo>
                    <a:pt x="3936" y="2141"/>
                  </a:lnTo>
                  <a:lnTo>
                    <a:pt x="3942" y="2141"/>
                  </a:lnTo>
                  <a:lnTo>
                    <a:pt x="3942" y="2108"/>
                  </a:lnTo>
                  <a:lnTo>
                    <a:pt x="3942" y="2141"/>
                  </a:lnTo>
                  <a:lnTo>
                    <a:pt x="3947" y="2141"/>
                  </a:lnTo>
                  <a:lnTo>
                    <a:pt x="3947" y="2092"/>
                  </a:lnTo>
                  <a:lnTo>
                    <a:pt x="3953" y="2086"/>
                  </a:lnTo>
                  <a:lnTo>
                    <a:pt x="3953" y="2141"/>
                  </a:lnTo>
                  <a:lnTo>
                    <a:pt x="3953" y="2086"/>
                  </a:lnTo>
                  <a:lnTo>
                    <a:pt x="3953" y="2119"/>
                  </a:lnTo>
                  <a:lnTo>
                    <a:pt x="3958" y="2103"/>
                  </a:lnTo>
                  <a:lnTo>
                    <a:pt x="3958" y="2141"/>
                  </a:lnTo>
                  <a:lnTo>
                    <a:pt x="3958" y="2097"/>
                  </a:lnTo>
                  <a:lnTo>
                    <a:pt x="3958" y="2136"/>
                  </a:lnTo>
                  <a:lnTo>
                    <a:pt x="3964" y="2141"/>
                  </a:lnTo>
                  <a:lnTo>
                    <a:pt x="3964" y="2064"/>
                  </a:lnTo>
                  <a:lnTo>
                    <a:pt x="3969" y="2086"/>
                  </a:lnTo>
                  <a:lnTo>
                    <a:pt x="3969" y="2141"/>
                  </a:lnTo>
                  <a:lnTo>
                    <a:pt x="3969" y="2086"/>
                  </a:lnTo>
                  <a:lnTo>
                    <a:pt x="3969" y="2141"/>
                  </a:lnTo>
                  <a:lnTo>
                    <a:pt x="3975" y="2141"/>
                  </a:lnTo>
                  <a:lnTo>
                    <a:pt x="3975" y="2097"/>
                  </a:lnTo>
                  <a:lnTo>
                    <a:pt x="3975" y="2125"/>
                  </a:lnTo>
                  <a:lnTo>
                    <a:pt x="3980" y="2097"/>
                  </a:lnTo>
                  <a:lnTo>
                    <a:pt x="3980" y="2141"/>
                  </a:lnTo>
                  <a:lnTo>
                    <a:pt x="3980" y="1971"/>
                  </a:lnTo>
                  <a:lnTo>
                    <a:pt x="3980" y="2103"/>
                  </a:lnTo>
                  <a:lnTo>
                    <a:pt x="3986" y="2092"/>
                  </a:lnTo>
                  <a:lnTo>
                    <a:pt x="3986" y="2141"/>
                  </a:lnTo>
                  <a:lnTo>
                    <a:pt x="3986" y="2092"/>
                  </a:lnTo>
                  <a:lnTo>
                    <a:pt x="3986" y="2141"/>
                  </a:lnTo>
                  <a:lnTo>
                    <a:pt x="3991" y="2141"/>
                  </a:lnTo>
                  <a:lnTo>
                    <a:pt x="3997" y="2141"/>
                  </a:lnTo>
                  <a:lnTo>
                    <a:pt x="4002" y="2141"/>
                  </a:lnTo>
                  <a:lnTo>
                    <a:pt x="4008" y="2130"/>
                  </a:lnTo>
                  <a:lnTo>
                    <a:pt x="4008" y="1795"/>
                  </a:lnTo>
                  <a:lnTo>
                    <a:pt x="4008" y="2114"/>
                  </a:lnTo>
                  <a:lnTo>
                    <a:pt x="4013" y="2130"/>
                  </a:lnTo>
                  <a:lnTo>
                    <a:pt x="4013" y="2136"/>
                  </a:lnTo>
                  <a:lnTo>
                    <a:pt x="4013" y="1894"/>
                  </a:lnTo>
                  <a:lnTo>
                    <a:pt x="4013" y="2125"/>
                  </a:lnTo>
                  <a:lnTo>
                    <a:pt x="4019" y="2141"/>
                  </a:lnTo>
                  <a:lnTo>
                    <a:pt x="4019" y="2092"/>
                  </a:lnTo>
                  <a:lnTo>
                    <a:pt x="4019" y="2141"/>
                  </a:lnTo>
                  <a:lnTo>
                    <a:pt x="4024" y="2141"/>
                  </a:lnTo>
                  <a:lnTo>
                    <a:pt x="4030" y="2141"/>
                  </a:lnTo>
                  <a:lnTo>
                    <a:pt x="4030" y="2130"/>
                  </a:lnTo>
                  <a:lnTo>
                    <a:pt x="4030" y="2141"/>
                  </a:lnTo>
                  <a:lnTo>
                    <a:pt x="4035" y="2141"/>
                  </a:lnTo>
                  <a:lnTo>
                    <a:pt x="4035" y="2070"/>
                  </a:lnTo>
                  <a:lnTo>
                    <a:pt x="4035" y="2130"/>
                  </a:lnTo>
                  <a:lnTo>
                    <a:pt x="4041" y="2130"/>
                  </a:lnTo>
                  <a:lnTo>
                    <a:pt x="4041" y="2141"/>
                  </a:lnTo>
                  <a:lnTo>
                    <a:pt x="4041" y="2130"/>
                  </a:lnTo>
                  <a:lnTo>
                    <a:pt x="4041" y="2141"/>
                  </a:lnTo>
                  <a:lnTo>
                    <a:pt x="4046" y="2141"/>
                  </a:lnTo>
                  <a:lnTo>
                    <a:pt x="4052" y="2141"/>
                  </a:lnTo>
                  <a:lnTo>
                    <a:pt x="4052" y="2114"/>
                  </a:lnTo>
                  <a:lnTo>
                    <a:pt x="4052" y="2141"/>
                  </a:lnTo>
                  <a:lnTo>
                    <a:pt x="4057" y="2141"/>
                  </a:lnTo>
                  <a:lnTo>
                    <a:pt x="4057" y="1415"/>
                  </a:lnTo>
                  <a:lnTo>
                    <a:pt x="4057" y="1866"/>
                  </a:lnTo>
                  <a:lnTo>
                    <a:pt x="4063" y="1613"/>
                  </a:lnTo>
                  <a:lnTo>
                    <a:pt x="4063" y="2136"/>
                  </a:lnTo>
                  <a:lnTo>
                    <a:pt x="4063" y="1497"/>
                  </a:lnTo>
                  <a:lnTo>
                    <a:pt x="4063" y="2136"/>
                  </a:lnTo>
                  <a:lnTo>
                    <a:pt x="4068" y="2141"/>
                  </a:lnTo>
                  <a:lnTo>
                    <a:pt x="4068" y="2048"/>
                  </a:lnTo>
                  <a:lnTo>
                    <a:pt x="4068" y="2130"/>
                  </a:lnTo>
                  <a:lnTo>
                    <a:pt x="4074" y="2119"/>
                  </a:lnTo>
                  <a:lnTo>
                    <a:pt x="4074" y="2141"/>
                  </a:lnTo>
                  <a:lnTo>
                    <a:pt x="4074" y="2108"/>
                  </a:lnTo>
                  <a:lnTo>
                    <a:pt x="4074" y="2141"/>
                  </a:lnTo>
                  <a:lnTo>
                    <a:pt x="4079" y="2141"/>
                  </a:lnTo>
                  <a:lnTo>
                    <a:pt x="4079" y="1921"/>
                  </a:lnTo>
                  <a:lnTo>
                    <a:pt x="4079" y="2114"/>
                  </a:lnTo>
                  <a:lnTo>
                    <a:pt x="4085" y="2141"/>
                  </a:lnTo>
                  <a:lnTo>
                    <a:pt x="4085" y="2026"/>
                  </a:lnTo>
                  <a:lnTo>
                    <a:pt x="4085" y="2119"/>
                  </a:lnTo>
                  <a:lnTo>
                    <a:pt x="4090" y="2130"/>
                  </a:lnTo>
                  <a:lnTo>
                    <a:pt x="4090" y="2141"/>
                  </a:lnTo>
                  <a:lnTo>
                    <a:pt x="4090" y="2130"/>
                  </a:lnTo>
                  <a:lnTo>
                    <a:pt x="4090" y="2141"/>
                  </a:lnTo>
                  <a:lnTo>
                    <a:pt x="4096" y="2141"/>
                  </a:lnTo>
                  <a:lnTo>
                    <a:pt x="4101" y="2141"/>
                  </a:lnTo>
                  <a:lnTo>
                    <a:pt x="4101" y="2070"/>
                  </a:lnTo>
                  <a:lnTo>
                    <a:pt x="4107" y="2075"/>
                  </a:lnTo>
                  <a:lnTo>
                    <a:pt x="4107" y="2141"/>
                  </a:lnTo>
                  <a:lnTo>
                    <a:pt x="4107" y="2075"/>
                  </a:lnTo>
                  <a:lnTo>
                    <a:pt x="4107" y="2136"/>
                  </a:lnTo>
                  <a:lnTo>
                    <a:pt x="4112" y="2141"/>
                  </a:lnTo>
                  <a:lnTo>
                    <a:pt x="4118" y="2141"/>
                  </a:lnTo>
                  <a:lnTo>
                    <a:pt x="4123" y="2141"/>
                  </a:lnTo>
                  <a:lnTo>
                    <a:pt x="4129" y="2141"/>
                  </a:lnTo>
                  <a:lnTo>
                    <a:pt x="4129" y="2053"/>
                  </a:lnTo>
                  <a:lnTo>
                    <a:pt x="4129" y="2141"/>
                  </a:lnTo>
                  <a:lnTo>
                    <a:pt x="4134" y="2130"/>
                  </a:lnTo>
                  <a:lnTo>
                    <a:pt x="4134" y="2141"/>
                  </a:lnTo>
                  <a:lnTo>
                    <a:pt x="4134" y="2059"/>
                  </a:lnTo>
                  <a:lnTo>
                    <a:pt x="4134" y="2141"/>
                  </a:lnTo>
                  <a:lnTo>
                    <a:pt x="4140" y="2141"/>
                  </a:lnTo>
                  <a:lnTo>
                    <a:pt x="4140" y="2086"/>
                  </a:lnTo>
                  <a:lnTo>
                    <a:pt x="4140" y="2141"/>
                  </a:lnTo>
                  <a:lnTo>
                    <a:pt x="4145" y="2141"/>
                  </a:lnTo>
                  <a:lnTo>
                    <a:pt x="4145" y="2136"/>
                  </a:lnTo>
                  <a:lnTo>
                    <a:pt x="4151" y="2141"/>
                  </a:lnTo>
                  <a:lnTo>
                    <a:pt x="4151" y="2130"/>
                  </a:lnTo>
                  <a:lnTo>
                    <a:pt x="4151" y="2141"/>
                  </a:lnTo>
                  <a:lnTo>
                    <a:pt x="4157" y="2141"/>
                  </a:lnTo>
                  <a:lnTo>
                    <a:pt x="4157" y="2075"/>
                  </a:lnTo>
                  <a:lnTo>
                    <a:pt x="4157" y="2130"/>
                  </a:lnTo>
                  <a:lnTo>
                    <a:pt x="4162" y="2141"/>
                  </a:lnTo>
                  <a:lnTo>
                    <a:pt x="4162" y="2119"/>
                  </a:lnTo>
                  <a:lnTo>
                    <a:pt x="4162" y="2141"/>
                  </a:lnTo>
                  <a:lnTo>
                    <a:pt x="4168" y="2141"/>
                  </a:lnTo>
                  <a:lnTo>
                    <a:pt x="4168" y="2086"/>
                  </a:lnTo>
                  <a:lnTo>
                    <a:pt x="4173" y="2103"/>
                  </a:lnTo>
                  <a:lnTo>
                    <a:pt x="4173" y="2114"/>
                  </a:lnTo>
                  <a:lnTo>
                    <a:pt x="4173" y="1806"/>
                  </a:lnTo>
                  <a:lnTo>
                    <a:pt x="4173" y="2081"/>
                  </a:lnTo>
                  <a:lnTo>
                    <a:pt x="4179" y="2092"/>
                  </a:lnTo>
                  <a:lnTo>
                    <a:pt x="4179" y="2141"/>
                  </a:lnTo>
                  <a:lnTo>
                    <a:pt x="4179" y="1872"/>
                  </a:lnTo>
                  <a:lnTo>
                    <a:pt x="4179" y="2092"/>
                  </a:lnTo>
                  <a:lnTo>
                    <a:pt x="4184" y="2097"/>
                  </a:lnTo>
                  <a:lnTo>
                    <a:pt x="4184" y="2141"/>
                  </a:lnTo>
                  <a:lnTo>
                    <a:pt x="4184" y="1965"/>
                  </a:lnTo>
                  <a:lnTo>
                    <a:pt x="4184" y="2136"/>
                  </a:lnTo>
                  <a:lnTo>
                    <a:pt x="4190" y="2130"/>
                  </a:lnTo>
                  <a:lnTo>
                    <a:pt x="4190" y="2141"/>
                  </a:lnTo>
                  <a:lnTo>
                    <a:pt x="4190" y="2130"/>
                  </a:lnTo>
                  <a:lnTo>
                    <a:pt x="4190" y="2141"/>
                  </a:lnTo>
                  <a:lnTo>
                    <a:pt x="4195" y="2141"/>
                  </a:lnTo>
                  <a:lnTo>
                    <a:pt x="4195" y="2125"/>
                  </a:lnTo>
                  <a:lnTo>
                    <a:pt x="4195" y="2136"/>
                  </a:lnTo>
                  <a:lnTo>
                    <a:pt x="4201" y="2141"/>
                  </a:lnTo>
                  <a:lnTo>
                    <a:pt x="4206" y="2141"/>
                  </a:lnTo>
                  <a:lnTo>
                    <a:pt x="4206" y="2125"/>
                  </a:lnTo>
                  <a:lnTo>
                    <a:pt x="4212" y="2081"/>
                  </a:lnTo>
                  <a:lnTo>
                    <a:pt x="4212" y="2141"/>
                  </a:lnTo>
                  <a:lnTo>
                    <a:pt x="4212" y="1938"/>
                  </a:lnTo>
                  <a:lnTo>
                    <a:pt x="4212" y="2097"/>
                  </a:lnTo>
                  <a:lnTo>
                    <a:pt x="4217" y="2064"/>
                  </a:lnTo>
                  <a:lnTo>
                    <a:pt x="4217" y="2141"/>
                  </a:lnTo>
                  <a:lnTo>
                    <a:pt x="4217" y="1888"/>
                  </a:lnTo>
                  <a:lnTo>
                    <a:pt x="4217" y="2141"/>
                  </a:lnTo>
                  <a:lnTo>
                    <a:pt x="4223" y="2141"/>
                  </a:lnTo>
                  <a:lnTo>
                    <a:pt x="4223" y="2053"/>
                  </a:lnTo>
                  <a:lnTo>
                    <a:pt x="4223" y="2141"/>
                  </a:lnTo>
                  <a:lnTo>
                    <a:pt x="4228" y="2141"/>
                  </a:lnTo>
                  <a:lnTo>
                    <a:pt x="4234" y="2141"/>
                  </a:lnTo>
                  <a:lnTo>
                    <a:pt x="4239" y="2141"/>
                  </a:lnTo>
                  <a:lnTo>
                    <a:pt x="4245" y="2141"/>
                  </a:lnTo>
                  <a:lnTo>
                    <a:pt x="4250" y="2141"/>
                  </a:lnTo>
                  <a:lnTo>
                    <a:pt x="4256" y="2141"/>
                  </a:lnTo>
                  <a:lnTo>
                    <a:pt x="4256" y="2108"/>
                  </a:lnTo>
                  <a:lnTo>
                    <a:pt x="4256" y="2136"/>
                  </a:lnTo>
                  <a:lnTo>
                    <a:pt x="4261" y="2141"/>
                  </a:lnTo>
                  <a:lnTo>
                    <a:pt x="4261" y="1398"/>
                  </a:lnTo>
                  <a:lnTo>
                    <a:pt x="4261" y="1734"/>
                  </a:lnTo>
                  <a:lnTo>
                    <a:pt x="4267" y="1415"/>
                  </a:lnTo>
                  <a:lnTo>
                    <a:pt x="4267" y="2092"/>
                  </a:lnTo>
                  <a:lnTo>
                    <a:pt x="4267" y="1277"/>
                  </a:lnTo>
                  <a:lnTo>
                    <a:pt x="4267" y="2092"/>
                  </a:lnTo>
                  <a:lnTo>
                    <a:pt x="4272" y="2075"/>
                  </a:lnTo>
                  <a:lnTo>
                    <a:pt x="4272" y="2141"/>
                  </a:lnTo>
                  <a:lnTo>
                    <a:pt x="4272" y="2004"/>
                  </a:lnTo>
                  <a:lnTo>
                    <a:pt x="4272" y="2141"/>
                  </a:lnTo>
                  <a:lnTo>
                    <a:pt x="4278" y="2141"/>
                  </a:lnTo>
                  <a:lnTo>
                    <a:pt x="4278" y="2103"/>
                  </a:lnTo>
                  <a:lnTo>
                    <a:pt x="4278" y="2141"/>
                  </a:lnTo>
                  <a:lnTo>
                    <a:pt x="4283" y="2141"/>
                  </a:lnTo>
                  <a:lnTo>
                    <a:pt x="4283" y="2125"/>
                  </a:lnTo>
                  <a:lnTo>
                    <a:pt x="4283" y="2136"/>
                  </a:lnTo>
                  <a:lnTo>
                    <a:pt x="4289" y="2130"/>
                  </a:lnTo>
                  <a:lnTo>
                    <a:pt x="4289" y="2141"/>
                  </a:lnTo>
                  <a:lnTo>
                    <a:pt x="4289" y="2119"/>
                  </a:lnTo>
                  <a:lnTo>
                    <a:pt x="4289" y="2141"/>
                  </a:lnTo>
                  <a:lnTo>
                    <a:pt x="4294" y="2141"/>
                  </a:lnTo>
                  <a:lnTo>
                    <a:pt x="4294" y="2119"/>
                  </a:lnTo>
                  <a:lnTo>
                    <a:pt x="4294" y="2141"/>
                  </a:lnTo>
                  <a:lnTo>
                    <a:pt x="4300" y="2141"/>
                  </a:lnTo>
                  <a:lnTo>
                    <a:pt x="4300" y="2136"/>
                  </a:lnTo>
                  <a:lnTo>
                    <a:pt x="4300" y="2141"/>
                  </a:lnTo>
                  <a:lnTo>
                    <a:pt x="4305" y="2141"/>
                  </a:lnTo>
                  <a:lnTo>
                    <a:pt x="4305" y="2125"/>
                  </a:lnTo>
                  <a:lnTo>
                    <a:pt x="4305" y="2141"/>
                  </a:lnTo>
                  <a:lnTo>
                    <a:pt x="4311" y="2141"/>
                  </a:lnTo>
                  <a:lnTo>
                    <a:pt x="4316" y="2141"/>
                  </a:lnTo>
                  <a:lnTo>
                    <a:pt x="4322" y="2141"/>
                  </a:lnTo>
                  <a:lnTo>
                    <a:pt x="4327" y="2141"/>
                  </a:lnTo>
                  <a:lnTo>
                    <a:pt x="4333" y="2141"/>
                  </a:lnTo>
                  <a:lnTo>
                    <a:pt x="4338" y="2141"/>
                  </a:lnTo>
                  <a:lnTo>
                    <a:pt x="4344" y="2141"/>
                  </a:lnTo>
                  <a:lnTo>
                    <a:pt x="4349" y="2141"/>
                  </a:lnTo>
                  <a:lnTo>
                    <a:pt x="4349" y="2119"/>
                  </a:lnTo>
                  <a:lnTo>
                    <a:pt x="4349" y="2141"/>
                  </a:lnTo>
                  <a:lnTo>
                    <a:pt x="4355" y="2141"/>
                  </a:lnTo>
                  <a:lnTo>
                    <a:pt x="4355" y="2081"/>
                  </a:lnTo>
                  <a:lnTo>
                    <a:pt x="4355" y="2141"/>
                  </a:lnTo>
                  <a:lnTo>
                    <a:pt x="4360" y="2141"/>
                  </a:lnTo>
                  <a:lnTo>
                    <a:pt x="4360" y="2031"/>
                  </a:lnTo>
                  <a:lnTo>
                    <a:pt x="4360" y="2141"/>
                  </a:lnTo>
                  <a:lnTo>
                    <a:pt x="4366" y="2141"/>
                  </a:lnTo>
                  <a:lnTo>
                    <a:pt x="4366" y="2086"/>
                  </a:lnTo>
                  <a:lnTo>
                    <a:pt x="4366" y="2130"/>
                  </a:lnTo>
                  <a:lnTo>
                    <a:pt x="4371" y="2141"/>
                  </a:lnTo>
                  <a:lnTo>
                    <a:pt x="4371" y="2130"/>
                  </a:lnTo>
                  <a:lnTo>
                    <a:pt x="4371" y="2141"/>
                  </a:lnTo>
                  <a:lnTo>
                    <a:pt x="4377" y="2141"/>
                  </a:lnTo>
                  <a:lnTo>
                    <a:pt x="4382" y="2141"/>
                  </a:lnTo>
                  <a:lnTo>
                    <a:pt x="4388" y="2141"/>
                  </a:lnTo>
                  <a:lnTo>
                    <a:pt x="4393" y="2141"/>
                  </a:lnTo>
                  <a:lnTo>
                    <a:pt x="4399" y="2141"/>
                  </a:lnTo>
                  <a:lnTo>
                    <a:pt x="4404" y="2141"/>
                  </a:lnTo>
                  <a:lnTo>
                    <a:pt x="4410" y="2141"/>
                  </a:lnTo>
                  <a:lnTo>
                    <a:pt x="4415" y="2141"/>
                  </a:lnTo>
                  <a:lnTo>
                    <a:pt x="4421" y="2141"/>
                  </a:lnTo>
                  <a:lnTo>
                    <a:pt x="4421" y="2119"/>
                  </a:lnTo>
                  <a:lnTo>
                    <a:pt x="4421" y="2136"/>
                  </a:lnTo>
                  <a:lnTo>
                    <a:pt x="4426" y="2141"/>
                  </a:lnTo>
                  <a:lnTo>
                    <a:pt x="4426" y="2125"/>
                  </a:lnTo>
                  <a:lnTo>
                    <a:pt x="4426" y="2141"/>
                  </a:lnTo>
                  <a:lnTo>
                    <a:pt x="4432" y="2141"/>
                  </a:lnTo>
                  <a:lnTo>
                    <a:pt x="4437" y="2141"/>
                  </a:lnTo>
                  <a:lnTo>
                    <a:pt x="4437" y="2081"/>
                  </a:lnTo>
                  <a:lnTo>
                    <a:pt x="4443" y="2097"/>
                  </a:lnTo>
                  <a:lnTo>
                    <a:pt x="4443" y="2141"/>
                  </a:lnTo>
                  <a:lnTo>
                    <a:pt x="4443" y="2004"/>
                  </a:lnTo>
                  <a:lnTo>
                    <a:pt x="4443" y="2141"/>
                  </a:lnTo>
                  <a:lnTo>
                    <a:pt x="4448" y="2141"/>
                  </a:lnTo>
                  <a:lnTo>
                    <a:pt x="4448" y="2103"/>
                  </a:lnTo>
                  <a:lnTo>
                    <a:pt x="4448" y="2141"/>
                  </a:lnTo>
                  <a:lnTo>
                    <a:pt x="4454" y="2141"/>
                  </a:lnTo>
                  <a:lnTo>
                    <a:pt x="4454" y="2108"/>
                  </a:lnTo>
                  <a:lnTo>
                    <a:pt x="4454" y="2141"/>
                  </a:lnTo>
                  <a:lnTo>
                    <a:pt x="4459" y="2141"/>
                  </a:lnTo>
                  <a:lnTo>
                    <a:pt x="4465" y="2141"/>
                  </a:lnTo>
                  <a:lnTo>
                    <a:pt x="4465" y="2059"/>
                  </a:lnTo>
                  <a:lnTo>
                    <a:pt x="4465" y="2114"/>
                  </a:lnTo>
                  <a:lnTo>
                    <a:pt x="4470" y="2136"/>
                  </a:lnTo>
                  <a:lnTo>
                    <a:pt x="4470" y="2141"/>
                  </a:lnTo>
                  <a:lnTo>
                    <a:pt x="4470" y="2114"/>
                  </a:lnTo>
                  <a:lnTo>
                    <a:pt x="4470" y="2141"/>
                  </a:lnTo>
                  <a:lnTo>
                    <a:pt x="4476" y="2141"/>
                  </a:lnTo>
                  <a:lnTo>
                    <a:pt x="4481" y="2141"/>
                  </a:lnTo>
                  <a:lnTo>
                    <a:pt x="4481" y="2086"/>
                  </a:lnTo>
                  <a:lnTo>
                    <a:pt x="4487" y="2081"/>
                  </a:lnTo>
                  <a:lnTo>
                    <a:pt x="4487" y="2141"/>
                  </a:lnTo>
                  <a:lnTo>
                    <a:pt x="4487" y="2081"/>
                  </a:lnTo>
                  <a:lnTo>
                    <a:pt x="4487" y="2141"/>
                  </a:lnTo>
                  <a:lnTo>
                    <a:pt x="4492" y="2141"/>
                  </a:lnTo>
                  <a:lnTo>
                    <a:pt x="4492" y="2075"/>
                  </a:lnTo>
                  <a:lnTo>
                    <a:pt x="4492" y="2097"/>
                  </a:lnTo>
                  <a:lnTo>
                    <a:pt x="4498" y="2125"/>
                  </a:lnTo>
                  <a:lnTo>
                    <a:pt x="4498" y="2141"/>
                  </a:lnTo>
                  <a:lnTo>
                    <a:pt x="4498" y="2009"/>
                  </a:lnTo>
                  <a:lnTo>
                    <a:pt x="4498" y="2141"/>
                  </a:lnTo>
                  <a:lnTo>
                    <a:pt x="4503" y="2141"/>
                  </a:lnTo>
                  <a:lnTo>
                    <a:pt x="4503" y="2075"/>
                  </a:lnTo>
                  <a:lnTo>
                    <a:pt x="4503" y="2103"/>
                  </a:lnTo>
                  <a:lnTo>
                    <a:pt x="4509" y="2130"/>
                  </a:lnTo>
                  <a:lnTo>
                    <a:pt x="4509" y="2141"/>
                  </a:lnTo>
                  <a:lnTo>
                    <a:pt x="4509" y="2130"/>
                  </a:lnTo>
                  <a:lnTo>
                    <a:pt x="4509" y="2141"/>
                  </a:lnTo>
                  <a:lnTo>
                    <a:pt x="4514" y="2141"/>
                  </a:lnTo>
                  <a:lnTo>
                    <a:pt x="4520" y="2141"/>
                  </a:lnTo>
                  <a:lnTo>
                    <a:pt x="4525" y="2141"/>
                  </a:lnTo>
                  <a:lnTo>
                    <a:pt x="4531" y="2141"/>
                  </a:lnTo>
                  <a:lnTo>
                    <a:pt x="4536" y="2141"/>
                  </a:lnTo>
                  <a:lnTo>
                    <a:pt x="4542" y="2141"/>
                  </a:lnTo>
                  <a:lnTo>
                    <a:pt x="4542" y="2097"/>
                  </a:lnTo>
                  <a:lnTo>
                    <a:pt x="4547" y="1976"/>
                  </a:lnTo>
                  <a:lnTo>
                    <a:pt x="4547" y="2020"/>
                  </a:lnTo>
                  <a:lnTo>
                    <a:pt x="4547" y="1393"/>
                  </a:lnTo>
                  <a:lnTo>
                    <a:pt x="4547" y="1877"/>
                  </a:lnTo>
                  <a:lnTo>
                    <a:pt x="4553" y="1624"/>
                  </a:lnTo>
                  <a:lnTo>
                    <a:pt x="4553" y="2141"/>
                  </a:lnTo>
                  <a:lnTo>
                    <a:pt x="4553" y="1497"/>
                  </a:lnTo>
                  <a:lnTo>
                    <a:pt x="4553" y="2141"/>
                  </a:lnTo>
                  <a:lnTo>
                    <a:pt x="4558" y="2141"/>
                  </a:lnTo>
                  <a:lnTo>
                    <a:pt x="4558" y="2070"/>
                  </a:lnTo>
                  <a:lnTo>
                    <a:pt x="4558" y="2141"/>
                  </a:lnTo>
                  <a:lnTo>
                    <a:pt x="4564" y="2141"/>
                  </a:lnTo>
                  <a:lnTo>
                    <a:pt x="4569" y="2141"/>
                  </a:lnTo>
                  <a:lnTo>
                    <a:pt x="4575" y="2141"/>
                  </a:lnTo>
                  <a:lnTo>
                    <a:pt x="4580" y="2141"/>
                  </a:lnTo>
                  <a:lnTo>
                    <a:pt x="4586" y="2141"/>
                  </a:lnTo>
                  <a:lnTo>
                    <a:pt x="4591" y="2141"/>
                  </a:lnTo>
                  <a:lnTo>
                    <a:pt x="4597" y="2141"/>
                  </a:lnTo>
                  <a:lnTo>
                    <a:pt x="4602" y="2141"/>
                  </a:lnTo>
                  <a:lnTo>
                    <a:pt x="4608" y="2141"/>
                  </a:lnTo>
                  <a:lnTo>
                    <a:pt x="4613" y="2141"/>
                  </a:lnTo>
                  <a:lnTo>
                    <a:pt x="4619" y="2141"/>
                  </a:lnTo>
                  <a:lnTo>
                    <a:pt x="4624" y="2141"/>
                  </a:lnTo>
                  <a:lnTo>
                    <a:pt x="4630" y="2141"/>
                  </a:lnTo>
                  <a:lnTo>
                    <a:pt x="4635" y="2141"/>
                  </a:lnTo>
                  <a:lnTo>
                    <a:pt x="4635" y="2125"/>
                  </a:lnTo>
                  <a:lnTo>
                    <a:pt x="4635" y="2141"/>
                  </a:lnTo>
                  <a:lnTo>
                    <a:pt x="4641" y="2141"/>
                  </a:lnTo>
                  <a:lnTo>
                    <a:pt x="4646" y="2141"/>
                  </a:lnTo>
                  <a:lnTo>
                    <a:pt x="4646" y="2136"/>
                  </a:lnTo>
                  <a:lnTo>
                    <a:pt x="4652" y="2141"/>
                  </a:lnTo>
                  <a:lnTo>
                    <a:pt x="4652" y="2130"/>
                  </a:lnTo>
                  <a:lnTo>
                    <a:pt x="4657" y="2130"/>
                  </a:lnTo>
                  <a:lnTo>
                    <a:pt x="4657" y="2141"/>
                  </a:lnTo>
                  <a:lnTo>
                    <a:pt x="4657" y="2130"/>
                  </a:lnTo>
                  <a:lnTo>
                    <a:pt x="4657" y="2141"/>
                  </a:lnTo>
                  <a:lnTo>
                    <a:pt x="4663" y="2141"/>
                  </a:lnTo>
                  <a:lnTo>
                    <a:pt x="4668" y="2141"/>
                  </a:lnTo>
                  <a:lnTo>
                    <a:pt x="4668" y="2130"/>
                  </a:lnTo>
                  <a:lnTo>
                    <a:pt x="4668" y="2141"/>
                  </a:lnTo>
                  <a:lnTo>
                    <a:pt x="4674" y="2141"/>
                  </a:lnTo>
                  <a:lnTo>
                    <a:pt x="4674" y="2130"/>
                  </a:lnTo>
                  <a:lnTo>
                    <a:pt x="4679" y="2130"/>
                  </a:lnTo>
                  <a:lnTo>
                    <a:pt x="4679" y="2141"/>
                  </a:lnTo>
                  <a:lnTo>
                    <a:pt x="4679" y="2130"/>
                  </a:lnTo>
                  <a:lnTo>
                    <a:pt x="4679" y="2141"/>
                  </a:lnTo>
                  <a:lnTo>
                    <a:pt x="4685" y="2141"/>
                  </a:lnTo>
                  <a:lnTo>
                    <a:pt x="4690" y="2141"/>
                  </a:lnTo>
                  <a:lnTo>
                    <a:pt x="4696" y="2141"/>
                  </a:lnTo>
                  <a:lnTo>
                    <a:pt x="4701" y="2141"/>
                  </a:lnTo>
                  <a:lnTo>
                    <a:pt x="4707" y="2141"/>
                  </a:lnTo>
                  <a:lnTo>
                    <a:pt x="4713" y="2141"/>
                  </a:lnTo>
                  <a:lnTo>
                    <a:pt x="4718" y="2141"/>
                  </a:lnTo>
                  <a:lnTo>
                    <a:pt x="4724" y="2141"/>
                  </a:lnTo>
                  <a:lnTo>
                    <a:pt x="4729" y="2141"/>
                  </a:lnTo>
                  <a:lnTo>
                    <a:pt x="4735" y="2141"/>
                  </a:lnTo>
                  <a:lnTo>
                    <a:pt x="4740" y="2141"/>
                  </a:lnTo>
                  <a:lnTo>
                    <a:pt x="4740" y="2130"/>
                  </a:lnTo>
                  <a:lnTo>
                    <a:pt x="4740" y="2141"/>
                  </a:lnTo>
                  <a:lnTo>
                    <a:pt x="4746" y="2141"/>
                  </a:lnTo>
                  <a:lnTo>
                    <a:pt x="4751" y="2141"/>
                  </a:lnTo>
                  <a:lnTo>
                    <a:pt x="4751" y="2053"/>
                  </a:lnTo>
                  <a:lnTo>
                    <a:pt x="4751" y="2136"/>
                  </a:lnTo>
                  <a:lnTo>
                    <a:pt x="4757" y="2141"/>
                  </a:lnTo>
                  <a:lnTo>
                    <a:pt x="4757" y="2064"/>
                  </a:lnTo>
                  <a:lnTo>
                    <a:pt x="4757" y="2136"/>
                  </a:lnTo>
                  <a:lnTo>
                    <a:pt x="4762" y="2141"/>
                  </a:lnTo>
                  <a:lnTo>
                    <a:pt x="4762" y="2114"/>
                  </a:lnTo>
                  <a:lnTo>
                    <a:pt x="4762" y="2125"/>
                  </a:lnTo>
                  <a:lnTo>
                    <a:pt x="4768" y="2141"/>
                  </a:lnTo>
                  <a:lnTo>
                    <a:pt x="4773" y="2141"/>
                  </a:lnTo>
                  <a:lnTo>
                    <a:pt x="4779" y="2141"/>
                  </a:lnTo>
                  <a:lnTo>
                    <a:pt x="4779" y="2125"/>
                  </a:lnTo>
                  <a:lnTo>
                    <a:pt x="4779" y="2141"/>
                  </a:lnTo>
                  <a:lnTo>
                    <a:pt x="4784" y="2141"/>
                  </a:lnTo>
                  <a:lnTo>
                    <a:pt x="4790" y="2141"/>
                  </a:lnTo>
                  <a:lnTo>
                    <a:pt x="4795" y="2141"/>
                  </a:lnTo>
                  <a:lnTo>
                    <a:pt x="4801" y="2141"/>
                  </a:lnTo>
                  <a:lnTo>
                    <a:pt x="4806" y="2141"/>
                  </a:lnTo>
                  <a:lnTo>
                    <a:pt x="4812" y="2141"/>
                  </a:lnTo>
                  <a:lnTo>
                    <a:pt x="4817" y="2141"/>
                  </a:lnTo>
                  <a:lnTo>
                    <a:pt x="4817" y="2130"/>
                  </a:lnTo>
                  <a:lnTo>
                    <a:pt x="4823" y="2119"/>
                  </a:lnTo>
                  <a:lnTo>
                    <a:pt x="4823" y="2141"/>
                  </a:lnTo>
                  <a:lnTo>
                    <a:pt x="4823" y="2119"/>
                  </a:lnTo>
                  <a:lnTo>
                    <a:pt x="4823" y="2141"/>
                  </a:lnTo>
                  <a:lnTo>
                    <a:pt x="4828" y="2141"/>
                  </a:lnTo>
                  <a:lnTo>
                    <a:pt x="4834" y="2141"/>
                  </a:lnTo>
                  <a:lnTo>
                    <a:pt x="4839" y="2141"/>
                  </a:lnTo>
                  <a:lnTo>
                    <a:pt x="4839" y="2136"/>
                  </a:lnTo>
                  <a:lnTo>
                    <a:pt x="4839" y="2141"/>
                  </a:lnTo>
                  <a:lnTo>
                    <a:pt x="4845" y="2141"/>
                  </a:lnTo>
                  <a:lnTo>
                    <a:pt x="4850" y="2141"/>
                  </a:lnTo>
                  <a:lnTo>
                    <a:pt x="4856" y="2141"/>
                  </a:lnTo>
                  <a:lnTo>
                    <a:pt x="4861" y="2141"/>
                  </a:lnTo>
                  <a:lnTo>
                    <a:pt x="4867" y="2141"/>
                  </a:lnTo>
                  <a:lnTo>
                    <a:pt x="4872" y="2141"/>
                  </a:lnTo>
                  <a:lnTo>
                    <a:pt x="4878" y="2141"/>
                  </a:lnTo>
                  <a:lnTo>
                    <a:pt x="4883" y="2141"/>
                  </a:lnTo>
                  <a:lnTo>
                    <a:pt x="4889" y="2141"/>
                  </a:lnTo>
                  <a:lnTo>
                    <a:pt x="4894" y="2141"/>
                  </a:lnTo>
                  <a:lnTo>
                    <a:pt x="4900" y="2141"/>
                  </a:lnTo>
                  <a:lnTo>
                    <a:pt x="4905" y="2141"/>
                  </a:lnTo>
                  <a:lnTo>
                    <a:pt x="4905" y="2081"/>
                  </a:lnTo>
                  <a:lnTo>
                    <a:pt x="4905" y="2103"/>
                  </a:lnTo>
                  <a:lnTo>
                    <a:pt x="4911" y="2136"/>
                  </a:lnTo>
                  <a:lnTo>
                    <a:pt x="4911" y="2141"/>
                  </a:lnTo>
                  <a:lnTo>
                    <a:pt x="4911" y="2119"/>
                  </a:lnTo>
                  <a:lnTo>
                    <a:pt x="4911" y="2141"/>
                  </a:lnTo>
                  <a:lnTo>
                    <a:pt x="4916" y="2141"/>
                  </a:lnTo>
                  <a:lnTo>
                    <a:pt x="4916" y="2125"/>
                  </a:lnTo>
                  <a:lnTo>
                    <a:pt x="4916" y="2136"/>
                  </a:lnTo>
                  <a:lnTo>
                    <a:pt x="4922" y="2141"/>
                  </a:lnTo>
                  <a:lnTo>
                    <a:pt x="4927" y="2141"/>
                  </a:lnTo>
                  <a:lnTo>
                    <a:pt x="4933" y="2141"/>
                  </a:lnTo>
                  <a:lnTo>
                    <a:pt x="4933" y="2114"/>
                  </a:lnTo>
                  <a:lnTo>
                    <a:pt x="4933" y="2141"/>
                  </a:lnTo>
                  <a:lnTo>
                    <a:pt x="4938" y="2141"/>
                  </a:lnTo>
                  <a:lnTo>
                    <a:pt x="4944" y="2141"/>
                  </a:lnTo>
                  <a:lnTo>
                    <a:pt x="4949" y="2141"/>
                  </a:lnTo>
                  <a:lnTo>
                    <a:pt x="4955" y="2141"/>
                  </a:lnTo>
                  <a:lnTo>
                    <a:pt x="4960" y="2141"/>
                  </a:lnTo>
                  <a:lnTo>
                    <a:pt x="4966" y="2141"/>
                  </a:lnTo>
                  <a:lnTo>
                    <a:pt x="4971" y="2141"/>
                  </a:lnTo>
                  <a:lnTo>
                    <a:pt x="4971" y="2114"/>
                  </a:lnTo>
                  <a:lnTo>
                    <a:pt x="4977" y="2081"/>
                  </a:lnTo>
                  <a:lnTo>
                    <a:pt x="4977" y="2141"/>
                  </a:lnTo>
                  <a:lnTo>
                    <a:pt x="4977" y="2042"/>
                  </a:lnTo>
                  <a:lnTo>
                    <a:pt x="4977" y="2130"/>
                  </a:lnTo>
                  <a:lnTo>
                    <a:pt x="4982" y="2081"/>
                  </a:lnTo>
                  <a:lnTo>
                    <a:pt x="4982" y="2141"/>
                  </a:lnTo>
                  <a:lnTo>
                    <a:pt x="4982" y="1905"/>
                  </a:lnTo>
                  <a:lnTo>
                    <a:pt x="4982" y="2141"/>
                  </a:lnTo>
                  <a:lnTo>
                    <a:pt x="4988" y="2114"/>
                  </a:lnTo>
                  <a:lnTo>
                    <a:pt x="4988" y="2141"/>
                  </a:lnTo>
                  <a:lnTo>
                    <a:pt x="4988" y="2037"/>
                  </a:lnTo>
                  <a:lnTo>
                    <a:pt x="4988" y="2141"/>
                  </a:lnTo>
                  <a:lnTo>
                    <a:pt x="4993" y="2141"/>
                  </a:lnTo>
                  <a:lnTo>
                    <a:pt x="4999" y="2141"/>
                  </a:lnTo>
                  <a:lnTo>
                    <a:pt x="4999" y="2125"/>
                  </a:lnTo>
                  <a:lnTo>
                    <a:pt x="4999" y="2141"/>
                  </a:lnTo>
                  <a:lnTo>
                    <a:pt x="5004" y="2141"/>
                  </a:lnTo>
                  <a:lnTo>
                    <a:pt x="5004" y="2086"/>
                  </a:lnTo>
                  <a:lnTo>
                    <a:pt x="5004" y="2141"/>
                  </a:lnTo>
                  <a:lnTo>
                    <a:pt x="5010" y="2141"/>
                  </a:lnTo>
                  <a:lnTo>
                    <a:pt x="5010" y="2097"/>
                  </a:lnTo>
                  <a:lnTo>
                    <a:pt x="5010" y="2141"/>
                  </a:lnTo>
                  <a:lnTo>
                    <a:pt x="5015" y="2141"/>
                  </a:lnTo>
                  <a:lnTo>
                    <a:pt x="5015" y="2130"/>
                  </a:lnTo>
                  <a:lnTo>
                    <a:pt x="5021" y="2119"/>
                  </a:lnTo>
                  <a:lnTo>
                    <a:pt x="5021" y="2141"/>
                  </a:lnTo>
                  <a:lnTo>
                    <a:pt x="5021" y="2119"/>
                  </a:lnTo>
                  <a:lnTo>
                    <a:pt x="5021" y="2141"/>
                  </a:lnTo>
                  <a:lnTo>
                    <a:pt x="5026" y="2141"/>
                  </a:lnTo>
                  <a:lnTo>
                    <a:pt x="5026" y="2125"/>
                  </a:lnTo>
                  <a:lnTo>
                    <a:pt x="5026" y="2141"/>
                  </a:lnTo>
                  <a:lnTo>
                    <a:pt x="5032" y="2141"/>
                  </a:lnTo>
                  <a:lnTo>
                    <a:pt x="5037" y="2141"/>
                  </a:lnTo>
                  <a:lnTo>
                    <a:pt x="5043" y="2141"/>
                  </a:lnTo>
                  <a:lnTo>
                    <a:pt x="5043" y="2130"/>
                  </a:lnTo>
                  <a:lnTo>
                    <a:pt x="5043" y="2141"/>
                  </a:lnTo>
                  <a:lnTo>
                    <a:pt x="5048" y="2141"/>
                  </a:lnTo>
                  <a:lnTo>
                    <a:pt x="5054" y="2141"/>
                  </a:lnTo>
                  <a:lnTo>
                    <a:pt x="5059" y="2141"/>
                  </a:lnTo>
                  <a:lnTo>
                    <a:pt x="5059" y="2064"/>
                  </a:lnTo>
                  <a:lnTo>
                    <a:pt x="5059" y="2141"/>
                  </a:lnTo>
                  <a:lnTo>
                    <a:pt x="5065" y="2141"/>
                  </a:lnTo>
                  <a:lnTo>
                    <a:pt x="5070" y="2141"/>
                  </a:lnTo>
                  <a:lnTo>
                    <a:pt x="5076" y="2141"/>
                  </a:lnTo>
                  <a:lnTo>
                    <a:pt x="5076" y="1822"/>
                  </a:lnTo>
                  <a:lnTo>
                    <a:pt x="5076" y="1877"/>
                  </a:lnTo>
                  <a:lnTo>
                    <a:pt x="5081" y="1943"/>
                  </a:lnTo>
                  <a:lnTo>
                    <a:pt x="5081" y="2141"/>
                  </a:lnTo>
                  <a:lnTo>
                    <a:pt x="5081" y="1943"/>
                  </a:lnTo>
                  <a:lnTo>
                    <a:pt x="5081" y="2026"/>
                  </a:lnTo>
                  <a:lnTo>
                    <a:pt x="5087" y="2026"/>
                  </a:lnTo>
                  <a:lnTo>
                    <a:pt x="5087" y="2141"/>
                  </a:lnTo>
                  <a:lnTo>
                    <a:pt x="5087" y="2026"/>
                  </a:lnTo>
                  <a:lnTo>
                    <a:pt x="5087" y="2075"/>
                  </a:lnTo>
                  <a:lnTo>
                    <a:pt x="5092" y="2086"/>
                  </a:lnTo>
                  <a:lnTo>
                    <a:pt x="5092" y="2141"/>
                  </a:lnTo>
                  <a:lnTo>
                    <a:pt x="5092" y="2086"/>
                  </a:lnTo>
                  <a:lnTo>
                    <a:pt x="5092" y="2141"/>
                  </a:lnTo>
                  <a:lnTo>
                    <a:pt x="5098" y="2136"/>
                  </a:lnTo>
                  <a:lnTo>
                    <a:pt x="5098" y="2141"/>
                  </a:lnTo>
                  <a:lnTo>
                    <a:pt x="5098" y="2130"/>
                  </a:lnTo>
                  <a:lnTo>
                    <a:pt x="5098" y="2141"/>
                  </a:lnTo>
                  <a:lnTo>
                    <a:pt x="5103" y="2141"/>
                  </a:lnTo>
                  <a:lnTo>
                    <a:pt x="5109" y="2086"/>
                  </a:lnTo>
                  <a:lnTo>
                    <a:pt x="5109" y="2141"/>
                  </a:lnTo>
                  <a:lnTo>
                    <a:pt x="5109" y="2037"/>
                  </a:lnTo>
                  <a:lnTo>
                    <a:pt x="5109" y="2141"/>
                  </a:lnTo>
                  <a:lnTo>
                    <a:pt x="5114" y="2141"/>
                  </a:lnTo>
                  <a:lnTo>
                    <a:pt x="5120" y="2141"/>
                  </a:lnTo>
                  <a:lnTo>
                    <a:pt x="5125" y="2141"/>
                  </a:lnTo>
                  <a:lnTo>
                    <a:pt x="5131" y="2141"/>
                  </a:lnTo>
                  <a:lnTo>
                    <a:pt x="5136" y="2141"/>
                  </a:lnTo>
                  <a:lnTo>
                    <a:pt x="5142" y="2141"/>
                  </a:lnTo>
                  <a:lnTo>
                    <a:pt x="5147" y="2141"/>
                  </a:lnTo>
                  <a:lnTo>
                    <a:pt x="5153" y="2141"/>
                  </a:lnTo>
                  <a:lnTo>
                    <a:pt x="5158" y="2141"/>
                  </a:lnTo>
                  <a:lnTo>
                    <a:pt x="5164" y="2141"/>
                  </a:lnTo>
                  <a:lnTo>
                    <a:pt x="5164" y="2136"/>
                  </a:lnTo>
                  <a:lnTo>
                    <a:pt x="5164" y="2141"/>
                  </a:lnTo>
                  <a:lnTo>
                    <a:pt x="5169" y="2141"/>
                  </a:lnTo>
                  <a:lnTo>
                    <a:pt x="5169" y="2136"/>
                  </a:lnTo>
                  <a:lnTo>
                    <a:pt x="5169" y="2141"/>
                  </a:lnTo>
                  <a:lnTo>
                    <a:pt x="5175" y="2141"/>
                  </a:lnTo>
                  <a:lnTo>
                    <a:pt x="5180" y="2141"/>
                  </a:lnTo>
                  <a:lnTo>
                    <a:pt x="5186" y="2141"/>
                  </a:lnTo>
                  <a:lnTo>
                    <a:pt x="5191" y="2141"/>
                  </a:lnTo>
                  <a:lnTo>
                    <a:pt x="5197" y="2141"/>
                  </a:lnTo>
                  <a:lnTo>
                    <a:pt x="5197" y="2136"/>
                  </a:lnTo>
                  <a:lnTo>
                    <a:pt x="5197" y="2141"/>
                  </a:lnTo>
                  <a:lnTo>
                    <a:pt x="5202" y="2141"/>
                  </a:lnTo>
                  <a:lnTo>
                    <a:pt x="5208" y="2141"/>
                  </a:lnTo>
                  <a:lnTo>
                    <a:pt x="5213" y="2141"/>
                  </a:lnTo>
                </a:path>
              </a:pathLst>
            </a:cu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800">
                <a:latin typeface="Calibri" charset="0"/>
              </a:endParaRPr>
            </a:p>
          </p:txBody>
        </p:sp>
        <p:sp>
          <p:nvSpPr>
            <p:cNvPr id="22538" name="Freeform 8"/>
            <p:cNvSpPr>
              <a:spLocks/>
            </p:cNvSpPr>
            <p:nvPr/>
          </p:nvSpPr>
          <p:spPr bwMode="auto">
            <a:xfrm>
              <a:off x="5176838" y="6577013"/>
              <a:ext cx="52388" cy="61913"/>
            </a:xfrm>
            <a:custGeom>
              <a:avLst/>
              <a:gdLst>
                <a:gd name="T0" fmla="*/ 0 w 33"/>
                <a:gd name="T1" fmla="*/ 2147483647 h 39"/>
                <a:gd name="T2" fmla="*/ 2147483647 w 33"/>
                <a:gd name="T3" fmla="*/ 2147483647 h 39"/>
                <a:gd name="T4" fmla="*/ 2147483647 w 33"/>
                <a:gd name="T5" fmla="*/ 2147483647 h 39"/>
                <a:gd name="T6" fmla="*/ 2147483647 w 33"/>
                <a:gd name="T7" fmla="*/ 0 h 39"/>
                <a:gd name="T8" fmla="*/ 0 w 33"/>
                <a:gd name="T9" fmla="*/ 2147483647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39"/>
                <a:gd name="T17" fmla="*/ 33 w 33"/>
                <a:gd name="T18" fmla="*/ 39 h 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39">
                  <a:moveTo>
                    <a:pt x="0" y="22"/>
                  </a:moveTo>
                  <a:lnTo>
                    <a:pt x="17" y="39"/>
                  </a:lnTo>
                  <a:lnTo>
                    <a:pt x="33" y="22"/>
                  </a:lnTo>
                  <a:lnTo>
                    <a:pt x="17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800">
                <a:latin typeface="Calibri" charset="0"/>
              </a:endParaRPr>
            </a:p>
          </p:txBody>
        </p:sp>
        <p:sp>
          <p:nvSpPr>
            <p:cNvPr id="22539" name="Rectangle 15"/>
            <p:cNvSpPr>
              <a:spLocks noChangeArrowheads="1"/>
            </p:cNvSpPr>
            <p:nvPr/>
          </p:nvSpPr>
          <p:spPr bwMode="auto">
            <a:xfrm>
              <a:off x="1790700" y="6253163"/>
              <a:ext cx="2540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387.3</a:t>
              </a:r>
              <a:endParaRPr lang="en-US" sz="1800"/>
            </a:p>
          </p:txBody>
        </p:sp>
        <p:sp>
          <p:nvSpPr>
            <p:cNvPr id="22540" name="Rectangle 31"/>
            <p:cNvSpPr>
              <a:spLocks noChangeArrowheads="1"/>
            </p:cNvSpPr>
            <p:nvPr/>
          </p:nvSpPr>
          <p:spPr bwMode="auto">
            <a:xfrm>
              <a:off x="4071938" y="5913438"/>
              <a:ext cx="2540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637.9</a:t>
              </a:r>
              <a:endParaRPr lang="en-US" sz="1800"/>
            </a:p>
          </p:txBody>
        </p:sp>
        <p:sp>
          <p:nvSpPr>
            <p:cNvPr id="22541" name="Rectangle 54"/>
            <p:cNvSpPr>
              <a:spLocks noChangeArrowheads="1"/>
            </p:cNvSpPr>
            <p:nvPr/>
          </p:nvSpPr>
          <p:spPr bwMode="auto">
            <a:xfrm>
              <a:off x="7620000" y="2895600"/>
              <a:ext cx="1127125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+MS2(749.5), 26.7min #800</a:t>
              </a:r>
              <a:endParaRPr lang="en-US" sz="1800"/>
            </a:p>
          </p:txBody>
        </p:sp>
        <p:sp>
          <p:nvSpPr>
            <p:cNvPr id="22542" name="Line 55"/>
            <p:cNvSpPr>
              <a:spLocks noChangeShapeType="1"/>
            </p:cNvSpPr>
            <p:nvPr/>
          </p:nvSpPr>
          <p:spPr bwMode="auto">
            <a:xfrm>
              <a:off x="546100" y="6629400"/>
              <a:ext cx="42863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3" name="Rectangle 56"/>
            <p:cNvSpPr>
              <a:spLocks noChangeArrowheads="1"/>
            </p:cNvSpPr>
            <p:nvPr/>
          </p:nvSpPr>
          <p:spPr bwMode="auto">
            <a:xfrm>
              <a:off x="361950" y="6577013"/>
              <a:ext cx="157163" cy="112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0.0</a:t>
              </a:r>
              <a:endParaRPr lang="en-US" sz="1800"/>
            </a:p>
          </p:txBody>
        </p:sp>
        <p:sp>
          <p:nvSpPr>
            <p:cNvPr id="22544" name="Line 57"/>
            <p:cNvSpPr>
              <a:spLocks noChangeShapeType="1"/>
            </p:cNvSpPr>
            <p:nvPr/>
          </p:nvSpPr>
          <p:spPr bwMode="auto">
            <a:xfrm>
              <a:off x="563563" y="6489700"/>
              <a:ext cx="25400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5" name="Line 58"/>
            <p:cNvSpPr>
              <a:spLocks noChangeShapeType="1"/>
            </p:cNvSpPr>
            <p:nvPr/>
          </p:nvSpPr>
          <p:spPr bwMode="auto">
            <a:xfrm>
              <a:off x="563563" y="6342063"/>
              <a:ext cx="25400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6" name="Line 59"/>
            <p:cNvSpPr>
              <a:spLocks noChangeShapeType="1"/>
            </p:cNvSpPr>
            <p:nvPr/>
          </p:nvSpPr>
          <p:spPr bwMode="auto">
            <a:xfrm>
              <a:off x="563563" y="6192838"/>
              <a:ext cx="25400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7" name="Line 60"/>
            <p:cNvSpPr>
              <a:spLocks noChangeShapeType="1"/>
            </p:cNvSpPr>
            <p:nvPr/>
          </p:nvSpPr>
          <p:spPr bwMode="auto">
            <a:xfrm>
              <a:off x="563563" y="6053138"/>
              <a:ext cx="25400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8" name="Line 61"/>
            <p:cNvSpPr>
              <a:spLocks noChangeShapeType="1"/>
            </p:cNvSpPr>
            <p:nvPr/>
          </p:nvSpPr>
          <p:spPr bwMode="auto">
            <a:xfrm>
              <a:off x="546100" y="5905500"/>
              <a:ext cx="42863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9" name="Rectangle 62"/>
            <p:cNvSpPr>
              <a:spLocks noChangeArrowheads="1"/>
            </p:cNvSpPr>
            <p:nvPr/>
          </p:nvSpPr>
          <p:spPr bwMode="auto">
            <a:xfrm>
              <a:off x="361950" y="5851525"/>
              <a:ext cx="157163" cy="112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0.5</a:t>
              </a:r>
              <a:endParaRPr lang="en-US" sz="1800"/>
            </a:p>
          </p:txBody>
        </p:sp>
        <p:sp>
          <p:nvSpPr>
            <p:cNvPr id="22550" name="Line 63"/>
            <p:cNvSpPr>
              <a:spLocks noChangeShapeType="1"/>
            </p:cNvSpPr>
            <p:nvPr/>
          </p:nvSpPr>
          <p:spPr bwMode="auto">
            <a:xfrm>
              <a:off x="563563" y="5756275"/>
              <a:ext cx="25400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1" name="Line 64"/>
            <p:cNvSpPr>
              <a:spLocks noChangeShapeType="1"/>
            </p:cNvSpPr>
            <p:nvPr/>
          </p:nvSpPr>
          <p:spPr bwMode="auto">
            <a:xfrm>
              <a:off x="563563" y="5616575"/>
              <a:ext cx="25400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2" name="Line 65"/>
            <p:cNvSpPr>
              <a:spLocks noChangeShapeType="1"/>
            </p:cNvSpPr>
            <p:nvPr/>
          </p:nvSpPr>
          <p:spPr bwMode="auto">
            <a:xfrm>
              <a:off x="563563" y="5467350"/>
              <a:ext cx="25400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3" name="Line 66"/>
            <p:cNvSpPr>
              <a:spLocks noChangeShapeType="1"/>
            </p:cNvSpPr>
            <p:nvPr/>
          </p:nvSpPr>
          <p:spPr bwMode="auto">
            <a:xfrm>
              <a:off x="563563" y="5327650"/>
              <a:ext cx="25400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4" name="Line 67"/>
            <p:cNvSpPr>
              <a:spLocks noChangeShapeType="1"/>
            </p:cNvSpPr>
            <p:nvPr/>
          </p:nvSpPr>
          <p:spPr bwMode="auto">
            <a:xfrm>
              <a:off x="546100" y="5180013"/>
              <a:ext cx="42863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5" name="Rectangle 68"/>
            <p:cNvSpPr>
              <a:spLocks noChangeArrowheads="1"/>
            </p:cNvSpPr>
            <p:nvPr/>
          </p:nvSpPr>
          <p:spPr bwMode="auto">
            <a:xfrm>
              <a:off x="361950" y="5127625"/>
              <a:ext cx="157163" cy="112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1.0</a:t>
              </a:r>
              <a:endParaRPr lang="en-US" sz="1800"/>
            </a:p>
          </p:txBody>
        </p:sp>
        <p:sp>
          <p:nvSpPr>
            <p:cNvPr id="22556" name="Line 69"/>
            <p:cNvSpPr>
              <a:spLocks noChangeShapeType="1"/>
            </p:cNvSpPr>
            <p:nvPr/>
          </p:nvSpPr>
          <p:spPr bwMode="auto">
            <a:xfrm>
              <a:off x="563563" y="5030788"/>
              <a:ext cx="25400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7" name="Line 70"/>
            <p:cNvSpPr>
              <a:spLocks noChangeShapeType="1"/>
            </p:cNvSpPr>
            <p:nvPr/>
          </p:nvSpPr>
          <p:spPr bwMode="auto">
            <a:xfrm>
              <a:off x="563563" y="4891088"/>
              <a:ext cx="25400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8" name="Line 71"/>
            <p:cNvSpPr>
              <a:spLocks noChangeShapeType="1"/>
            </p:cNvSpPr>
            <p:nvPr/>
          </p:nvSpPr>
          <p:spPr bwMode="auto">
            <a:xfrm>
              <a:off x="563563" y="4741863"/>
              <a:ext cx="25400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9" name="Line 72"/>
            <p:cNvSpPr>
              <a:spLocks noChangeShapeType="1"/>
            </p:cNvSpPr>
            <p:nvPr/>
          </p:nvSpPr>
          <p:spPr bwMode="auto">
            <a:xfrm>
              <a:off x="563563" y="4602163"/>
              <a:ext cx="25400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0" name="Line 73"/>
            <p:cNvSpPr>
              <a:spLocks noChangeShapeType="1"/>
            </p:cNvSpPr>
            <p:nvPr/>
          </p:nvSpPr>
          <p:spPr bwMode="auto">
            <a:xfrm>
              <a:off x="546100" y="4454525"/>
              <a:ext cx="42863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1" name="Rectangle 74"/>
            <p:cNvSpPr>
              <a:spLocks noChangeArrowheads="1"/>
            </p:cNvSpPr>
            <p:nvPr/>
          </p:nvSpPr>
          <p:spPr bwMode="auto">
            <a:xfrm>
              <a:off x="361950" y="4402138"/>
              <a:ext cx="157163" cy="112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1.5</a:t>
              </a:r>
              <a:endParaRPr lang="en-US" sz="1800"/>
            </a:p>
          </p:txBody>
        </p:sp>
        <p:sp>
          <p:nvSpPr>
            <p:cNvPr id="22562" name="Line 75"/>
            <p:cNvSpPr>
              <a:spLocks noChangeShapeType="1"/>
            </p:cNvSpPr>
            <p:nvPr/>
          </p:nvSpPr>
          <p:spPr bwMode="auto">
            <a:xfrm>
              <a:off x="563563" y="4305300"/>
              <a:ext cx="25400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3" name="Line 76"/>
            <p:cNvSpPr>
              <a:spLocks noChangeShapeType="1"/>
            </p:cNvSpPr>
            <p:nvPr/>
          </p:nvSpPr>
          <p:spPr bwMode="auto">
            <a:xfrm>
              <a:off x="563563" y="4165600"/>
              <a:ext cx="25400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4" name="Line 77"/>
            <p:cNvSpPr>
              <a:spLocks noChangeShapeType="1"/>
            </p:cNvSpPr>
            <p:nvPr/>
          </p:nvSpPr>
          <p:spPr bwMode="auto">
            <a:xfrm>
              <a:off x="563563" y="4016375"/>
              <a:ext cx="25400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5" name="Line 78"/>
            <p:cNvSpPr>
              <a:spLocks noChangeShapeType="1"/>
            </p:cNvSpPr>
            <p:nvPr/>
          </p:nvSpPr>
          <p:spPr bwMode="auto">
            <a:xfrm>
              <a:off x="563563" y="3876675"/>
              <a:ext cx="25400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6" name="Line 79"/>
            <p:cNvSpPr>
              <a:spLocks noChangeShapeType="1"/>
            </p:cNvSpPr>
            <p:nvPr/>
          </p:nvSpPr>
          <p:spPr bwMode="auto">
            <a:xfrm>
              <a:off x="546100" y="3729038"/>
              <a:ext cx="42863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7" name="Rectangle 80"/>
            <p:cNvSpPr>
              <a:spLocks noChangeArrowheads="1"/>
            </p:cNvSpPr>
            <p:nvPr/>
          </p:nvSpPr>
          <p:spPr bwMode="auto">
            <a:xfrm>
              <a:off x="361950" y="3676650"/>
              <a:ext cx="157163" cy="112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2.0</a:t>
              </a:r>
              <a:endParaRPr lang="en-US" sz="1800"/>
            </a:p>
          </p:txBody>
        </p:sp>
        <p:sp>
          <p:nvSpPr>
            <p:cNvPr id="22568" name="Line 81"/>
            <p:cNvSpPr>
              <a:spLocks noChangeShapeType="1"/>
            </p:cNvSpPr>
            <p:nvPr/>
          </p:nvSpPr>
          <p:spPr bwMode="auto">
            <a:xfrm>
              <a:off x="563563" y="3579813"/>
              <a:ext cx="25400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9" name="Line 82"/>
            <p:cNvSpPr>
              <a:spLocks noChangeShapeType="1"/>
            </p:cNvSpPr>
            <p:nvPr/>
          </p:nvSpPr>
          <p:spPr bwMode="auto">
            <a:xfrm>
              <a:off x="563563" y="3440113"/>
              <a:ext cx="25400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0" name="Line 83"/>
            <p:cNvSpPr>
              <a:spLocks noChangeShapeType="1"/>
            </p:cNvSpPr>
            <p:nvPr/>
          </p:nvSpPr>
          <p:spPr bwMode="auto">
            <a:xfrm>
              <a:off x="563563" y="3290888"/>
              <a:ext cx="25400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1" name="Line 84"/>
            <p:cNvSpPr>
              <a:spLocks noChangeShapeType="1"/>
            </p:cNvSpPr>
            <p:nvPr/>
          </p:nvSpPr>
          <p:spPr bwMode="auto">
            <a:xfrm>
              <a:off x="563563" y="3151188"/>
              <a:ext cx="25400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2" name="Line 85"/>
            <p:cNvSpPr>
              <a:spLocks noChangeShapeType="1"/>
            </p:cNvSpPr>
            <p:nvPr/>
          </p:nvSpPr>
          <p:spPr bwMode="auto">
            <a:xfrm>
              <a:off x="546100" y="3003550"/>
              <a:ext cx="42863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3" name="Rectangle 86"/>
            <p:cNvSpPr>
              <a:spLocks noChangeArrowheads="1"/>
            </p:cNvSpPr>
            <p:nvPr/>
          </p:nvSpPr>
          <p:spPr bwMode="auto">
            <a:xfrm>
              <a:off x="361950" y="2951163"/>
              <a:ext cx="157163" cy="112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2.5</a:t>
              </a:r>
              <a:endParaRPr lang="en-US" sz="1800"/>
            </a:p>
          </p:txBody>
        </p:sp>
        <p:sp>
          <p:nvSpPr>
            <p:cNvPr id="22574" name="Line 87"/>
            <p:cNvSpPr>
              <a:spLocks noChangeShapeType="1"/>
            </p:cNvSpPr>
            <p:nvPr/>
          </p:nvSpPr>
          <p:spPr bwMode="auto">
            <a:xfrm>
              <a:off x="563563" y="2854325"/>
              <a:ext cx="25400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5" name="Rectangle 88"/>
            <p:cNvSpPr>
              <a:spLocks noChangeArrowheads="1"/>
            </p:cNvSpPr>
            <p:nvPr/>
          </p:nvSpPr>
          <p:spPr bwMode="auto">
            <a:xfrm>
              <a:off x="449263" y="2801938"/>
              <a:ext cx="87313" cy="112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6</a:t>
              </a:r>
              <a:endParaRPr lang="en-US" sz="1800"/>
            </a:p>
          </p:txBody>
        </p:sp>
        <p:sp>
          <p:nvSpPr>
            <p:cNvPr id="22576" name="Rectangle 89"/>
            <p:cNvSpPr>
              <a:spLocks noChangeArrowheads="1"/>
            </p:cNvSpPr>
            <p:nvPr/>
          </p:nvSpPr>
          <p:spPr bwMode="auto">
            <a:xfrm>
              <a:off x="309563" y="2828925"/>
              <a:ext cx="174625" cy="112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x10</a:t>
              </a:r>
              <a:endParaRPr lang="en-US" sz="1800"/>
            </a:p>
          </p:txBody>
        </p:sp>
        <p:sp>
          <p:nvSpPr>
            <p:cNvPr id="22577" name="Rectangle 90"/>
            <p:cNvSpPr>
              <a:spLocks noChangeArrowheads="1"/>
            </p:cNvSpPr>
            <p:nvPr/>
          </p:nvSpPr>
          <p:spPr bwMode="auto">
            <a:xfrm>
              <a:off x="239713" y="2714625"/>
              <a:ext cx="296863" cy="112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Intens.</a:t>
              </a:r>
              <a:endParaRPr lang="en-US" sz="1800"/>
            </a:p>
          </p:txBody>
        </p:sp>
        <p:sp>
          <p:nvSpPr>
            <p:cNvPr id="22578" name="Line 91"/>
            <p:cNvSpPr>
              <a:spLocks noChangeShapeType="1"/>
            </p:cNvSpPr>
            <p:nvPr/>
          </p:nvSpPr>
          <p:spPr bwMode="auto">
            <a:xfrm>
              <a:off x="755650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9" name="Line 92"/>
            <p:cNvSpPr>
              <a:spLocks noChangeShapeType="1"/>
            </p:cNvSpPr>
            <p:nvPr/>
          </p:nvSpPr>
          <p:spPr bwMode="auto">
            <a:xfrm>
              <a:off x="938213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0" name="Line 93"/>
            <p:cNvSpPr>
              <a:spLocks noChangeShapeType="1"/>
            </p:cNvSpPr>
            <p:nvPr/>
          </p:nvSpPr>
          <p:spPr bwMode="auto">
            <a:xfrm>
              <a:off x="1122363" y="6683375"/>
              <a:ext cx="1588" cy="42863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1" name="Rectangle 94"/>
            <p:cNvSpPr>
              <a:spLocks noChangeArrowheads="1"/>
            </p:cNvSpPr>
            <p:nvPr/>
          </p:nvSpPr>
          <p:spPr bwMode="auto">
            <a:xfrm>
              <a:off x="1030288" y="6726238"/>
              <a:ext cx="184150" cy="112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300</a:t>
              </a:r>
              <a:endParaRPr lang="en-US" sz="1800"/>
            </a:p>
          </p:txBody>
        </p:sp>
        <p:sp>
          <p:nvSpPr>
            <p:cNvPr id="22582" name="Line 95"/>
            <p:cNvSpPr>
              <a:spLocks noChangeShapeType="1"/>
            </p:cNvSpPr>
            <p:nvPr/>
          </p:nvSpPr>
          <p:spPr bwMode="auto">
            <a:xfrm>
              <a:off x="1296988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3" name="Line 96"/>
            <p:cNvSpPr>
              <a:spLocks noChangeShapeType="1"/>
            </p:cNvSpPr>
            <p:nvPr/>
          </p:nvSpPr>
          <p:spPr bwMode="auto">
            <a:xfrm>
              <a:off x="1481138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4" name="Line 97"/>
            <p:cNvSpPr>
              <a:spLocks noChangeShapeType="1"/>
            </p:cNvSpPr>
            <p:nvPr/>
          </p:nvSpPr>
          <p:spPr bwMode="auto">
            <a:xfrm>
              <a:off x="1663700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5" name="Line 98"/>
            <p:cNvSpPr>
              <a:spLocks noChangeShapeType="1"/>
            </p:cNvSpPr>
            <p:nvPr/>
          </p:nvSpPr>
          <p:spPr bwMode="auto">
            <a:xfrm>
              <a:off x="1847850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6" name="Line 99"/>
            <p:cNvSpPr>
              <a:spLocks noChangeShapeType="1"/>
            </p:cNvSpPr>
            <p:nvPr/>
          </p:nvSpPr>
          <p:spPr bwMode="auto">
            <a:xfrm>
              <a:off x="2022475" y="6683375"/>
              <a:ext cx="1588" cy="42863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7" name="Rectangle 100"/>
            <p:cNvSpPr>
              <a:spLocks noChangeArrowheads="1"/>
            </p:cNvSpPr>
            <p:nvPr/>
          </p:nvSpPr>
          <p:spPr bwMode="auto">
            <a:xfrm>
              <a:off x="1930400" y="6726238"/>
              <a:ext cx="184150" cy="112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400</a:t>
              </a:r>
              <a:endParaRPr lang="en-US" sz="1800"/>
            </a:p>
          </p:txBody>
        </p:sp>
        <p:sp>
          <p:nvSpPr>
            <p:cNvPr id="22588" name="Line 101"/>
            <p:cNvSpPr>
              <a:spLocks noChangeShapeType="1"/>
            </p:cNvSpPr>
            <p:nvPr/>
          </p:nvSpPr>
          <p:spPr bwMode="auto">
            <a:xfrm>
              <a:off x="2206625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9" name="Line 102"/>
            <p:cNvSpPr>
              <a:spLocks noChangeShapeType="1"/>
            </p:cNvSpPr>
            <p:nvPr/>
          </p:nvSpPr>
          <p:spPr bwMode="auto">
            <a:xfrm>
              <a:off x="2389188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90" name="Line 103"/>
            <p:cNvSpPr>
              <a:spLocks noChangeShapeType="1"/>
            </p:cNvSpPr>
            <p:nvPr/>
          </p:nvSpPr>
          <p:spPr bwMode="auto">
            <a:xfrm>
              <a:off x="2573338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91" name="Line 104"/>
            <p:cNvSpPr>
              <a:spLocks noChangeShapeType="1"/>
            </p:cNvSpPr>
            <p:nvPr/>
          </p:nvSpPr>
          <p:spPr bwMode="auto">
            <a:xfrm>
              <a:off x="2755900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92" name="Line 105"/>
            <p:cNvSpPr>
              <a:spLocks noChangeShapeType="1"/>
            </p:cNvSpPr>
            <p:nvPr/>
          </p:nvSpPr>
          <p:spPr bwMode="auto">
            <a:xfrm>
              <a:off x="2932113" y="6683375"/>
              <a:ext cx="1588" cy="42863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93" name="Rectangle 106"/>
            <p:cNvSpPr>
              <a:spLocks noChangeArrowheads="1"/>
            </p:cNvSpPr>
            <p:nvPr/>
          </p:nvSpPr>
          <p:spPr bwMode="auto">
            <a:xfrm>
              <a:off x="2840038" y="6726238"/>
              <a:ext cx="184150" cy="112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500</a:t>
              </a:r>
              <a:endParaRPr lang="en-US" sz="1800"/>
            </a:p>
          </p:txBody>
        </p:sp>
        <p:sp>
          <p:nvSpPr>
            <p:cNvPr id="22594" name="Line 107"/>
            <p:cNvSpPr>
              <a:spLocks noChangeShapeType="1"/>
            </p:cNvSpPr>
            <p:nvPr/>
          </p:nvSpPr>
          <p:spPr bwMode="auto">
            <a:xfrm>
              <a:off x="3114675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95" name="Line 108"/>
            <p:cNvSpPr>
              <a:spLocks noChangeShapeType="1"/>
            </p:cNvSpPr>
            <p:nvPr/>
          </p:nvSpPr>
          <p:spPr bwMode="auto">
            <a:xfrm>
              <a:off x="3298825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96" name="Line 109"/>
            <p:cNvSpPr>
              <a:spLocks noChangeShapeType="1"/>
            </p:cNvSpPr>
            <p:nvPr/>
          </p:nvSpPr>
          <p:spPr bwMode="auto">
            <a:xfrm>
              <a:off x="3481388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97" name="Line 110"/>
            <p:cNvSpPr>
              <a:spLocks noChangeShapeType="1"/>
            </p:cNvSpPr>
            <p:nvPr/>
          </p:nvSpPr>
          <p:spPr bwMode="auto">
            <a:xfrm>
              <a:off x="3656013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98" name="Line 111"/>
            <p:cNvSpPr>
              <a:spLocks noChangeShapeType="1"/>
            </p:cNvSpPr>
            <p:nvPr/>
          </p:nvSpPr>
          <p:spPr bwMode="auto">
            <a:xfrm>
              <a:off x="3840163" y="6683375"/>
              <a:ext cx="1588" cy="42863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99" name="Rectangle 112"/>
            <p:cNvSpPr>
              <a:spLocks noChangeArrowheads="1"/>
            </p:cNvSpPr>
            <p:nvPr/>
          </p:nvSpPr>
          <p:spPr bwMode="auto">
            <a:xfrm>
              <a:off x="3748088" y="6726238"/>
              <a:ext cx="184150" cy="112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600</a:t>
              </a:r>
              <a:endParaRPr lang="en-US" sz="1800"/>
            </a:p>
          </p:txBody>
        </p:sp>
        <p:sp>
          <p:nvSpPr>
            <p:cNvPr id="22600" name="Line 113"/>
            <p:cNvSpPr>
              <a:spLocks noChangeShapeType="1"/>
            </p:cNvSpPr>
            <p:nvPr/>
          </p:nvSpPr>
          <p:spPr bwMode="auto">
            <a:xfrm>
              <a:off x="4024313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01" name="Line 114"/>
            <p:cNvSpPr>
              <a:spLocks noChangeShapeType="1"/>
            </p:cNvSpPr>
            <p:nvPr/>
          </p:nvSpPr>
          <p:spPr bwMode="auto">
            <a:xfrm>
              <a:off x="4206875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02" name="Line 115"/>
            <p:cNvSpPr>
              <a:spLocks noChangeShapeType="1"/>
            </p:cNvSpPr>
            <p:nvPr/>
          </p:nvSpPr>
          <p:spPr bwMode="auto">
            <a:xfrm>
              <a:off x="4391025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03" name="Line 116"/>
            <p:cNvSpPr>
              <a:spLocks noChangeShapeType="1"/>
            </p:cNvSpPr>
            <p:nvPr/>
          </p:nvSpPr>
          <p:spPr bwMode="auto">
            <a:xfrm>
              <a:off x="4565650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04" name="Line 117"/>
            <p:cNvSpPr>
              <a:spLocks noChangeShapeType="1"/>
            </p:cNvSpPr>
            <p:nvPr/>
          </p:nvSpPr>
          <p:spPr bwMode="auto">
            <a:xfrm>
              <a:off x="4749800" y="6683375"/>
              <a:ext cx="1588" cy="42863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05" name="Rectangle 118"/>
            <p:cNvSpPr>
              <a:spLocks noChangeArrowheads="1"/>
            </p:cNvSpPr>
            <p:nvPr/>
          </p:nvSpPr>
          <p:spPr bwMode="auto">
            <a:xfrm>
              <a:off x="4657725" y="6726238"/>
              <a:ext cx="184150" cy="112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700</a:t>
              </a:r>
              <a:endParaRPr lang="en-US" sz="1800"/>
            </a:p>
          </p:txBody>
        </p:sp>
        <p:sp>
          <p:nvSpPr>
            <p:cNvPr id="22606" name="Line 119"/>
            <p:cNvSpPr>
              <a:spLocks noChangeShapeType="1"/>
            </p:cNvSpPr>
            <p:nvPr/>
          </p:nvSpPr>
          <p:spPr bwMode="auto">
            <a:xfrm>
              <a:off x="4932363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07" name="Line 120"/>
            <p:cNvSpPr>
              <a:spLocks noChangeShapeType="1"/>
            </p:cNvSpPr>
            <p:nvPr/>
          </p:nvSpPr>
          <p:spPr bwMode="auto">
            <a:xfrm>
              <a:off x="5116513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08" name="Line 121"/>
            <p:cNvSpPr>
              <a:spLocks noChangeShapeType="1"/>
            </p:cNvSpPr>
            <p:nvPr/>
          </p:nvSpPr>
          <p:spPr bwMode="auto">
            <a:xfrm>
              <a:off x="5291138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09" name="Line 122"/>
            <p:cNvSpPr>
              <a:spLocks noChangeShapeType="1"/>
            </p:cNvSpPr>
            <p:nvPr/>
          </p:nvSpPr>
          <p:spPr bwMode="auto">
            <a:xfrm>
              <a:off x="5475288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10" name="Line 123"/>
            <p:cNvSpPr>
              <a:spLocks noChangeShapeType="1"/>
            </p:cNvSpPr>
            <p:nvPr/>
          </p:nvSpPr>
          <p:spPr bwMode="auto">
            <a:xfrm>
              <a:off x="5657850" y="6683375"/>
              <a:ext cx="1588" cy="42863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11" name="Rectangle 124"/>
            <p:cNvSpPr>
              <a:spLocks noChangeArrowheads="1"/>
            </p:cNvSpPr>
            <p:nvPr/>
          </p:nvSpPr>
          <p:spPr bwMode="auto">
            <a:xfrm>
              <a:off x="5565775" y="6726238"/>
              <a:ext cx="184150" cy="112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800</a:t>
              </a:r>
              <a:endParaRPr lang="en-US" sz="1800"/>
            </a:p>
          </p:txBody>
        </p:sp>
        <p:sp>
          <p:nvSpPr>
            <p:cNvPr id="22612" name="Line 125"/>
            <p:cNvSpPr>
              <a:spLocks noChangeShapeType="1"/>
            </p:cNvSpPr>
            <p:nvPr/>
          </p:nvSpPr>
          <p:spPr bwMode="auto">
            <a:xfrm>
              <a:off x="5842000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13" name="Line 126"/>
            <p:cNvSpPr>
              <a:spLocks noChangeShapeType="1"/>
            </p:cNvSpPr>
            <p:nvPr/>
          </p:nvSpPr>
          <p:spPr bwMode="auto">
            <a:xfrm>
              <a:off x="6024563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14" name="Line 127"/>
            <p:cNvSpPr>
              <a:spLocks noChangeShapeType="1"/>
            </p:cNvSpPr>
            <p:nvPr/>
          </p:nvSpPr>
          <p:spPr bwMode="auto">
            <a:xfrm>
              <a:off x="6199188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15" name="Line 128"/>
            <p:cNvSpPr>
              <a:spLocks noChangeShapeType="1"/>
            </p:cNvSpPr>
            <p:nvPr/>
          </p:nvSpPr>
          <p:spPr bwMode="auto">
            <a:xfrm>
              <a:off x="6383338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16" name="Line 129"/>
            <p:cNvSpPr>
              <a:spLocks noChangeShapeType="1"/>
            </p:cNvSpPr>
            <p:nvPr/>
          </p:nvSpPr>
          <p:spPr bwMode="auto">
            <a:xfrm>
              <a:off x="6567488" y="6683375"/>
              <a:ext cx="1588" cy="42863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17" name="Rectangle 130"/>
            <p:cNvSpPr>
              <a:spLocks noChangeArrowheads="1"/>
            </p:cNvSpPr>
            <p:nvPr/>
          </p:nvSpPr>
          <p:spPr bwMode="auto">
            <a:xfrm>
              <a:off x="6475413" y="6726238"/>
              <a:ext cx="184150" cy="112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900</a:t>
              </a:r>
              <a:endParaRPr lang="en-US" sz="1800"/>
            </a:p>
          </p:txBody>
        </p:sp>
        <p:sp>
          <p:nvSpPr>
            <p:cNvPr id="22618" name="Line 131"/>
            <p:cNvSpPr>
              <a:spLocks noChangeShapeType="1"/>
            </p:cNvSpPr>
            <p:nvPr/>
          </p:nvSpPr>
          <p:spPr bwMode="auto">
            <a:xfrm>
              <a:off x="6750050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19" name="Line 132"/>
            <p:cNvSpPr>
              <a:spLocks noChangeShapeType="1"/>
            </p:cNvSpPr>
            <p:nvPr/>
          </p:nvSpPr>
          <p:spPr bwMode="auto">
            <a:xfrm>
              <a:off x="6924675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20" name="Line 133"/>
            <p:cNvSpPr>
              <a:spLocks noChangeShapeType="1"/>
            </p:cNvSpPr>
            <p:nvPr/>
          </p:nvSpPr>
          <p:spPr bwMode="auto">
            <a:xfrm>
              <a:off x="7108825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21" name="Line 134"/>
            <p:cNvSpPr>
              <a:spLocks noChangeShapeType="1"/>
            </p:cNvSpPr>
            <p:nvPr/>
          </p:nvSpPr>
          <p:spPr bwMode="auto">
            <a:xfrm>
              <a:off x="7292975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22" name="Line 135"/>
            <p:cNvSpPr>
              <a:spLocks noChangeShapeType="1"/>
            </p:cNvSpPr>
            <p:nvPr/>
          </p:nvSpPr>
          <p:spPr bwMode="auto">
            <a:xfrm>
              <a:off x="7475538" y="6683375"/>
              <a:ext cx="1588" cy="42863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23" name="Rectangle 136"/>
            <p:cNvSpPr>
              <a:spLocks noChangeArrowheads="1"/>
            </p:cNvSpPr>
            <p:nvPr/>
          </p:nvSpPr>
          <p:spPr bwMode="auto">
            <a:xfrm>
              <a:off x="7358063" y="6726238"/>
              <a:ext cx="234950" cy="112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1000</a:t>
              </a:r>
              <a:endParaRPr lang="en-US" sz="1800"/>
            </a:p>
          </p:txBody>
        </p:sp>
        <p:sp>
          <p:nvSpPr>
            <p:cNvPr id="22624" name="Line 137"/>
            <p:cNvSpPr>
              <a:spLocks noChangeShapeType="1"/>
            </p:cNvSpPr>
            <p:nvPr/>
          </p:nvSpPr>
          <p:spPr bwMode="auto">
            <a:xfrm>
              <a:off x="7650163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25" name="Line 138"/>
            <p:cNvSpPr>
              <a:spLocks noChangeShapeType="1"/>
            </p:cNvSpPr>
            <p:nvPr/>
          </p:nvSpPr>
          <p:spPr bwMode="auto">
            <a:xfrm>
              <a:off x="7834313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26" name="Line 139"/>
            <p:cNvSpPr>
              <a:spLocks noChangeShapeType="1"/>
            </p:cNvSpPr>
            <p:nvPr/>
          </p:nvSpPr>
          <p:spPr bwMode="auto">
            <a:xfrm>
              <a:off x="8016875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27" name="Line 140"/>
            <p:cNvSpPr>
              <a:spLocks noChangeShapeType="1"/>
            </p:cNvSpPr>
            <p:nvPr/>
          </p:nvSpPr>
          <p:spPr bwMode="auto">
            <a:xfrm>
              <a:off x="8201025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28" name="Line 141"/>
            <p:cNvSpPr>
              <a:spLocks noChangeShapeType="1"/>
            </p:cNvSpPr>
            <p:nvPr/>
          </p:nvSpPr>
          <p:spPr bwMode="auto">
            <a:xfrm>
              <a:off x="8385175" y="6683375"/>
              <a:ext cx="1588" cy="42863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29" name="Rectangle 142"/>
            <p:cNvSpPr>
              <a:spLocks noChangeArrowheads="1"/>
            </p:cNvSpPr>
            <p:nvPr/>
          </p:nvSpPr>
          <p:spPr bwMode="auto">
            <a:xfrm>
              <a:off x="8267700" y="6726238"/>
              <a:ext cx="234950" cy="112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1100</a:t>
              </a:r>
              <a:endParaRPr lang="en-US" sz="1800"/>
            </a:p>
          </p:txBody>
        </p:sp>
        <p:sp>
          <p:nvSpPr>
            <p:cNvPr id="22630" name="Line 143"/>
            <p:cNvSpPr>
              <a:spLocks noChangeShapeType="1"/>
            </p:cNvSpPr>
            <p:nvPr/>
          </p:nvSpPr>
          <p:spPr bwMode="auto">
            <a:xfrm>
              <a:off x="8559800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31" name="Line 144"/>
            <p:cNvSpPr>
              <a:spLocks noChangeShapeType="1"/>
            </p:cNvSpPr>
            <p:nvPr/>
          </p:nvSpPr>
          <p:spPr bwMode="auto">
            <a:xfrm>
              <a:off x="8742363" y="6683375"/>
              <a:ext cx="1588" cy="2540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32" name="Rectangle 145"/>
            <p:cNvSpPr>
              <a:spLocks noChangeArrowheads="1"/>
            </p:cNvSpPr>
            <p:nvPr/>
          </p:nvSpPr>
          <p:spPr bwMode="auto">
            <a:xfrm>
              <a:off x="8682038" y="6726238"/>
              <a:ext cx="174625" cy="112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m/z</a:t>
              </a:r>
              <a:endParaRPr lang="en-US" sz="1800"/>
            </a:p>
          </p:txBody>
        </p:sp>
        <p:sp>
          <p:nvSpPr>
            <p:cNvPr id="22633" name="Rectangle 146"/>
            <p:cNvSpPr>
              <a:spLocks noChangeArrowheads="1"/>
            </p:cNvSpPr>
            <p:nvPr/>
          </p:nvSpPr>
          <p:spPr bwMode="auto">
            <a:xfrm>
              <a:off x="588963" y="2732088"/>
              <a:ext cx="8285163" cy="3949700"/>
            </a:xfrm>
            <a:prstGeom prst="rect">
              <a:avLst/>
            </a:prstGeom>
            <a:noFill/>
            <a:ln w="6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800">
                <a:latin typeface="Calibri" charset="0"/>
              </a:endParaRPr>
            </a:p>
          </p:txBody>
        </p:sp>
        <p:sp>
          <p:nvSpPr>
            <p:cNvPr id="22634" name="TextBox 152"/>
            <p:cNvSpPr txBox="1">
              <a:spLocks noChangeArrowheads="1"/>
            </p:cNvSpPr>
            <p:nvPr/>
          </p:nvSpPr>
          <p:spPr bwMode="auto">
            <a:xfrm>
              <a:off x="990600" y="6175128"/>
              <a:ext cx="4572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alibri" charset="0"/>
                </a:rPr>
                <a:t>b</a:t>
              </a:r>
              <a:r>
                <a:rPr lang="en-US" sz="1400" baseline="-25000">
                  <a:latin typeface="Calibri" charset="0"/>
                </a:rPr>
                <a:t>3</a:t>
              </a:r>
            </a:p>
          </p:txBody>
        </p:sp>
        <p:sp>
          <p:nvSpPr>
            <p:cNvPr id="22635" name="TextBox 153"/>
            <p:cNvSpPr txBox="1">
              <a:spLocks noChangeArrowheads="1"/>
            </p:cNvSpPr>
            <p:nvPr/>
          </p:nvSpPr>
          <p:spPr bwMode="auto">
            <a:xfrm>
              <a:off x="2007576" y="6148752"/>
              <a:ext cx="4572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alibri" charset="0"/>
                </a:rPr>
                <a:t>b</a:t>
              </a:r>
              <a:r>
                <a:rPr lang="en-US" sz="1400" baseline="-25000">
                  <a:latin typeface="Calibri" charset="0"/>
                </a:rPr>
                <a:t>4</a:t>
              </a:r>
            </a:p>
          </p:txBody>
        </p:sp>
        <p:sp>
          <p:nvSpPr>
            <p:cNvPr id="22636" name="TextBox 154"/>
            <p:cNvSpPr txBox="1">
              <a:spLocks noChangeArrowheads="1"/>
            </p:cNvSpPr>
            <p:nvPr/>
          </p:nvSpPr>
          <p:spPr bwMode="auto">
            <a:xfrm>
              <a:off x="738552" y="5451232"/>
              <a:ext cx="4572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alibri" charset="0"/>
                </a:rPr>
                <a:t>y</a:t>
              </a:r>
              <a:r>
                <a:rPr lang="en-US" sz="1400" baseline="-25000">
                  <a:latin typeface="Calibri" charset="0"/>
                </a:rPr>
                <a:t>2</a:t>
              </a:r>
            </a:p>
          </p:txBody>
        </p:sp>
        <p:sp>
          <p:nvSpPr>
            <p:cNvPr id="22637" name="TextBox 155"/>
            <p:cNvSpPr txBox="1">
              <a:spLocks noChangeArrowheads="1"/>
            </p:cNvSpPr>
            <p:nvPr/>
          </p:nvSpPr>
          <p:spPr bwMode="auto">
            <a:xfrm>
              <a:off x="2933696" y="6037384"/>
              <a:ext cx="4572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alibri" charset="0"/>
                </a:rPr>
                <a:t>b</a:t>
              </a:r>
              <a:r>
                <a:rPr lang="en-US" sz="1400" baseline="-25000">
                  <a:latin typeface="Calibri" charset="0"/>
                </a:rPr>
                <a:t>5</a:t>
              </a:r>
            </a:p>
          </p:txBody>
        </p:sp>
        <p:sp>
          <p:nvSpPr>
            <p:cNvPr id="22638" name="TextBox 156"/>
            <p:cNvSpPr txBox="1">
              <a:spLocks noChangeArrowheads="1"/>
            </p:cNvSpPr>
            <p:nvPr/>
          </p:nvSpPr>
          <p:spPr bwMode="auto">
            <a:xfrm>
              <a:off x="1365736" y="5020408"/>
              <a:ext cx="4572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alibri" charset="0"/>
                </a:rPr>
                <a:t>y</a:t>
              </a:r>
              <a:r>
                <a:rPr lang="en-US" sz="1400" baseline="-25000">
                  <a:latin typeface="Calibri" charset="0"/>
                </a:rPr>
                <a:t>3</a:t>
              </a:r>
            </a:p>
          </p:txBody>
        </p:sp>
        <p:sp>
          <p:nvSpPr>
            <p:cNvPr id="22639" name="TextBox 157"/>
            <p:cNvSpPr txBox="1">
              <a:spLocks noChangeArrowheads="1"/>
            </p:cNvSpPr>
            <p:nvPr/>
          </p:nvSpPr>
          <p:spPr bwMode="auto">
            <a:xfrm>
              <a:off x="2286000" y="5700344"/>
              <a:ext cx="4572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alibri" charset="0"/>
                </a:rPr>
                <a:t>y</a:t>
              </a:r>
              <a:r>
                <a:rPr lang="en-US" sz="1400" baseline="-25000">
                  <a:latin typeface="Calibri" charset="0"/>
                </a:rPr>
                <a:t>4</a:t>
              </a:r>
            </a:p>
          </p:txBody>
        </p:sp>
        <p:sp>
          <p:nvSpPr>
            <p:cNvPr id="22640" name="TextBox 158"/>
            <p:cNvSpPr txBox="1">
              <a:spLocks noChangeArrowheads="1"/>
            </p:cNvSpPr>
            <p:nvPr/>
          </p:nvSpPr>
          <p:spPr bwMode="auto">
            <a:xfrm>
              <a:off x="3285392" y="5281248"/>
              <a:ext cx="4572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alibri" charset="0"/>
                </a:rPr>
                <a:t>y</a:t>
              </a:r>
              <a:r>
                <a:rPr lang="en-US" sz="1400" baseline="-25000">
                  <a:latin typeface="Calibri" charset="0"/>
                </a:rPr>
                <a:t>5</a:t>
              </a:r>
            </a:p>
          </p:txBody>
        </p:sp>
        <p:sp>
          <p:nvSpPr>
            <p:cNvPr id="22641" name="TextBox 159"/>
            <p:cNvSpPr txBox="1">
              <a:spLocks noChangeArrowheads="1"/>
            </p:cNvSpPr>
            <p:nvPr/>
          </p:nvSpPr>
          <p:spPr bwMode="auto">
            <a:xfrm>
              <a:off x="4463560" y="4495800"/>
              <a:ext cx="4572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alibri" charset="0"/>
                </a:rPr>
                <a:t>y</a:t>
              </a:r>
              <a:r>
                <a:rPr lang="en-US" sz="1400" baseline="-25000">
                  <a:latin typeface="Calibri" charset="0"/>
                </a:rPr>
                <a:t>6</a:t>
              </a:r>
            </a:p>
          </p:txBody>
        </p:sp>
        <p:sp>
          <p:nvSpPr>
            <p:cNvPr id="22642" name="TextBox 160"/>
            <p:cNvSpPr txBox="1">
              <a:spLocks noChangeArrowheads="1"/>
            </p:cNvSpPr>
            <p:nvPr/>
          </p:nvSpPr>
          <p:spPr bwMode="auto">
            <a:xfrm>
              <a:off x="5503984" y="5841024"/>
              <a:ext cx="4572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alibri" charset="0"/>
                </a:rPr>
                <a:t>y</a:t>
              </a:r>
              <a:r>
                <a:rPr lang="en-US" sz="1400" baseline="-25000">
                  <a:latin typeface="Calibri" charset="0"/>
                </a:rPr>
                <a:t>7</a:t>
              </a:r>
            </a:p>
          </p:txBody>
        </p:sp>
        <p:sp>
          <p:nvSpPr>
            <p:cNvPr id="22643" name="TextBox 161"/>
            <p:cNvSpPr txBox="1">
              <a:spLocks noChangeArrowheads="1"/>
            </p:cNvSpPr>
            <p:nvPr/>
          </p:nvSpPr>
          <p:spPr bwMode="auto">
            <a:xfrm>
              <a:off x="3810000" y="6049104"/>
              <a:ext cx="4572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alibri" charset="0"/>
                </a:rPr>
                <a:t>b</a:t>
              </a:r>
              <a:r>
                <a:rPr lang="en-US" sz="1400" baseline="-25000">
                  <a:latin typeface="Calibri" charset="0"/>
                </a:rPr>
                <a:t>6</a:t>
              </a:r>
            </a:p>
          </p:txBody>
        </p:sp>
        <p:sp>
          <p:nvSpPr>
            <p:cNvPr id="22644" name="TextBox 162"/>
            <p:cNvSpPr txBox="1">
              <a:spLocks noChangeArrowheads="1"/>
            </p:cNvSpPr>
            <p:nvPr/>
          </p:nvSpPr>
          <p:spPr bwMode="auto">
            <a:xfrm>
              <a:off x="6796456" y="5213840"/>
              <a:ext cx="6096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alibri" charset="0"/>
                </a:rPr>
                <a:t>b</a:t>
              </a:r>
              <a:r>
                <a:rPr lang="en-US" sz="1400" baseline="-25000">
                  <a:latin typeface="Calibri" charset="0"/>
                </a:rPr>
                <a:t>17</a:t>
              </a:r>
              <a:r>
                <a:rPr lang="en-US" sz="1400" baseline="30000">
                  <a:latin typeface="Calibri" charset="0"/>
                </a:rPr>
                <a:t>2+</a:t>
              </a:r>
              <a:endParaRPr lang="en-US" sz="1400" baseline="-25000">
                <a:latin typeface="Calibri" charset="0"/>
              </a:endParaRPr>
            </a:p>
          </p:txBody>
        </p:sp>
        <p:sp>
          <p:nvSpPr>
            <p:cNvPr id="22645" name="TextBox 163"/>
            <p:cNvSpPr txBox="1">
              <a:spLocks noChangeArrowheads="1"/>
            </p:cNvSpPr>
            <p:nvPr/>
          </p:nvSpPr>
          <p:spPr bwMode="auto">
            <a:xfrm>
              <a:off x="4648200" y="5331023"/>
              <a:ext cx="5334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alibri" charset="0"/>
                </a:rPr>
                <a:t>y</a:t>
              </a:r>
              <a:r>
                <a:rPr lang="en-US" sz="1400" baseline="-25000">
                  <a:latin typeface="Calibri" charset="0"/>
                </a:rPr>
                <a:t>19</a:t>
              </a:r>
              <a:r>
                <a:rPr lang="en-US" sz="1400" baseline="30000">
                  <a:latin typeface="Calibri" charset="0"/>
                </a:rPr>
                <a:t>3+</a:t>
              </a:r>
            </a:p>
          </p:txBody>
        </p:sp>
        <p:sp>
          <p:nvSpPr>
            <p:cNvPr id="22646" name="TextBox 165"/>
            <p:cNvSpPr txBox="1">
              <a:spLocks noChangeArrowheads="1"/>
            </p:cNvSpPr>
            <p:nvPr/>
          </p:nvSpPr>
          <p:spPr bwMode="auto">
            <a:xfrm>
              <a:off x="7027984" y="5843952"/>
              <a:ext cx="4572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alibri" charset="0"/>
                </a:rPr>
                <a:t>y</a:t>
              </a:r>
              <a:r>
                <a:rPr lang="en-US" sz="1400" baseline="-25000">
                  <a:latin typeface="Calibri" charset="0"/>
                </a:rPr>
                <a:t>9</a:t>
              </a:r>
            </a:p>
          </p:txBody>
        </p:sp>
        <p:sp>
          <p:nvSpPr>
            <p:cNvPr id="22647" name="TextBox 166"/>
            <p:cNvSpPr txBox="1">
              <a:spLocks noChangeArrowheads="1"/>
            </p:cNvSpPr>
            <p:nvPr/>
          </p:nvSpPr>
          <p:spPr bwMode="auto">
            <a:xfrm>
              <a:off x="7924800" y="6172200"/>
              <a:ext cx="4572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alibri" charset="0"/>
                </a:rPr>
                <a:t>y</a:t>
              </a:r>
              <a:r>
                <a:rPr lang="en-US" sz="1400" baseline="-25000">
                  <a:latin typeface="Calibri" charset="0"/>
                </a:rPr>
                <a:t>10</a:t>
              </a:r>
            </a:p>
          </p:txBody>
        </p:sp>
        <p:sp>
          <p:nvSpPr>
            <p:cNvPr id="22648" name="TextBox 167"/>
            <p:cNvSpPr txBox="1">
              <a:spLocks noChangeArrowheads="1"/>
            </p:cNvSpPr>
            <p:nvPr/>
          </p:nvSpPr>
          <p:spPr bwMode="auto">
            <a:xfrm>
              <a:off x="8458200" y="5867400"/>
              <a:ext cx="4572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alibri" charset="0"/>
                </a:rPr>
                <a:t>y</a:t>
              </a:r>
              <a:r>
                <a:rPr lang="en-US" sz="1400" baseline="-25000">
                  <a:latin typeface="Calibri" charset="0"/>
                </a:rPr>
                <a:t>11</a:t>
              </a:r>
            </a:p>
          </p:txBody>
        </p:sp>
        <p:sp>
          <p:nvSpPr>
            <p:cNvPr id="22649" name="TextBox 168"/>
            <p:cNvSpPr txBox="1">
              <a:spLocks noChangeArrowheads="1"/>
            </p:cNvSpPr>
            <p:nvPr/>
          </p:nvSpPr>
          <p:spPr bwMode="auto">
            <a:xfrm>
              <a:off x="2608384" y="6145824"/>
              <a:ext cx="6096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alibri" charset="0"/>
                </a:rPr>
                <a:t>y</a:t>
              </a:r>
              <a:r>
                <a:rPr lang="en-US" sz="1400" baseline="-25000">
                  <a:latin typeface="Calibri" charset="0"/>
                </a:rPr>
                <a:t>9</a:t>
              </a:r>
              <a:r>
                <a:rPr lang="en-US" sz="1400" baseline="30000">
                  <a:latin typeface="Calibri" charset="0"/>
                </a:rPr>
                <a:t>2+</a:t>
              </a:r>
              <a:endParaRPr lang="en-US" sz="1400" baseline="-25000">
                <a:latin typeface="Calibri" charset="0"/>
              </a:endParaRPr>
            </a:p>
          </p:txBody>
        </p:sp>
        <p:sp>
          <p:nvSpPr>
            <p:cNvPr id="22650" name="TextBox 169"/>
            <p:cNvSpPr txBox="1">
              <a:spLocks noChangeArrowheads="1"/>
            </p:cNvSpPr>
            <p:nvPr/>
          </p:nvSpPr>
          <p:spPr bwMode="auto">
            <a:xfrm>
              <a:off x="5588976" y="5284176"/>
              <a:ext cx="5334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alibri" charset="0"/>
                </a:rPr>
                <a:t>y</a:t>
              </a:r>
              <a:r>
                <a:rPr lang="en-US" sz="1400" baseline="-25000">
                  <a:latin typeface="Calibri" charset="0"/>
                </a:rPr>
                <a:t>14</a:t>
              </a:r>
              <a:r>
                <a:rPr lang="en-US" sz="1400" baseline="30000">
                  <a:latin typeface="Calibri" charset="0"/>
                </a:rPr>
                <a:t>2+</a:t>
              </a:r>
            </a:p>
          </p:txBody>
        </p:sp>
        <p:sp>
          <p:nvSpPr>
            <p:cNvPr id="22651" name="TextBox 170"/>
            <p:cNvSpPr txBox="1">
              <a:spLocks noChangeArrowheads="1"/>
            </p:cNvSpPr>
            <p:nvPr/>
          </p:nvSpPr>
          <p:spPr bwMode="auto">
            <a:xfrm>
              <a:off x="6359768" y="5545016"/>
              <a:ext cx="6096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alibri" charset="0"/>
                </a:rPr>
                <a:t>b</a:t>
              </a:r>
              <a:r>
                <a:rPr lang="en-US" sz="1400" baseline="-25000">
                  <a:latin typeface="Calibri" charset="0"/>
                </a:rPr>
                <a:t>16</a:t>
              </a:r>
              <a:r>
                <a:rPr lang="en-US" sz="1400" baseline="30000">
                  <a:latin typeface="Calibri" charset="0"/>
                </a:rPr>
                <a:t>2+</a:t>
              </a:r>
              <a:endParaRPr lang="en-US" sz="1400" baseline="-25000">
                <a:latin typeface="Calibri" charset="0"/>
              </a:endParaRPr>
            </a:p>
          </p:txBody>
        </p:sp>
        <p:sp>
          <p:nvSpPr>
            <p:cNvPr id="22652" name="TextBox 171"/>
            <p:cNvSpPr txBox="1">
              <a:spLocks noChangeArrowheads="1"/>
            </p:cNvSpPr>
            <p:nvPr/>
          </p:nvSpPr>
          <p:spPr bwMode="auto">
            <a:xfrm>
              <a:off x="5843952" y="5682760"/>
              <a:ext cx="6096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alibri" charset="0"/>
                </a:rPr>
                <a:t>b</a:t>
              </a:r>
              <a:r>
                <a:rPr lang="en-US" sz="1400" baseline="-25000">
                  <a:latin typeface="Calibri" charset="0"/>
                </a:rPr>
                <a:t>15</a:t>
              </a:r>
              <a:r>
                <a:rPr lang="en-US" sz="1400" baseline="30000">
                  <a:latin typeface="Calibri" charset="0"/>
                </a:rPr>
                <a:t>2+</a:t>
              </a:r>
              <a:endParaRPr lang="en-US" sz="1400" baseline="-25000">
                <a:latin typeface="Calibri" charset="0"/>
              </a:endParaRPr>
            </a:p>
          </p:txBody>
        </p:sp>
        <p:sp>
          <p:nvSpPr>
            <p:cNvPr id="22653" name="TextBox 172"/>
            <p:cNvSpPr txBox="1">
              <a:spLocks noChangeArrowheads="1"/>
            </p:cNvSpPr>
            <p:nvPr/>
          </p:nvSpPr>
          <p:spPr bwMode="auto">
            <a:xfrm>
              <a:off x="3484680" y="6096000"/>
              <a:ext cx="6096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alibri" charset="0"/>
                </a:rPr>
                <a:t>b</a:t>
              </a:r>
              <a:r>
                <a:rPr lang="en-US" sz="1400" baseline="-25000">
                  <a:latin typeface="Calibri" charset="0"/>
                </a:rPr>
                <a:t>9</a:t>
              </a:r>
              <a:r>
                <a:rPr lang="en-US" sz="1400" baseline="30000">
                  <a:latin typeface="Calibri" charset="0"/>
                </a:rPr>
                <a:t>2+</a:t>
              </a:r>
              <a:endParaRPr lang="en-US" sz="1400" baseline="-25000">
                <a:latin typeface="Calibri" charset="0"/>
              </a:endParaRPr>
            </a:p>
          </p:txBody>
        </p:sp>
        <p:sp>
          <p:nvSpPr>
            <p:cNvPr id="22654" name="TextBox 173"/>
            <p:cNvSpPr txBox="1">
              <a:spLocks noChangeArrowheads="1"/>
            </p:cNvSpPr>
            <p:nvPr/>
          </p:nvSpPr>
          <p:spPr bwMode="auto">
            <a:xfrm>
              <a:off x="5257800" y="4601304"/>
              <a:ext cx="6096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alibri" charset="0"/>
                </a:rPr>
                <a:t>b</a:t>
              </a:r>
              <a:r>
                <a:rPr lang="en-US" sz="1400" baseline="-25000">
                  <a:latin typeface="Calibri" charset="0"/>
                </a:rPr>
                <a:t>14</a:t>
              </a:r>
              <a:r>
                <a:rPr lang="en-US" sz="1400" baseline="30000">
                  <a:latin typeface="Calibri" charset="0"/>
                </a:rPr>
                <a:t>2+</a:t>
              </a:r>
              <a:endParaRPr lang="en-US" sz="1400" baseline="-25000">
                <a:latin typeface="Calibri" charset="0"/>
              </a:endParaRPr>
            </a:p>
          </p:txBody>
        </p:sp>
        <p:sp>
          <p:nvSpPr>
            <p:cNvPr id="22655" name="TextBox 174"/>
            <p:cNvSpPr txBox="1">
              <a:spLocks noChangeArrowheads="1"/>
            </p:cNvSpPr>
            <p:nvPr/>
          </p:nvSpPr>
          <p:spPr bwMode="auto">
            <a:xfrm>
              <a:off x="7139352" y="4996960"/>
              <a:ext cx="6096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alibri" charset="0"/>
                </a:rPr>
                <a:t>b</a:t>
              </a:r>
              <a:r>
                <a:rPr lang="en-US" sz="1400" baseline="-25000">
                  <a:latin typeface="Calibri" charset="0"/>
                </a:rPr>
                <a:t>18</a:t>
              </a:r>
              <a:r>
                <a:rPr lang="en-US" sz="1400" baseline="30000">
                  <a:latin typeface="Calibri" charset="0"/>
                </a:rPr>
                <a:t>2+</a:t>
              </a:r>
              <a:endParaRPr lang="en-US" sz="1400" baseline="-25000">
                <a:latin typeface="Calibri" charset="0"/>
              </a:endParaRPr>
            </a:p>
          </p:txBody>
        </p:sp>
        <p:sp>
          <p:nvSpPr>
            <p:cNvPr id="22656" name="TextBox 175"/>
            <p:cNvSpPr txBox="1">
              <a:spLocks noChangeArrowheads="1"/>
            </p:cNvSpPr>
            <p:nvPr/>
          </p:nvSpPr>
          <p:spPr bwMode="auto">
            <a:xfrm>
              <a:off x="7602416" y="5178672"/>
              <a:ext cx="6096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alibri" charset="0"/>
                </a:rPr>
                <a:t>b</a:t>
              </a:r>
              <a:r>
                <a:rPr lang="en-US" sz="1400" baseline="-25000">
                  <a:latin typeface="Calibri" charset="0"/>
                </a:rPr>
                <a:t>19</a:t>
              </a:r>
              <a:r>
                <a:rPr lang="en-US" sz="1400" baseline="30000">
                  <a:latin typeface="Calibri" charset="0"/>
                </a:rPr>
                <a:t>2+</a:t>
              </a:r>
              <a:endParaRPr lang="en-US" sz="1400" baseline="-25000">
                <a:latin typeface="Calibri" charset="0"/>
              </a:endParaRPr>
            </a:p>
          </p:txBody>
        </p:sp>
        <p:cxnSp>
          <p:nvCxnSpPr>
            <p:cNvPr id="178" name="Straight Connector 177"/>
            <p:cNvCxnSpPr/>
            <p:nvPr/>
          </p:nvCxnSpPr>
          <p:spPr>
            <a:xfrm rot="5400000">
              <a:off x="5410994" y="5942807"/>
              <a:ext cx="7620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658" name="TextBox 261"/>
            <p:cNvSpPr txBox="1">
              <a:spLocks noChangeArrowheads="1"/>
            </p:cNvSpPr>
            <p:nvPr/>
          </p:nvSpPr>
          <p:spPr bwMode="auto">
            <a:xfrm>
              <a:off x="4191000" y="2992312"/>
              <a:ext cx="1752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latin typeface="Calibri" charset="0"/>
                </a:rPr>
                <a:t>(M+3H)</a:t>
              </a:r>
              <a:r>
                <a:rPr lang="en-US" sz="1800" baseline="30000">
                  <a:latin typeface="Calibri" charset="0"/>
                </a:rPr>
                <a:t>3+</a:t>
              </a:r>
              <a:r>
                <a:rPr lang="en-US" sz="1800">
                  <a:latin typeface="Calibri" charset="0"/>
                </a:rPr>
                <a:t>-2H</a:t>
              </a:r>
              <a:r>
                <a:rPr lang="en-US" sz="1800" baseline="-25000">
                  <a:latin typeface="Calibri" charset="0"/>
                </a:rPr>
                <a:t>2</a:t>
              </a:r>
              <a:r>
                <a:rPr lang="en-US" sz="1800">
                  <a:latin typeface="Calibri" charset="0"/>
                </a:rPr>
                <a:t>0</a:t>
              </a:r>
            </a:p>
          </p:txBody>
        </p:sp>
        <p:sp>
          <p:nvSpPr>
            <p:cNvPr id="22659" name="TextBox 213"/>
            <p:cNvSpPr txBox="1">
              <a:spLocks noChangeArrowheads="1"/>
            </p:cNvSpPr>
            <p:nvPr/>
          </p:nvSpPr>
          <p:spPr bwMode="auto">
            <a:xfrm>
              <a:off x="6069795" y="5963730"/>
              <a:ext cx="5334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alibri" charset="0"/>
                </a:rPr>
                <a:t>y</a:t>
              </a:r>
              <a:r>
                <a:rPr lang="en-US" sz="1400" baseline="-25000">
                  <a:latin typeface="Calibri" charset="0"/>
                </a:rPr>
                <a:t>15</a:t>
              </a:r>
              <a:r>
                <a:rPr lang="en-US" sz="1400" baseline="30000">
                  <a:latin typeface="Calibri" charset="0"/>
                </a:rPr>
                <a:t>2+</a:t>
              </a:r>
            </a:p>
          </p:txBody>
        </p:sp>
      </p:grpSp>
      <p:sp>
        <p:nvSpPr>
          <p:cNvPr id="22531" name="TextBox 151"/>
          <p:cNvSpPr txBox="1">
            <a:spLocks noChangeArrowheads="1"/>
          </p:cNvSpPr>
          <p:nvPr/>
        </p:nvSpPr>
        <p:spPr bwMode="auto">
          <a:xfrm>
            <a:off x="2736850" y="1274763"/>
            <a:ext cx="37084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ea typeface="Arial" charset="0"/>
                <a:cs typeface="Arial" charset="0"/>
              </a:rPr>
              <a:t>AMVIVVVNkGTGNLELVAVR </a:t>
            </a:r>
          </a:p>
        </p:txBody>
      </p:sp>
      <p:cxnSp>
        <p:nvCxnSpPr>
          <p:cNvPr id="245" name="Straight Connector 244"/>
          <p:cNvCxnSpPr/>
          <p:nvPr/>
        </p:nvCxnSpPr>
        <p:spPr bwMode="auto">
          <a:xfrm rot="5400000">
            <a:off x="3914775" y="1717675"/>
            <a:ext cx="26828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3" name="TextBox 264"/>
          <p:cNvSpPr txBox="1">
            <a:spLocks noChangeArrowheads="1"/>
          </p:cNvSpPr>
          <p:nvPr/>
        </p:nvSpPr>
        <p:spPr bwMode="auto">
          <a:xfrm>
            <a:off x="649288" y="606425"/>
            <a:ext cx="7897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MS/MS spectrum of ion m/z 749.2 corresponding to residues 427-446 of Arah1 with K 435 fructose lysine</a:t>
            </a:r>
          </a:p>
        </p:txBody>
      </p:sp>
      <p:sp>
        <p:nvSpPr>
          <p:cNvPr id="173" name="TextBox 172"/>
          <p:cNvSpPr txBox="1"/>
          <p:nvPr/>
        </p:nvSpPr>
        <p:spPr>
          <a:xfrm>
            <a:off x="33338" y="157163"/>
            <a:ext cx="2105025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>
                <a:latin typeface="+mn-lt"/>
                <a:ea typeface="+mn-ea"/>
                <a:cs typeface="+mn-cs"/>
              </a:rPr>
              <a:t>glucose</a:t>
            </a:r>
          </a:p>
        </p:txBody>
      </p:sp>
      <p:sp>
        <p:nvSpPr>
          <p:cNvPr id="22535" name="TextBox 173"/>
          <p:cNvSpPr txBox="1">
            <a:spLocks noChangeArrowheads="1"/>
          </p:cNvSpPr>
          <p:nvPr/>
        </p:nvSpPr>
        <p:spPr bwMode="auto">
          <a:xfrm>
            <a:off x="3849688" y="1817688"/>
            <a:ext cx="454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FL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42938" cy="579438"/>
          </a:xfrm>
        </p:spPr>
        <p:txBody>
          <a:bodyPr/>
          <a:lstStyle/>
          <a:p>
            <a:r>
              <a:rPr lang="en-US" sz="1600" smtClean="0"/>
              <a:t>raw</a:t>
            </a: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6000"/>
            <a:ext cx="8966200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Rectangle 6"/>
          <p:cNvSpPr>
            <a:spLocks noChangeArrowheads="1"/>
          </p:cNvSpPr>
          <p:nvPr/>
        </p:nvSpPr>
        <p:spPr bwMode="auto">
          <a:xfrm>
            <a:off x="838200" y="914400"/>
            <a:ext cx="784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MS/MS spectrum of ion m/z 473.2 corresponding to residues 415-426 of Arah1</a:t>
            </a:r>
          </a:p>
        </p:txBody>
      </p:sp>
      <p:sp>
        <p:nvSpPr>
          <p:cNvPr id="23557" name="Rectangle 3"/>
          <p:cNvSpPr>
            <a:spLocks noChangeArrowheads="1"/>
          </p:cNvSpPr>
          <p:nvPr/>
        </p:nvSpPr>
        <p:spPr bwMode="auto">
          <a:xfrm>
            <a:off x="3289300" y="1577975"/>
            <a:ext cx="24495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>
                <a:ea typeface="Arial" charset="0"/>
                <a:cs typeface="Arial" charset="0"/>
              </a:rPr>
              <a:t>EGALmLPHFN(SK)</a:t>
            </a:r>
            <a:r>
              <a:rPr lang="en-US" sz="1800" baseline="-25000">
                <a:ea typeface="Arial" charset="0"/>
                <a:cs typeface="Arial" charset="0"/>
              </a:rPr>
              <a:t>CM</a:t>
            </a:r>
          </a:p>
        </p:txBody>
      </p:sp>
      <p:sp>
        <p:nvSpPr>
          <p:cNvPr id="23558" name="TextBox 13"/>
          <p:cNvSpPr txBox="1">
            <a:spLocks noChangeArrowheads="1"/>
          </p:cNvSpPr>
          <p:nvPr/>
        </p:nvSpPr>
        <p:spPr bwMode="auto">
          <a:xfrm>
            <a:off x="3948113" y="3279775"/>
            <a:ext cx="5334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8</a:t>
            </a:r>
            <a:r>
              <a:rPr lang="en-US" sz="1100" baseline="30000"/>
              <a:t>++</a:t>
            </a:r>
          </a:p>
        </p:txBody>
      </p:sp>
      <p:sp>
        <p:nvSpPr>
          <p:cNvPr id="23559" name="TextBox 13"/>
          <p:cNvSpPr txBox="1">
            <a:spLocks noChangeArrowheads="1"/>
          </p:cNvSpPr>
          <p:nvPr/>
        </p:nvSpPr>
        <p:spPr bwMode="auto">
          <a:xfrm>
            <a:off x="4953000" y="5181600"/>
            <a:ext cx="5334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10</a:t>
            </a:r>
            <a:r>
              <a:rPr lang="en-US" sz="1100" baseline="30000"/>
              <a:t>++</a:t>
            </a:r>
          </a:p>
        </p:txBody>
      </p:sp>
      <p:sp>
        <p:nvSpPr>
          <p:cNvPr id="23560" name="TextBox 13"/>
          <p:cNvSpPr txBox="1">
            <a:spLocks noChangeArrowheads="1"/>
          </p:cNvSpPr>
          <p:nvPr/>
        </p:nvSpPr>
        <p:spPr bwMode="auto">
          <a:xfrm>
            <a:off x="3159125" y="2386013"/>
            <a:ext cx="5334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7</a:t>
            </a:r>
            <a:r>
              <a:rPr lang="en-US" sz="1100" baseline="30000"/>
              <a:t>++</a:t>
            </a:r>
          </a:p>
        </p:txBody>
      </p:sp>
      <p:sp>
        <p:nvSpPr>
          <p:cNvPr id="23561" name="TextBox 13"/>
          <p:cNvSpPr txBox="1">
            <a:spLocks noChangeArrowheads="1"/>
          </p:cNvSpPr>
          <p:nvPr/>
        </p:nvSpPr>
        <p:spPr bwMode="auto">
          <a:xfrm>
            <a:off x="2514600" y="4724400"/>
            <a:ext cx="5334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6</a:t>
            </a:r>
            <a:r>
              <a:rPr lang="en-US" sz="1100" baseline="30000"/>
              <a:t>++</a:t>
            </a:r>
          </a:p>
        </p:txBody>
      </p:sp>
      <p:sp>
        <p:nvSpPr>
          <p:cNvPr id="23562" name="TextBox 13"/>
          <p:cNvSpPr txBox="1">
            <a:spLocks noChangeArrowheads="1"/>
          </p:cNvSpPr>
          <p:nvPr/>
        </p:nvSpPr>
        <p:spPr bwMode="auto">
          <a:xfrm>
            <a:off x="1905000" y="3962400"/>
            <a:ext cx="5334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5</a:t>
            </a:r>
            <a:r>
              <a:rPr lang="en-US" sz="1100" baseline="30000"/>
              <a:t>++</a:t>
            </a:r>
          </a:p>
        </p:txBody>
      </p:sp>
      <p:sp>
        <p:nvSpPr>
          <p:cNvPr id="23563" name="TextBox 13"/>
          <p:cNvSpPr txBox="1">
            <a:spLocks noChangeArrowheads="1"/>
          </p:cNvSpPr>
          <p:nvPr/>
        </p:nvSpPr>
        <p:spPr bwMode="auto">
          <a:xfrm>
            <a:off x="2743200" y="5146675"/>
            <a:ext cx="5334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10</a:t>
            </a:r>
            <a:r>
              <a:rPr lang="en-US" sz="1100" baseline="30000"/>
              <a:t>3+</a:t>
            </a:r>
          </a:p>
        </p:txBody>
      </p:sp>
      <p:sp>
        <p:nvSpPr>
          <p:cNvPr id="23564" name="TextBox 13"/>
          <p:cNvSpPr txBox="1">
            <a:spLocks noChangeArrowheads="1"/>
          </p:cNvSpPr>
          <p:nvPr/>
        </p:nvSpPr>
        <p:spPr bwMode="auto">
          <a:xfrm>
            <a:off x="3608388" y="4270375"/>
            <a:ext cx="6858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b</a:t>
            </a:r>
            <a:r>
              <a:rPr lang="en-US" sz="1100" baseline="-25000"/>
              <a:t>5</a:t>
            </a:r>
            <a:r>
              <a:rPr lang="en-US" sz="1100" baseline="30000"/>
              <a:t>-H</a:t>
            </a:r>
            <a:r>
              <a:rPr lang="en-US" sz="1100" baseline="-25000"/>
              <a:t>2</a:t>
            </a:r>
            <a:r>
              <a:rPr lang="en-US" sz="1100" baseline="30000"/>
              <a:t>O</a:t>
            </a:r>
          </a:p>
        </p:txBody>
      </p:sp>
      <p:sp>
        <p:nvSpPr>
          <p:cNvPr id="23565" name="TextBox 13"/>
          <p:cNvSpPr txBox="1">
            <a:spLocks noChangeArrowheads="1"/>
          </p:cNvSpPr>
          <p:nvPr/>
        </p:nvSpPr>
        <p:spPr bwMode="auto">
          <a:xfrm>
            <a:off x="6945313" y="5181600"/>
            <a:ext cx="5334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6</a:t>
            </a:r>
            <a:endParaRPr lang="en-US" sz="1100" baseline="30000"/>
          </a:p>
        </p:txBody>
      </p:sp>
      <p:sp>
        <p:nvSpPr>
          <p:cNvPr id="23566" name="TextBox 13"/>
          <p:cNvSpPr txBox="1">
            <a:spLocks noChangeArrowheads="1"/>
          </p:cNvSpPr>
          <p:nvPr/>
        </p:nvSpPr>
        <p:spPr bwMode="auto">
          <a:xfrm>
            <a:off x="4592638" y="4953000"/>
            <a:ext cx="5334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9</a:t>
            </a:r>
            <a:r>
              <a:rPr lang="en-US" sz="1100" baseline="30000"/>
              <a:t>++</a:t>
            </a:r>
          </a:p>
        </p:txBody>
      </p:sp>
      <p:sp>
        <p:nvSpPr>
          <p:cNvPr id="23567" name="TextBox 13"/>
          <p:cNvSpPr txBox="1">
            <a:spLocks noChangeArrowheads="1"/>
          </p:cNvSpPr>
          <p:nvPr/>
        </p:nvSpPr>
        <p:spPr bwMode="auto">
          <a:xfrm>
            <a:off x="1371600" y="5257800"/>
            <a:ext cx="381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2</a:t>
            </a:r>
            <a:r>
              <a:rPr lang="en-US" sz="1100"/>
              <a:t>’</a:t>
            </a:r>
          </a:p>
        </p:txBody>
      </p:sp>
      <p:sp>
        <p:nvSpPr>
          <p:cNvPr id="23568" name="TextBox 13"/>
          <p:cNvSpPr txBox="1">
            <a:spLocks noChangeArrowheads="1"/>
          </p:cNvSpPr>
          <p:nvPr/>
        </p:nvSpPr>
        <p:spPr bwMode="auto">
          <a:xfrm>
            <a:off x="685800" y="5257800"/>
            <a:ext cx="381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2</a:t>
            </a:r>
            <a:endParaRPr lang="en-US" sz="11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6"/>
          <p:cNvSpPr>
            <a:spLocks noChangeArrowheads="1"/>
          </p:cNvSpPr>
          <p:nvPr/>
        </p:nvSpPr>
        <p:spPr bwMode="auto">
          <a:xfrm>
            <a:off x="846138" y="652463"/>
            <a:ext cx="7848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MS/MS spectrum of ion m/z 754.6 corresponding to residues 516-534 of Arah1 with K522/531 CML</a:t>
            </a:r>
          </a:p>
        </p:txBody>
      </p:sp>
      <p:sp>
        <p:nvSpPr>
          <p:cNvPr id="24579" name="TextBox 9"/>
          <p:cNvSpPr txBox="1">
            <a:spLocks noChangeArrowheads="1"/>
          </p:cNvSpPr>
          <p:nvPr/>
        </p:nvSpPr>
        <p:spPr bwMode="auto">
          <a:xfrm>
            <a:off x="7772400" y="5105400"/>
            <a:ext cx="381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b</a:t>
            </a:r>
            <a:r>
              <a:rPr lang="en-US" sz="1100" baseline="-25000"/>
              <a:t>12</a:t>
            </a:r>
            <a:endParaRPr lang="en-US" sz="1100" baseline="30000"/>
          </a:p>
        </p:txBody>
      </p:sp>
      <p:sp>
        <p:nvSpPr>
          <p:cNvPr id="24580" name="TextBox 13"/>
          <p:cNvSpPr txBox="1">
            <a:spLocks noChangeArrowheads="1"/>
          </p:cNvSpPr>
          <p:nvPr/>
        </p:nvSpPr>
        <p:spPr bwMode="auto">
          <a:xfrm>
            <a:off x="1998663" y="2819400"/>
            <a:ext cx="5334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14</a:t>
            </a:r>
            <a:r>
              <a:rPr lang="en-US" sz="1100" baseline="30000"/>
              <a:t>3+</a:t>
            </a:r>
          </a:p>
        </p:txBody>
      </p:sp>
      <p:sp>
        <p:nvSpPr>
          <p:cNvPr id="24581" name="TextBox 13"/>
          <p:cNvSpPr txBox="1">
            <a:spLocks noChangeArrowheads="1"/>
          </p:cNvSpPr>
          <p:nvPr/>
        </p:nvSpPr>
        <p:spPr bwMode="auto">
          <a:xfrm>
            <a:off x="3200400" y="4419600"/>
            <a:ext cx="5334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18</a:t>
            </a:r>
            <a:r>
              <a:rPr lang="en-US" sz="1100" baseline="30000"/>
              <a:t>3+</a:t>
            </a:r>
          </a:p>
        </p:txBody>
      </p:sp>
      <p:sp>
        <p:nvSpPr>
          <p:cNvPr id="24582" name="TextBox 9"/>
          <p:cNvSpPr txBox="1">
            <a:spLocks noChangeArrowheads="1"/>
          </p:cNvSpPr>
          <p:nvPr/>
        </p:nvSpPr>
        <p:spPr bwMode="auto">
          <a:xfrm>
            <a:off x="446088" y="5334000"/>
            <a:ext cx="6858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3</a:t>
            </a:r>
            <a:r>
              <a:rPr lang="en-US" sz="1100" baseline="30000"/>
              <a:t>-H</a:t>
            </a:r>
            <a:r>
              <a:rPr lang="en-US" sz="1100" baseline="-25000"/>
              <a:t>2</a:t>
            </a:r>
            <a:r>
              <a:rPr lang="en-US" sz="1100" baseline="30000"/>
              <a:t>O</a:t>
            </a:r>
          </a:p>
        </p:txBody>
      </p:sp>
      <p:sp>
        <p:nvSpPr>
          <p:cNvPr id="24583" name="TextBox 9"/>
          <p:cNvSpPr txBox="1">
            <a:spLocks noChangeArrowheads="1"/>
          </p:cNvSpPr>
          <p:nvPr/>
        </p:nvSpPr>
        <p:spPr bwMode="auto">
          <a:xfrm>
            <a:off x="1724025" y="5181600"/>
            <a:ext cx="6858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3</a:t>
            </a:r>
            <a:r>
              <a:rPr lang="en-US" sz="1100" baseline="30000"/>
              <a:t>-NH</a:t>
            </a:r>
            <a:r>
              <a:rPr lang="en-US" sz="1100" baseline="-25000"/>
              <a:t>3</a:t>
            </a:r>
          </a:p>
        </p:txBody>
      </p:sp>
      <p:sp>
        <p:nvSpPr>
          <p:cNvPr id="24584" name="TextBox 9"/>
          <p:cNvSpPr txBox="1">
            <a:spLocks noChangeArrowheads="1"/>
          </p:cNvSpPr>
          <p:nvPr/>
        </p:nvSpPr>
        <p:spPr bwMode="auto">
          <a:xfrm>
            <a:off x="2867025" y="5105400"/>
            <a:ext cx="381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5</a:t>
            </a:r>
            <a:endParaRPr lang="en-US" sz="1100" baseline="30000"/>
          </a:p>
        </p:txBody>
      </p:sp>
      <p:sp>
        <p:nvSpPr>
          <p:cNvPr id="24585" name="TextBox 13"/>
          <p:cNvSpPr txBox="1">
            <a:spLocks noChangeArrowheads="1"/>
          </p:cNvSpPr>
          <p:nvPr/>
        </p:nvSpPr>
        <p:spPr bwMode="auto">
          <a:xfrm>
            <a:off x="3502025" y="4548188"/>
            <a:ext cx="5334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b</a:t>
            </a:r>
            <a:r>
              <a:rPr lang="en-US" sz="1100" baseline="-25000"/>
              <a:t>13</a:t>
            </a:r>
            <a:r>
              <a:rPr lang="en-US" sz="1100" baseline="30000"/>
              <a:t>++</a:t>
            </a:r>
          </a:p>
        </p:txBody>
      </p:sp>
      <p:sp>
        <p:nvSpPr>
          <p:cNvPr id="24586" name="TextBox 9"/>
          <p:cNvSpPr txBox="1">
            <a:spLocks noChangeArrowheads="1"/>
          </p:cNvSpPr>
          <p:nvPr/>
        </p:nvSpPr>
        <p:spPr bwMode="auto">
          <a:xfrm>
            <a:off x="4648200" y="3429000"/>
            <a:ext cx="381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b</a:t>
            </a:r>
            <a:r>
              <a:rPr lang="en-US" sz="1100" baseline="-25000"/>
              <a:t>8</a:t>
            </a:r>
            <a:endParaRPr lang="en-US" sz="1100" baseline="30000"/>
          </a:p>
        </p:txBody>
      </p:sp>
      <p:sp>
        <p:nvSpPr>
          <p:cNvPr id="24587" name="TextBox 9"/>
          <p:cNvSpPr txBox="1">
            <a:spLocks noChangeArrowheads="1"/>
          </p:cNvSpPr>
          <p:nvPr/>
        </p:nvSpPr>
        <p:spPr bwMode="auto">
          <a:xfrm>
            <a:off x="4565650" y="5421313"/>
            <a:ext cx="3810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7</a:t>
            </a:r>
            <a:endParaRPr lang="en-US" sz="1100" baseline="3000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2881313" y="1422400"/>
            <a:ext cx="3000375" cy="48736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1800" dirty="0" err="1">
                <a:latin typeface="Arial" pitchFamily="34" charset="0"/>
                <a:ea typeface="+mj-ea"/>
                <a:cs typeface="Arial" pitchFamily="34" charset="0"/>
              </a:rPr>
              <a:t>IFLAGDkDNVIDQIEkQAK</a:t>
            </a:r>
            <a:endParaRPr lang="en-US" sz="1800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4589" name="TextBox 2"/>
          <p:cNvSpPr txBox="1">
            <a:spLocks noChangeArrowheads="1"/>
          </p:cNvSpPr>
          <p:nvPr/>
        </p:nvSpPr>
        <p:spPr bwMode="auto">
          <a:xfrm>
            <a:off x="152400" y="152400"/>
            <a:ext cx="1981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Calibri" charset="0"/>
              </a:rPr>
              <a:t> roasted </a:t>
            </a:r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3795713" y="1887538"/>
            <a:ext cx="287337" cy="158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91" name="TextBox 267"/>
          <p:cNvSpPr txBox="1">
            <a:spLocks noChangeArrowheads="1"/>
          </p:cNvSpPr>
          <p:nvPr/>
        </p:nvSpPr>
        <p:spPr bwMode="auto">
          <a:xfrm>
            <a:off x="3632200" y="1935163"/>
            <a:ext cx="609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CML</a:t>
            </a:r>
          </a:p>
        </p:txBody>
      </p:sp>
      <p:cxnSp>
        <p:nvCxnSpPr>
          <p:cNvPr id="17" name="Straight Connector 16"/>
          <p:cNvCxnSpPr/>
          <p:nvPr/>
        </p:nvCxnSpPr>
        <p:spPr>
          <a:xfrm rot="5400000">
            <a:off x="4981575" y="1909763"/>
            <a:ext cx="287337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93" name="TextBox 267"/>
          <p:cNvSpPr txBox="1">
            <a:spLocks noChangeArrowheads="1"/>
          </p:cNvSpPr>
          <p:nvPr/>
        </p:nvSpPr>
        <p:spPr bwMode="auto">
          <a:xfrm>
            <a:off x="4818063" y="1957388"/>
            <a:ext cx="609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CML</a:t>
            </a:r>
          </a:p>
        </p:txBody>
      </p:sp>
      <p:sp>
        <p:nvSpPr>
          <p:cNvPr id="24594" name="AutoShape 3"/>
          <p:cNvSpPr>
            <a:spLocks noChangeAspect="1" noChangeArrowheads="1" noTextEdit="1"/>
          </p:cNvSpPr>
          <p:nvPr/>
        </p:nvSpPr>
        <p:spPr bwMode="auto">
          <a:xfrm>
            <a:off x="0" y="2798763"/>
            <a:ext cx="9026525" cy="327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5" name="Rectangle 5"/>
          <p:cNvSpPr>
            <a:spLocks noChangeArrowheads="1"/>
          </p:cNvSpPr>
          <p:nvPr/>
        </p:nvSpPr>
        <p:spPr bwMode="auto">
          <a:xfrm>
            <a:off x="450850" y="2816225"/>
            <a:ext cx="8532813" cy="3070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4596" name="Freeform 6"/>
          <p:cNvSpPr>
            <a:spLocks/>
          </p:cNvSpPr>
          <p:nvPr/>
        </p:nvSpPr>
        <p:spPr bwMode="auto">
          <a:xfrm>
            <a:off x="477838" y="3068638"/>
            <a:ext cx="8497887" cy="2790825"/>
          </a:xfrm>
          <a:custGeom>
            <a:avLst/>
            <a:gdLst>
              <a:gd name="T0" fmla="*/ 199091538 w 5353"/>
              <a:gd name="T1" fmla="*/ 2147483647 h 1758"/>
              <a:gd name="T2" fmla="*/ 413305601 w 5353"/>
              <a:gd name="T3" fmla="*/ 2147483647 h 1758"/>
              <a:gd name="T4" fmla="*/ 627518076 w 5353"/>
              <a:gd name="T5" fmla="*/ 2147483647 h 1758"/>
              <a:gd name="T6" fmla="*/ 841732138 w 5353"/>
              <a:gd name="T7" fmla="*/ 2147483647 h 1758"/>
              <a:gd name="T8" fmla="*/ 1055944613 w 5353"/>
              <a:gd name="T9" fmla="*/ 2147483647 h 1758"/>
              <a:gd name="T10" fmla="*/ 1270158675 w 5353"/>
              <a:gd name="T11" fmla="*/ 2147483647 h 1758"/>
              <a:gd name="T12" fmla="*/ 1484371150 w 5353"/>
              <a:gd name="T13" fmla="*/ 2147483647 h 1758"/>
              <a:gd name="T14" fmla="*/ 1698585213 w 5353"/>
              <a:gd name="T15" fmla="*/ 2147483647 h 1758"/>
              <a:gd name="T16" fmla="*/ 1912797687 w 5353"/>
              <a:gd name="T17" fmla="*/ 2147483647 h 1758"/>
              <a:gd name="T18" fmla="*/ 2127011750 w 5353"/>
              <a:gd name="T19" fmla="*/ 2147483647 h 1758"/>
              <a:gd name="T20" fmla="*/ 2147483647 w 5353"/>
              <a:gd name="T21" fmla="*/ 2147483647 h 1758"/>
              <a:gd name="T22" fmla="*/ 2147483647 w 5353"/>
              <a:gd name="T23" fmla="*/ 2147483647 h 1758"/>
              <a:gd name="T24" fmla="*/ 2147483647 w 5353"/>
              <a:gd name="T25" fmla="*/ 2147483647 h 1758"/>
              <a:gd name="T26" fmla="*/ 2147483647 w 5353"/>
              <a:gd name="T27" fmla="*/ 2147483647 h 1758"/>
              <a:gd name="T28" fmla="*/ 2147483647 w 5353"/>
              <a:gd name="T29" fmla="*/ 2147483647 h 1758"/>
              <a:gd name="T30" fmla="*/ 2147483647 w 5353"/>
              <a:gd name="T31" fmla="*/ 2147483647 h 1758"/>
              <a:gd name="T32" fmla="*/ 2147483647 w 5353"/>
              <a:gd name="T33" fmla="*/ 2147483647 h 1758"/>
              <a:gd name="T34" fmla="*/ 2147483647 w 5353"/>
              <a:gd name="T35" fmla="*/ 2147483647 h 1758"/>
              <a:gd name="T36" fmla="*/ 2147483647 w 5353"/>
              <a:gd name="T37" fmla="*/ 2147483647 h 1758"/>
              <a:gd name="T38" fmla="*/ 2147483647 w 5353"/>
              <a:gd name="T39" fmla="*/ 2147483647 h 1758"/>
              <a:gd name="T40" fmla="*/ 2147483647 w 5353"/>
              <a:gd name="T41" fmla="*/ 2147483647 h 1758"/>
              <a:gd name="T42" fmla="*/ 2147483647 w 5353"/>
              <a:gd name="T43" fmla="*/ 2147483647 h 1758"/>
              <a:gd name="T44" fmla="*/ 2147483647 w 5353"/>
              <a:gd name="T45" fmla="*/ 2147483647 h 1758"/>
              <a:gd name="T46" fmla="*/ 2147483647 w 5353"/>
              <a:gd name="T47" fmla="*/ 2147483647 h 1758"/>
              <a:gd name="T48" fmla="*/ 2147483647 w 5353"/>
              <a:gd name="T49" fmla="*/ 2147483647 h 1758"/>
              <a:gd name="T50" fmla="*/ 2147483647 w 5353"/>
              <a:gd name="T51" fmla="*/ 2147483647 h 1758"/>
              <a:gd name="T52" fmla="*/ 2147483647 w 5353"/>
              <a:gd name="T53" fmla="*/ 2147483647 h 1758"/>
              <a:gd name="T54" fmla="*/ 2147483647 w 5353"/>
              <a:gd name="T55" fmla="*/ 2147483647 h 1758"/>
              <a:gd name="T56" fmla="*/ 2147483647 w 5353"/>
              <a:gd name="T57" fmla="*/ 2147483647 h 1758"/>
              <a:gd name="T58" fmla="*/ 2147483647 w 5353"/>
              <a:gd name="T59" fmla="*/ 2147483647 h 1758"/>
              <a:gd name="T60" fmla="*/ 2147483647 w 5353"/>
              <a:gd name="T61" fmla="*/ 2147483647 h 1758"/>
              <a:gd name="T62" fmla="*/ 2147483647 w 5353"/>
              <a:gd name="T63" fmla="*/ 2147483647 h 1758"/>
              <a:gd name="T64" fmla="*/ 2147483647 w 5353"/>
              <a:gd name="T65" fmla="*/ 2147483647 h 1758"/>
              <a:gd name="T66" fmla="*/ 2147483647 w 5353"/>
              <a:gd name="T67" fmla="*/ 2147483647 h 1758"/>
              <a:gd name="T68" fmla="*/ 2147483647 w 5353"/>
              <a:gd name="T69" fmla="*/ 2147483647 h 1758"/>
              <a:gd name="T70" fmla="*/ 2147483647 w 5353"/>
              <a:gd name="T71" fmla="*/ 2147483647 h 1758"/>
              <a:gd name="T72" fmla="*/ 2147483647 w 5353"/>
              <a:gd name="T73" fmla="*/ 2147483647 h 1758"/>
              <a:gd name="T74" fmla="*/ 2147483647 w 5353"/>
              <a:gd name="T75" fmla="*/ 2147483647 h 1758"/>
              <a:gd name="T76" fmla="*/ 2147483647 w 5353"/>
              <a:gd name="T77" fmla="*/ 2147483647 h 1758"/>
              <a:gd name="T78" fmla="*/ 2147483647 w 5353"/>
              <a:gd name="T79" fmla="*/ 2147483647 h 1758"/>
              <a:gd name="T80" fmla="*/ 2147483647 w 5353"/>
              <a:gd name="T81" fmla="*/ 2147483647 h 1758"/>
              <a:gd name="T82" fmla="*/ 2147483647 w 5353"/>
              <a:gd name="T83" fmla="*/ 2147483647 h 1758"/>
              <a:gd name="T84" fmla="*/ 2147483647 w 5353"/>
              <a:gd name="T85" fmla="*/ 2147483647 h 1758"/>
              <a:gd name="T86" fmla="*/ 2147483647 w 5353"/>
              <a:gd name="T87" fmla="*/ 2147483647 h 1758"/>
              <a:gd name="T88" fmla="*/ 2147483647 w 5353"/>
              <a:gd name="T89" fmla="*/ 2147483647 h 1758"/>
              <a:gd name="T90" fmla="*/ 2147483647 w 5353"/>
              <a:gd name="T91" fmla="*/ 2147483647 h 1758"/>
              <a:gd name="T92" fmla="*/ 2147483647 w 5353"/>
              <a:gd name="T93" fmla="*/ 2147483647 h 1758"/>
              <a:gd name="T94" fmla="*/ 2147483647 w 5353"/>
              <a:gd name="T95" fmla="*/ 2147483647 h 1758"/>
              <a:gd name="T96" fmla="*/ 2147483647 w 5353"/>
              <a:gd name="T97" fmla="*/ 2147483647 h 1758"/>
              <a:gd name="T98" fmla="*/ 2147483647 w 5353"/>
              <a:gd name="T99" fmla="*/ 2147483647 h 1758"/>
              <a:gd name="T100" fmla="*/ 2147483647 w 5353"/>
              <a:gd name="T101" fmla="*/ 2147483647 h 1758"/>
              <a:gd name="T102" fmla="*/ 2147483647 w 5353"/>
              <a:gd name="T103" fmla="*/ 2147483647 h 1758"/>
              <a:gd name="T104" fmla="*/ 2147483647 w 5353"/>
              <a:gd name="T105" fmla="*/ 2147483647 h 1758"/>
              <a:gd name="T106" fmla="*/ 2147483647 w 5353"/>
              <a:gd name="T107" fmla="*/ 2147483647 h 1758"/>
              <a:gd name="T108" fmla="*/ 2147483647 w 5353"/>
              <a:gd name="T109" fmla="*/ 2147483647 h 1758"/>
              <a:gd name="T110" fmla="*/ 2147483647 w 5353"/>
              <a:gd name="T111" fmla="*/ 2147483647 h 1758"/>
              <a:gd name="T112" fmla="*/ 2147483647 w 5353"/>
              <a:gd name="T113" fmla="*/ 2147483647 h 1758"/>
              <a:gd name="T114" fmla="*/ 2147483647 w 5353"/>
              <a:gd name="T115" fmla="*/ 2147483647 h 1758"/>
              <a:gd name="T116" fmla="*/ 2147483647 w 5353"/>
              <a:gd name="T117" fmla="*/ 2147483647 h 1758"/>
              <a:gd name="T118" fmla="*/ 2147483647 w 5353"/>
              <a:gd name="T119" fmla="*/ 2147483647 h 1758"/>
              <a:gd name="T120" fmla="*/ 2147483647 w 5353"/>
              <a:gd name="T121" fmla="*/ 2147483647 h 1758"/>
              <a:gd name="T122" fmla="*/ 2147483647 w 5353"/>
              <a:gd name="T123" fmla="*/ 2147483647 h 1758"/>
              <a:gd name="T124" fmla="*/ 2147483647 w 5353"/>
              <a:gd name="T125" fmla="*/ 2147483647 h 175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5353"/>
              <a:gd name="T190" fmla="*/ 0 h 1758"/>
              <a:gd name="T191" fmla="*/ 5353 w 5353"/>
              <a:gd name="T192" fmla="*/ 1758 h 1758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5353" h="1758">
                <a:moveTo>
                  <a:pt x="0" y="1758"/>
                </a:moveTo>
                <a:lnTo>
                  <a:pt x="0" y="1758"/>
                </a:lnTo>
                <a:lnTo>
                  <a:pt x="5" y="1758"/>
                </a:lnTo>
                <a:lnTo>
                  <a:pt x="11" y="1758"/>
                </a:lnTo>
                <a:lnTo>
                  <a:pt x="17" y="1758"/>
                </a:lnTo>
                <a:lnTo>
                  <a:pt x="22" y="1758"/>
                </a:lnTo>
                <a:lnTo>
                  <a:pt x="28" y="1758"/>
                </a:lnTo>
                <a:lnTo>
                  <a:pt x="34" y="1758"/>
                </a:lnTo>
                <a:lnTo>
                  <a:pt x="39" y="1758"/>
                </a:lnTo>
                <a:lnTo>
                  <a:pt x="45" y="1758"/>
                </a:lnTo>
                <a:lnTo>
                  <a:pt x="51" y="1758"/>
                </a:lnTo>
                <a:lnTo>
                  <a:pt x="51" y="1713"/>
                </a:lnTo>
                <a:lnTo>
                  <a:pt x="51" y="1758"/>
                </a:lnTo>
                <a:lnTo>
                  <a:pt x="56" y="1758"/>
                </a:lnTo>
                <a:lnTo>
                  <a:pt x="56" y="1753"/>
                </a:lnTo>
                <a:lnTo>
                  <a:pt x="56" y="1758"/>
                </a:lnTo>
                <a:lnTo>
                  <a:pt x="62" y="1758"/>
                </a:lnTo>
                <a:lnTo>
                  <a:pt x="68" y="1758"/>
                </a:lnTo>
                <a:lnTo>
                  <a:pt x="73" y="1758"/>
                </a:lnTo>
                <a:lnTo>
                  <a:pt x="79" y="1758"/>
                </a:lnTo>
                <a:lnTo>
                  <a:pt x="85" y="1758"/>
                </a:lnTo>
                <a:lnTo>
                  <a:pt x="90" y="1758"/>
                </a:lnTo>
                <a:lnTo>
                  <a:pt x="96" y="1758"/>
                </a:lnTo>
                <a:lnTo>
                  <a:pt x="102" y="1758"/>
                </a:lnTo>
                <a:lnTo>
                  <a:pt x="107" y="1758"/>
                </a:lnTo>
                <a:lnTo>
                  <a:pt x="113" y="1758"/>
                </a:lnTo>
                <a:lnTo>
                  <a:pt x="119" y="1758"/>
                </a:lnTo>
                <a:lnTo>
                  <a:pt x="124" y="1753"/>
                </a:lnTo>
                <a:lnTo>
                  <a:pt x="124" y="1758"/>
                </a:lnTo>
                <a:lnTo>
                  <a:pt x="124" y="1679"/>
                </a:lnTo>
                <a:lnTo>
                  <a:pt x="124" y="1753"/>
                </a:lnTo>
                <a:lnTo>
                  <a:pt x="130" y="1758"/>
                </a:lnTo>
                <a:lnTo>
                  <a:pt x="130" y="1719"/>
                </a:lnTo>
                <a:lnTo>
                  <a:pt x="130" y="1758"/>
                </a:lnTo>
                <a:lnTo>
                  <a:pt x="136" y="1758"/>
                </a:lnTo>
                <a:lnTo>
                  <a:pt x="141" y="1758"/>
                </a:lnTo>
                <a:lnTo>
                  <a:pt x="147" y="1758"/>
                </a:lnTo>
                <a:lnTo>
                  <a:pt x="153" y="1758"/>
                </a:lnTo>
                <a:lnTo>
                  <a:pt x="158" y="1758"/>
                </a:lnTo>
                <a:lnTo>
                  <a:pt x="164" y="1758"/>
                </a:lnTo>
                <a:lnTo>
                  <a:pt x="170" y="1758"/>
                </a:lnTo>
                <a:lnTo>
                  <a:pt x="175" y="1758"/>
                </a:lnTo>
                <a:lnTo>
                  <a:pt x="181" y="1758"/>
                </a:lnTo>
                <a:lnTo>
                  <a:pt x="187" y="1758"/>
                </a:lnTo>
                <a:lnTo>
                  <a:pt x="192" y="1758"/>
                </a:lnTo>
                <a:lnTo>
                  <a:pt x="198" y="1758"/>
                </a:lnTo>
                <a:lnTo>
                  <a:pt x="198" y="1736"/>
                </a:lnTo>
                <a:lnTo>
                  <a:pt x="198" y="1758"/>
                </a:lnTo>
                <a:lnTo>
                  <a:pt x="204" y="1758"/>
                </a:lnTo>
                <a:lnTo>
                  <a:pt x="209" y="1758"/>
                </a:lnTo>
                <a:lnTo>
                  <a:pt x="215" y="1758"/>
                </a:lnTo>
                <a:lnTo>
                  <a:pt x="221" y="1758"/>
                </a:lnTo>
                <a:lnTo>
                  <a:pt x="226" y="1758"/>
                </a:lnTo>
                <a:lnTo>
                  <a:pt x="232" y="1758"/>
                </a:lnTo>
                <a:lnTo>
                  <a:pt x="238" y="1758"/>
                </a:lnTo>
                <a:lnTo>
                  <a:pt x="243" y="1758"/>
                </a:lnTo>
                <a:lnTo>
                  <a:pt x="249" y="1758"/>
                </a:lnTo>
                <a:lnTo>
                  <a:pt x="255" y="1758"/>
                </a:lnTo>
                <a:lnTo>
                  <a:pt x="255" y="1753"/>
                </a:lnTo>
                <a:lnTo>
                  <a:pt x="255" y="1758"/>
                </a:lnTo>
                <a:lnTo>
                  <a:pt x="260" y="1758"/>
                </a:lnTo>
                <a:lnTo>
                  <a:pt x="266" y="1753"/>
                </a:lnTo>
                <a:lnTo>
                  <a:pt x="266" y="1758"/>
                </a:lnTo>
                <a:lnTo>
                  <a:pt x="266" y="1753"/>
                </a:lnTo>
                <a:lnTo>
                  <a:pt x="266" y="1758"/>
                </a:lnTo>
                <a:lnTo>
                  <a:pt x="272" y="1758"/>
                </a:lnTo>
                <a:lnTo>
                  <a:pt x="277" y="1758"/>
                </a:lnTo>
                <a:lnTo>
                  <a:pt x="283" y="1758"/>
                </a:lnTo>
                <a:lnTo>
                  <a:pt x="289" y="1758"/>
                </a:lnTo>
                <a:lnTo>
                  <a:pt x="294" y="1758"/>
                </a:lnTo>
                <a:lnTo>
                  <a:pt x="300" y="1758"/>
                </a:lnTo>
                <a:lnTo>
                  <a:pt x="306" y="1758"/>
                </a:lnTo>
                <a:lnTo>
                  <a:pt x="311" y="1758"/>
                </a:lnTo>
                <a:lnTo>
                  <a:pt x="317" y="1758"/>
                </a:lnTo>
                <a:lnTo>
                  <a:pt x="323" y="1758"/>
                </a:lnTo>
                <a:lnTo>
                  <a:pt x="323" y="1741"/>
                </a:lnTo>
                <a:lnTo>
                  <a:pt x="323" y="1758"/>
                </a:lnTo>
                <a:lnTo>
                  <a:pt x="328" y="1758"/>
                </a:lnTo>
                <a:lnTo>
                  <a:pt x="328" y="1747"/>
                </a:lnTo>
                <a:lnTo>
                  <a:pt x="328" y="1758"/>
                </a:lnTo>
                <a:lnTo>
                  <a:pt x="334" y="1758"/>
                </a:lnTo>
                <a:lnTo>
                  <a:pt x="334" y="1690"/>
                </a:lnTo>
                <a:lnTo>
                  <a:pt x="334" y="1758"/>
                </a:lnTo>
                <a:lnTo>
                  <a:pt x="340" y="1758"/>
                </a:lnTo>
                <a:lnTo>
                  <a:pt x="340" y="1736"/>
                </a:lnTo>
                <a:lnTo>
                  <a:pt x="340" y="1758"/>
                </a:lnTo>
                <a:lnTo>
                  <a:pt x="345" y="1758"/>
                </a:lnTo>
                <a:lnTo>
                  <a:pt x="351" y="1758"/>
                </a:lnTo>
                <a:lnTo>
                  <a:pt x="357" y="1758"/>
                </a:lnTo>
                <a:lnTo>
                  <a:pt x="362" y="1758"/>
                </a:lnTo>
                <a:lnTo>
                  <a:pt x="368" y="1758"/>
                </a:lnTo>
                <a:lnTo>
                  <a:pt x="374" y="1758"/>
                </a:lnTo>
                <a:lnTo>
                  <a:pt x="379" y="1758"/>
                </a:lnTo>
                <a:lnTo>
                  <a:pt x="385" y="1758"/>
                </a:lnTo>
                <a:lnTo>
                  <a:pt x="385" y="1724"/>
                </a:lnTo>
                <a:lnTo>
                  <a:pt x="385" y="1736"/>
                </a:lnTo>
                <a:lnTo>
                  <a:pt x="391" y="1753"/>
                </a:lnTo>
                <a:lnTo>
                  <a:pt x="391" y="1758"/>
                </a:lnTo>
                <a:lnTo>
                  <a:pt x="391" y="1753"/>
                </a:lnTo>
                <a:lnTo>
                  <a:pt x="391" y="1758"/>
                </a:lnTo>
                <a:lnTo>
                  <a:pt x="396" y="1758"/>
                </a:lnTo>
                <a:lnTo>
                  <a:pt x="396" y="1741"/>
                </a:lnTo>
                <a:lnTo>
                  <a:pt x="396" y="1758"/>
                </a:lnTo>
                <a:lnTo>
                  <a:pt x="402" y="1758"/>
                </a:lnTo>
                <a:lnTo>
                  <a:pt x="408" y="1758"/>
                </a:lnTo>
                <a:lnTo>
                  <a:pt x="408" y="1707"/>
                </a:lnTo>
                <a:lnTo>
                  <a:pt x="408" y="1758"/>
                </a:lnTo>
                <a:lnTo>
                  <a:pt x="413" y="1758"/>
                </a:lnTo>
                <a:lnTo>
                  <a:pt x="419" y="1758"/>
                </a:lnTo>
                <a:lnTo>
                  <a:pt x="425" y="1758"/>
                </a:lnTo>
                <a:lnTo>
                  <a:pt x="425" y="1685"/>
                </a:lnTo>
                <a:lnTo>
                  <a:pt x="425" y="1758"/>
                </a:lnTo>
                <a:lnTo>
                  <a:pt x="430" y="1758"/>
                </a:lnTo>
                <a:lnTo>
                  <a:pt x="436" y="1758"/>
                </a:lnTo>
                <a:lnTo>
                  <a:pt x="442" y="1758"/>
                </a:lnTo>
                <a:lnTo>
                  <a:pt x="442" y="1741"/>
                </a:lnTo>
                <a:lnTo>
                  <a:pt x="442" y="1758"/>
                </a:lnTo>
                <a:lnTo>
                  <a:pt x="448" y="1758"/>
                </a:lnTo>
                <a:lnTo>
                  <a:pt x="453" y="1758"/>
                </a:lnTo>
                <a:lnTo>
                  <a:pt x="459" y="1758"/>
                </a:lnTo>
                <a:lnTo>
                  <a:pt x="465" y="1758"/>
                </a:lnTo>
                <a:lnTo>
                  <a:pt x="470" y="1758"/>
                </a:lnTo>
                <a:lnTo>
                  <a:pt x="470" y="1707"/>
                </a:lnTo>
                <a:lnTo>
                  <a:pt x="470" y="1747"/>
                </a:lnTo>
                <a:lnTo>
                  <a:pt x="476" y="1758"/>
                </a:lnTo>
                <a:lnTo>
                  <a:pt x="482" y="1758"/>
                </a:lnTo>
                <a:lnTo>
                  <a:pt x="487" y="1758"/>
                </a:lnTo>
                <a:lnTo>
                  <a:pt x="493" y="1758"/>
                </a:lnTo>
                <a:lnTo>
                  <a:pt x="499" y="1758"/>
                </a:lnTo>
                <a:lnTo>
                  <a:pt x="504" y="1758"/>
                </a:lnTo>
                <a:lnTo>
                  <a:pt x="504" y="1719"/>
                </a:lnTo>
                <a:lnTo>
                  <a:pt x="504" y="1758"/>
                </a:lnTo>
                <a:lnTo>
                  <a:pt x="510" y="1758"/>
                </a:lnTo>
                <a:lnTo>
                  <a:pt x="510" y="1753"/>
                </a:lnTo>
                <a:lnTo>
                  <a:pt x="510" y="1758"/>
                </a:lnTo>
                <a:lnTo>
                  <a:pt x="516" y="1758"/>
                </a:lnTo>
                <a:lnTo>
                  <a:pt x="521" y="1758"/>
                </a:lnTo>
                <a:lnTo>
                  <a:pt x="527" y="1758"/>
                </a:lnTo>
                <a:lnTo>
                  <a:pt x="533" y="1758"/>
                </a:lnTo>
                <a:lnTo>
                  <a:pt x="538" y="1758"/>
                </a:lnTo>
                <a:lnTo>
                  <a:pt x="544" y="1758"/>
                </a:lnTo>
                <a:lnTo>
                  <a:pt x="550" y="1758"/>
                </a:lnTo>
                <a:lnTo>
                  <a:pt x="555" y="1758"/>
                </a:lnTo>
                <a:lnTo>
                  <a:pt x="561" y="1758"/>
                </a:lnTo>
                <a:lnTo>
                  <a:pt x="567" y="1758"/>
                </a:lnTo>
                <a:lnTo>
                  <a:pt x="572" y="1758"/>
                </a:lnTo>
                <a:lnTo>
                  <a:pt x="578" y="1758"/>
                </a:lnTo>
                <a:lnTo>
                  <a:pt x="584" y="1758"/>
                </a:lnTo>
                <a:lnTo>
                  <a:pt x="589" y="1758"/>
                </a:lnTo>
                <a:lnTo>
                  <a:pt x="589" y="1753"/>
                </a:lnTo>
                <a:lnTo>
                  <a:pt x="595" y="1747"/>
                </a:lnTo>
                <a:lnTo>
                  <a:pt x="595" y="1758"/>
                </a:lnTo>
                <a:lnTo>
                  <a:pt x="595" y="1747"/>
                </a:lnTo>
                <a:lnTo>
                  <a:pt x="595" y="1758"/>
                </a:lnTo>
                <a:lnTo>
                  <a:pt x="601" y="1758"/>
                </a:lnTo>
                <a:lnTo>
                  <a:pt x="601" y="1747"/>
                </a:lnTo>
                <a:lnTo>
                  <a:pt x="601" y="1758"/>
                </a:lnTo>
                <a:lnTo>
                  <a:pt x="606" y="1758"/>
                </a:lnTo>
                <a:lnTo>
                  <a:pt x="612" y="1753"/>
                </a:lnTo>
                <a:lnTo>
                  <a:pt x="612" y="1758"/>
                </a:lnTo>
                <a:lnTo>
                  <a:pt x="612" y="1753"/>
                </a:lnTo>
                <a:lnTo>
                  <a:pt x="612" y="1758"/>
                </a:lnTo>
                <a:lnTo>
                  <a:pt x="618" y="1758"/>
                </a:lnTo>
                <a:lnTo>
                  <a:pt x="623" y="1758"/>
                </a:lnTo>
                <a:lnTo>
                  <a:pt x="629" y="1741"/>
                </a:lnTo>
                <a:lnTo>
                  <a:pt x="629" y="1758"/>
                </a:lnTo>
                <a:lnTo>
                  <a:pt x="629" y="1696"/>
                </a:lnTo>
                <a:lnTo>
                  <a:pt x="629" y="1753"/>
                </a:lnTo>
                <a:lnTo>
                  <a:pt x="635" y="1753"/>
                </a:lnTo>
                <a:lnTo>
                  <a:pt x="635" y="1758"/>
                </a:lnTo>
                <a:lnTo>
                  <a:pt x="635" y="1753"/>
                </a:lnTo>
                <a:lnTo>
                  <a:pt x="635" y="1758"/>
                </a:lnTo>
                <a:lnTo>
                  <a:pt x="640" y="1758"/>
                </a:lnTo>
                <a:lnTo>
                  <a:pt x="646" y="1758"/>
                </a:lnTo>
                <a:lnTo>
                  <a:pt x="652" y="1758"/>
                </a:lnTo>
                <a:lnTo>
                  <a:pt x="652" y="1753"/>
                </a:lnTo>
                <a:lnTo>
                  <a:pt x="652" y="1758"/>
                </a:lnTo>
                <a:lnTo>
                  <a:pt x="657" y="1758"/>
                </a:lnTo>
                <a:lnTo>
                  <a:pt x="663" y="1758"/>
                </a:lnTo>
                <a:lnTo>
                  <a:pt x="669" y="1758"/>
                </a:lnTo>
                <a:lnTo>
                  <a:pt x="674" y="1758"/>
                </a:lnTo>
                <a:lnTo>
                  <a:pt x="680" y="1758"/>
                </a:lnTo>
                <a:lnTo>
                  <a:pt x="686" y="1758"/>
                </a:lnTo>
                <a:lnTo>
                  <a:pt x="691" y="1758"/>
                </a:lnTo>
                <a:lnTo>
                  <a:pt x="697" y="1758"/>
                </a:lnTo>
                <a:lnTo>
                  <a:pt x="703" y="1758"/>
                </a:lnTo>
                <a:lnTo>
                  <a:pt x="708" y="1758"/>
                </a:lnTo>
                <a:lnTo>
                  <a:pt x="708" y="1753"/>
                </a:lnTo>
                <a:lnTo>
                  <a:pt x="714" y="1747"/>
                </a:lnTo>
                <a:lnTo>
                  <a:pt x="714" y="1758"/>
                </a:lnTo>
                <a:lnTo>
                  <a:pt x="714" y="1724"/>
                </a:lnTo>
                <a:lnTo>
                  <a:pt x="714" y="1758"/>
                </a:lnTo>
                <a:lnTo>
                  <a:pt x="720" y="1758"/>
                </a:lnTo>
                <a:lnTo>
                  <a:pt x="725" y="1758"/>
                </a:lnTo>
                <a:lnTo>
                  <a:pt x="731" y="1758"/>
                </a:lnTo>
                <a:lnTo>
                  <a:pt x="731" y="1724"/>
                </a:lnTo>
                <a:lnTo>
                  <a:pt x="731" y="1736"/>
                </a:lnTo>
                <a:lnTo>
                  <a:pt x="737" y="1753"/>
                </a:lnTo>
                <a:lnTo>
                  <a:pt x="737" y="1758"/>
                </a:lnTo>
                <a:lnTo>
                  <a:pt x="737" y="1736"/>
                </a:lnTo>
                <a:lnTo>
                  <a:pt x="737" y="1758"/>
                </a:lnTo>
                <a:lnTo>
                  <a:pt x="742" y="1758"/>
                </a:lnTo>
                <a:lnTo>
                  <a:pt x="748" y="1758"/>
                </a:lnTo>
                <a:lnTo>
                  <a:pt x="748" y="1753"/>
                </a:lnTo>
                <a:lnTo>
                  <a:pt x="754" y="1747"/>
                </a:lnTo>
                <a:lnTo>
                  <a:pt x="754" y="1758"/>
                </a:lnTo>
                <a:lnTo>
                  <a:pt x="754" y="1747"/>
                </a:lnTo>
                <a:lnTo>
                  <a:pt x="754" y="1758"/>
                </a:lnTo>
                <a:lnTo>
                  <a:pt x="759" y="1758"/>
                </a:lnTo>
                <a:lnTo>
                  <a:pt x="759" y="1730"/>
                </a:lnTo>
                <a:lnTo>
                  <a:pt x="759" y="1758"/>
                </a:lnTo>
                <a:lnTo>
                  <a:pt x="765" y="1758"/>
                </a:lnTo>
                <a:lnTo>
                  <a:pt x="765" y="1753"/>
                </a:lnTo>
                <a:lnTo>
                  <a:pt x="765" y="1758"/>
                </a:lnTo>
                <a:lnTo>
                  <a:pt x="771" y="1758"/>
                </a:lnTo>
                <a:lnTo>
                  <a:pt x="776" y="1758"/>
                </a:lnTo>
                <a:lnTo>
                  <a:pt x="782" y="1758"/>
                </a:lnTo>
                <a:lnTo>
                  <a:pt x="788" y="1758"/>
                </a:lnTo>
                <a:lnTo>
                  <a:pt x="793" y="1758"/>
                </a:lnTo>
                <a:lnTo>
                  <a:pt x="799" y="1758"/>
                </a:lnTo>
                <a:lnTo>
                  <a:pt x="799" y="1724"/>
                </a:lnTo>
                <a:lnTo>
                  <a:pt x="799" y="1758"/>
                </a:lnTo>
                <a:lnTo>
                  <a:pt x="805" y="1758"/>
                </a:lnTo>
                <a:lnTo>
                  <a:pt x="810" y="1758"/>
                </a:lnTo>
                <a:lnTo>
                  <a:pt x="816" y="1758"/>
                </a:lnTo>
                <a:lnTo>
                  <a:pt x="822" y="1758"/>
                </a:lnTo>
                <a:lnTo>
                  <a:pt x="827" y="1758"/>
                </a:lnTo>
                <a:lnTo>
                  <a:pt x="827" y="1736"/>
                </a:lnTo>
                <a:lnTo>
                  <a:pt x="827" y="1758"/>
                </a:lnTo>
                <a:lnTo>
                  <a:pt x="833" y="1758"/>
                </a:lnTo>
                <a:lnTo>
                  <a:pt x="833" y="1753"/>
                </a:lnTo>
                <a:lnTo>
                  <a:pt x="833" y="1758"/>
                </a:lnTo>
                <a:lnTo>
                  <a:pt x="839" y="1758"/>
                </a:lnTo>
                <a:lnTo>
                  <a:pt x="844" y="1758"/>
                </a:lnTo>
                <a:lnTo>
                  <a:pt x="844" y="1719"/>
                </a:lnTo>
                <a:lnTo>
                  <a:pt x="844" y="1758"/>
                </a:lnTo>
                <a:lnTo>
                  <a:pt x="850" y="1758"/>
                </a:lnTo>
                <a:lnTo>
                  <a:pt x="850" y="1736"/>
                </a:lnTo>
                <a:lnTo>
                  <a:pt x="850" y="1747"/>
                </a:lnTo>
                <a:lnTo>
                  <a:pt x="856" y="1747"/>
                </a:lnTo>
                <a:lnTo>
                  <a:pt x="856" y="1758"/>
                </a:lnTo>
                <a:lnTo>
                  <a:pt x="856" y="1747"/>
                </a:lnTo>
                <a:lnTo>
                  <a:pt x="856" y="1758"/>
                </a:lnTo>
                <a:lnTo>
                  <a:pt x="861" y="1758"/>
                </a:lnTo>
                <a:lnTo>
                  <a:pt x="867" y="1758"/>
                </a:lnTo>
                <a:lnTo>
                  <a:pt x="873" y="1758"/>
                </a:lnTo>
                <a:lnTo>
                  <a:pt x="873" y="1741"/>
                </a:lnTo>
                <a:lnTo>
                  <a:pt x="873" y="1758"/>
                </a:lnTo>
                <a:lnTo>
                  <a:pt x="878" y="1758"/>
                </a:lnTo>
                <a:lnTo>
                  <a:pt x="878" y="1724"/>
                </a:lnTo>
                <a:lnTo>
                  <a:pt x="878" y="1758"/>
                </a:lnTo>
                <a:lnTo>
                  <a:pt x="884" y="1758"/>
                </a:lnTo>
                <a:lnTo>
                  <a:pt x="890" y="1758"/>
                </a:lnTo>
                <a:lnTo>
                  <a:pt x="895" y="1758"/>
                </a:lnTo>
                <a:lnTo>
                  <a:pt x="901" y="1758"/>
                </a:lnTo>
                <a:lnTo>
                  <a:pt x="901" y="1736"/>
                </a:lnTo>
                <a:lnTo>
                  <a:pt x="901" y="1758"/>
                </a:lnTo>
                <a:lnTo>
                  <a:pt x="907" y="1758"/>
                </a:lnTo>
                <a:lnTo>
                  <a:pt x="912" y="1758"/>
                </a:lnTo>
                <a:lnTo>
                  <a:pt x="912" y="1730"/>
                </a:lnTo>
                <a:lnTo>
                  <a:pt x="912" y="1758"/>
                </a:lnTo>
                <a:lnTo>
                  <a:pt x="918" y="1758"/>
                </a:lnTo>
                <a:lnTo>
                  <a:pt x="924" y="1758"/>
                </a:lnTo>
                <a:lnTo>
                  <a:pt x="930" y="1758"/>
                </a:lnTo>
                <a:lnTo>
                  <a:pt x="935" y="1758"/>
                </a:lnTo>
                <a:lnTo>
                  <a:pt x="941" y="1758"/>
                </a:lnTo>
                <a:lnTo>
                  <a:pt x="947" y="1758"/>
                </a:lnTo>
                <a:lnTo>
                  <a:pt x="952" y="1758"/>
                </a:lnTo>
                <a:lnTo>
                  <a:pt x="952" y="1571"/>
                </a:lnTo>
                <a:lnTo>
                  <a:pt x="952" y="1583"/>
                </a:lnTo>
                <a:lnTo>
                  <a:pt x="958" y="1622"/>
                </a:lnTo>
                <a:lnTo>
                  <a:pt x="958" y="1758"/>
                </a:lnTo>
                <a:lnTo>
                  <a:pt x="958" y="1622"/>
                </a:lnTo>
                <a:lnTo>
                  <a:pt x="958" y="1758"/>
                </a:lnTo>
                <a:lnTo>
                  <a:pt x="964" y="1758"/>
                </a:lnTo>
                <a:lnTo>
                  <a:pt x="964" y="1696"/>
                </a:lnTo>
                <a:lnTo>
                  <a:pt x="964" y="1758"/>
                </a:lnTo>
                <a:lnTo>
                  <a:pt x="969" y="1758"/>
                </a:lnTo>
                <a:lnTo>
                  <a:pt x="969" y="1747"/>
                </a:lnTo>
                <a:lnTo>
                  <a:pt x="969" y="1758"/>
                </a:lnTo>
                <a:lnTo>
                  <a:pt x="975" y="1758"/>
                </a:lnTo>
                <a:lnTo>
                  <a:pt x="975" y="1747"/>
                </a:lnTo>
                <a:lnTo>
                  <a:pt x="975" y="1758"/>
                </a:lnTo>
                <a:lnTo>
                  <a:pt x="981" y="1758"/>
                </a:lnTo>
                <a:lnTo>
                  <a:pt x="981" y="1747"/>
                </a:lnTo>
                <a:lnTo>
                  <a:pt x="981" y="1758"/>
                </a:lnTo>
                <a:lnTo>
                  <a:pt x="986" y="1758"/>
                </a:lnTo>
                <a:lnTo>
                  <a:pt x="992" y="1758"/>
                </a:lnTo>
                <a:lnTo>
                  <a:pt x="992" y="1753"/>
                </a:lnTo>
                <a:lnTo>
                  <a:pt x="992" y="1758"/>
                </a:lnTo>
                <a:lnTo>
                  <a:pt x="998" y="1758"/>
                </a:lnTo>
                <a:lnTo>
                  <a:pt x="1003" y="1758"/>
                </a:lnTo>
                <a:lnTo>
                  <a:pt x="1009" y="1758"/>
                </a:lnTo>
                <a:lnTo>
                  <a:pt x="1015" y="1758"/>
                </a:lnTo>
                <a:lnTo>
                  <a:pt x="1020" y="1758"/>
                </a:lnTo>
                <a:lnTo>
                  <a:pt x="1026" y="1758"/>
                </a:lnTo>
                <a:lnTo>
                  <a:pt x="1032" y="1758"/>
                </a:lnTo>
                <a:lnTo>
                  <a:pt x="1032" y="1690"/>
                </a:lnTo>
                <a:lnTo>
                  <a:pt x="1037" y="1702"/>
                </a:lnTo>
                <a:lnTo>
                  <a:pt x="1037" y="1758"/>
                </a:lnTo>
                <a:lnTo>
                  <a:pt x="1037" y="1702"/>
                </a:lnTo>
                <a:lnTo>
                  <a:pt x="1037" y="1758"/>
                </a:lnTo>
                <a:lnTo>
                  <a:pt x="1043" y="1758"/>
                </a:lnTo>
                <a:lnTo>
                  <a:pt x="1043" y="1730"/>
                </a:lnTo>
                <a:lnTo>
                  <a:pt x="1043" y="1736"/>
                </a:lnTo>
                <a:lnTo>
                  <a:pt x="1049" y="1753"/>
                </a:lnTo>
                <a:lnTo>
                  <a:pt x="1049" y="1758"/>
                </a:lnTo>
                <a:lnTo>
                  <a:pt x="1049" y="1753"/>
                </a:lnTo>
                <a:lnTo>
                  <a:pt x="1049" y="1758"/>
                </a:lnTo>
                <a:lnTo>
                  <a:pt x="1054" y="1758"/>
                </a:lnTo>
                <a:lnTo>
                  <a:pt x="1060" y="1758"/>
                </a:lnTo>
                <a:lnTo>
                  <a:pt x="1066" y="1758"/>
                </a:lnTo>
                <a:lnTo>
                  <a:pt x="1071" y="1758"/>
                </a:lnTo>
                <a:lnTo>
                  <a:pt x="1077" y="1758"/>
                </a:lnTo>
                <a:lnTo>
                  <a:pt x="1083" y="1758"/>
                </a:lnTo>
                <a:lnTo>
                  <a:pt x="1088" y="1758"/>
                </a:lnTo>
                <a:lnTo>
                  <a:pt x="1088" y="1736"/>
                </a:lnTo>
                <a:lnTo>
                  <a:pt x="1088" y="1758"/>
                </a:lnTo>
                <a:lnTo>
                  <a:pt x="1094" y="1758"/>
                </a:lnTo>
                <a:lnTo>
                  <a:pt x="1100" y="1758"/>
                </a:lnTo>
                <a:lnTo>
                  <a:pt x="1100" y="1724"/>
                </a:lnTo>
                <a:lnTo>
                  <a:pt x="1100" y="1758"/>
                </a:lnTo>
                <a:lnTo>
                  <a:pt x="1105" y="1758"/>
                </a:lnTo>
                <a:lnTo>
                  <a:pt x="1111" y="1758"/>
                </a:lnTo>
                <a:lnTo>
                  <a:pt x="1117" y="1758"/>
                </a:lnTo>
                <a:lnTo>
                  <a:pt x="1117" y="1741"/>
                </a:lnTo>
                <a:lnTo>
                  <a:pt x="1117" y="1747"/>
                </a:lnTo>
                <a:lnTo>
                  <a:pt x="1122" y="1758"/>
                </a:lnTo>
                <a:lnTo>
                  <a:pt x="1122" y="1679"/>
                </a:lnTo>
                <a:lnTo>
                  <a:pt x="1122" y="1758"/>
                </a:lnTo>
                <a:lnTo>
                  <a:pt x="1128" y="1758"/>
                </a:lnTo>
                <a:lnTo>
                  <a:pt x="1134" y="1758"/>
                </a:lnTo>
                <a:lnTo>
                  <a:pt x="1134" y="1753"/>
                </a:lnTo>
                <a:lnTo>
                  <a:pt x="1139" y="1758"/>
                </a:lnTo>
                <a:lnTo>
                  <a:pt x="1145" y="1758"/>
                </a:lnTo>
                <a:lnTo>
                  <a:pt x="1145" y="1741"/>
                </a:lnTo>
                <a:lnTo>
                  <a:pt x="1145" y="1758"/>
                </a:lnTo>
                <a:lnTo>
                  <a:pt x="1151" y="1758"/>
                </a:lnTo>
                <a:lnTo>
                  <a:pt x="1151" y="1747"/>
                </a:lnTo>
                <a:lnTo>
                  <a:pt x="1151" y="1758"/>
                </a:lnTo>
                <a:lnTo>
                  <a:pt x="1156" y="1758"/>
                </a:lnTo>
                <a:lnTo>
                  <a:pt x="1162" y="1758"/>
                </a:lnTo>
                <a:lnTo>
                  <a:pt x="1168" y="1758"/>
                </a:lnTo>
                <a:lnTo>
                  <a:pt x="1173" y="1758"/>
                </a:lnTo>
                <a:lnTo>
                  <a:pt x="1179" y="1758"/>
                </a:lnTo>
                <a:lnTo>
                  <a:pt x="1185" y="1758"/>
                </a:lnTo>
                <a:lnTo>
                  <a:pt x="1190" y="1758"/>
                </a:lnTo>
                <a:lnTo>
                  <a:pt x="1196" y="1758"/>
                </a:lnTo>
                <a:lnTo>
                  <a:pt x="1196" y="1611"/>
                </a:lnTo>
                <a:lnTo>
                  <a:pt x="1196" y="1730"/>
                </a:lnTo>
                <a:lnTo>
                  <a:pt x="1202" y="1719"/>
                </a:lnTo>
                <a:lnTo>
                  <a:pt x="1202" y="1758"/>
                </a:lnTo>
                <a:lnTo>
                  <a:pt x="1202" y="1719"/>
                </a:lnTo>
                <a:lnTo>
                  <a:pt x="1202" y="1758"/>
                </a:lnTo>
                <a:lnTo>
                  <a:pt x="1207" y="1758"/>
                </a:lnTo>
                <a:lnTo>
                  <a:pt x="1213" y="1758"/>
                </a:lnTo>
                <a:lnTo>
                  <a:pt x="1219" y="1758"/>
                </a:lnTo>
                <a:lnTo>
                  <a:pt x="1219" y="1736"/>
                </a:lnTo>
                <a:lnTo>
                  <a:pt x="1219" y="1758"/>
                </a:lnTo>
                <a:lnTo>
                  <a:pt x="1224" y="1758"/>
                </a:lnTo>
                <a:lnTo>
                  <a:pt x="1230" y="1758"/>
                </a:lnTo>
                <a:lnTo>
                  <a:pt x="1236" y="1758"/>
                </a:lnTo>
                <a:lnTo>
                  <a:pt x="1241" y="1758"/>
                </a:lnTo>
                <a:lnTo>
                  <a:pt x="1247" y="1758"/>
                </a:lnTo>
                <a:lnTo>
                  <a:pt x="1247" y="1753"/>
                </a:lnTo>
                <a:lnTo>
                  <a:pt x="1247" y="1758"/>
                </a:lnTo>
                <a:lnTo>
                  <a:pt x="1253" y="1758"/>
                </a:lnTo>
                <a:lnTo>
                  <a:pt x="1258" y="1758"/>
                </a:lnTo>
                <a:lnTo>
                  <a:pt x="1264" y="1758"/>
                </a:lnTo>
                <a:lnTo>
                  <a:pt x="1270" y="1758"/>
                </a:lnTo>
                <a:lnTo>
                  <a:pt x="1270" y="1741"/>
                </a:lnTo>
                <a:lnTo>
                  <a:pt x="1275" y="1645"/>
                </a:lnTo>
                <a:lnTo>
                  <a:pt x="1275" y="1758"/>
                </a:lnTo>
                <a:lnTo>
                  <a:pt x="1275" y="0"/>
                </a:lnTo>
                <a:lnTo>
                  <a:pt x="1275" y="1350"/>
                </a:lnTo>
                <a:lnTo>
                  <a:pt x="1281" y="1231"/>
                </a:lnTo>
                <a:lnTo>
                  <a:pt x="1281" y="1758"/>
                </a:lnTo>
                <a:lnTo>
                  <a:pt x="1281" y="1225"/>
                </a:lnTo>
                <a:lnTo>
                  <a:pt x="1281" y="1741"/>
                </a:lnTo>
                <a:lnTo>
                  <a:pt x="1287" y="1753"/>
                </a:lnTo>
                <a:lnTo>
                  <a:pt x="1287" y="1758"/>
                </a:lnTo>
                <a:lnTo>
                  <a:pt x="1287" y="1736"/>
                </a:lnTo>
                <a:lnTo>
                  <a:pt x="1287" y="1758"/>
                </a:lnTo>
                <a:lnTo>
                  <a:pt x="1292" y="1758"/>
                </a:lnTo>
                <a:lnTo>
                  <a:pt x="1298" y="1758"/>
                </a:lnTo>
                <a:lnTo>
                  <a:pt x="1298" y="1741"/>
                </a:lnTo>
                <a:lnTo>
                  <a:pt x="1298" y="1758"/>
                </a:lnTo>
                <a:lnTo>
                  <a:pt x="1304" y="1758"/>
                </a:lnTo>
                <a:lnTo>
                  <a:pt x="1304" y="1741"/>
                </a:lnTo>
                <a:lnTo>
                  <a:pt x="1304" y="1758"/>
                </a:lnTo>
                <a:lnTo>
                  <a:pt x="1309" y="1758"/>
                </a:lnTo>
                <a:lnTo>
                  <a:pt x="1315" y="1758"/>
                </a:lnTo>
                <a:lnTo>
                  <a:pt x="1321" y="1758"/>
                </a:lnTo>
                <a:lnTo>
                  <a:pt x="1326" y="1758"/>
                </a:lnTo>
                <a:lnTo>
                  <a:pt x="1332" y="1758"/>
                </a:lnTo>
                <a:lnTo>
                  <a:pt x="1338" y="1758"/>
                </a:lnTo>
                <a:lnTo>
                  <a:pt x="1343" y="1758"/>
                </a:lnTo>
                <a:lnTo>
                  <a:pt x="1349" y="1758"/>
                </a:lnTo>
                <a:lnTo>
                  <a:pt x="1355" y="1758"/>
                </a:lnTo>
                <a:lnTo>
                  <a:pt x="1360" y="1758"/>
                </a:lnTo>
                <a:lnTo>
                  <a:pt x="1366" y="1758"/>
                </a:lnTo>
                <a:lnTo>
                  <a:pt x="1372" y="1758"/>
                </a:lnTo>
                <a:lnTo>
                  <a:pt x="1377" y="1758"/>
                </a:lnTo>
                <a:lnTo>
                  <a:pt x="1383" y="1758"/>
                </a:lnTo>
                <a:lnTo>
                  <a:pt x="1389" y="1758"/>
                </a:lnTo>
                <a:lnTo>
                  <a:pt x="1394" y="1758"/>
                </a:lnTo>
                <a:lnTo>
                  <a:pt x="1400" y="1758"/>
                </a:lnTo>
                <a:lnTo>
                  <a:pt x="1406" y="1758"/>
                </a:lnTo>
                <a:lnTo>
                  <a:pt x="1411" y="1758"/>
                </a:lnTo>
                <a:lnTo>
                  <a:pt x="1417" y="1758"/>
                </a:lnTo>
                <a:lnTo>
                  <a:pt x="1417" y="1736"/>
                </a:lnTo>
                <a:lnTo>
                  <a:pt x="1417" y="1758"/>
                </a:lnTo>
                <a:lnTo>
                  <a:pt x="1423" y="1758"/>
                </a:lnTo>
                <a:lnTo>
                  <a:pt x="1429" y="1758"/>
                </a:lnTo>
                <a:lnTo>
                  <a:pt x="1429" y="1690"/>
                </a:lnTo>
                <a:lnTo>
                  <a:pt x="1429" y="1758"/>
                </a:lnTo>
                <a:lnTo>
                  <a:pt x="1434" y="1758"/>
                </a:lnTo>
                <a:lnTo>
                  <a:pt x="1440" y="1758"/>
                </a:lnTo>
                <a:lnTo>
                  <a:pt x="1446" y="1758"/>
                </a:lnTo>
                <a:lnTo>
                  <a:pt x="1446" y="1741"/>
                </a:lnTo>
                <a:lnTo>
                  <a:pt x="1446" y="1758"/>
                </a:lnTo>
                <a:lnTo>
                  <a:pt x="1451" y="1758"/>
                </a:lnTo>
                <a:lnTo>
                  <a:pt x="1457" y="1758"/>
                </a:lnTo>
                <a:lnTo>
                  <a:pt x="1457" y="1719"/>
                </a:lnTo>
                <a:lnTo>
                  <a:pt x="1463" y="1707"/>
                </a:lnTo>
                <a:lnTo>
                  <a:pt x="1463" y="1758"/>
                </a:lnTo>
                <a:lnTo>
                  <a:pt x="1463" y="1707"/>
                </a:lnTo>
                <a:lnTo>
                  <a:pt x="1463" y="1758"/>
                </a:lnTo>
                <a:lnTo>
                  <a:pt x="1468" y="1758"/>
                </a:lnTo>
                <a:lnTo>
                  <a:pt x="1474" y="1758"/>
                </a:lnTo>
                <a:lnTo>
                  <a:pt x="1480" y="1753"/>
                </a:lnTo>
                <a:lnTo>
                  <a:pt x="1480" y="1758"/>
                </a:lnTo>
                <a:lnTo>
                  <a:pt x="1480" y="1753"/>
                </a:lnTo>
                <a:lnTo>
                  <a:pt x="1480" y="1758"/>
                </a:lnTo>
                <a:lnTo>
                  <a:pt x="1485" y="1758"/>
                </a:lnTo>
                <a:lnTo>
                  <a:pt x="1491" y="1758"/>
                </a:lnTo>
                <a:lnTo>
                  <a:pt x="1497" y="1758"/>
                </a:lnTo>
                <a:lnTo>
                  <a:pt x="1497" y="1702"/>
                </a:lnTo>
                <a:lnTo>
                  <a:pt x="1497" y="1753"/>
                </a:lnTo>
                <a:lnTo>
                  <a:pt x="1502" y="1747"/>
                </a:lnTo>
                <a:lnTo>
                  <a:pt x="1502" y="1758"/>
                </a:lnTo>
                <a:lnTo>
                  <a:pt x="1502" y="1747"/>
                </a:lnTo>
                <a:lnTo>
                  <a:pt x="1502" y="1758"/>
                </a:lnTo>
                <a:lnTo>
                  <a:pt x="1508" y="1758"/>
                </a:lnTo>
                <a:lnTo>
                  <a:pt x="1514" y="1758"/>
                </a:lnTo>
                <a:lnTo>
                  <a:pt x="1514" y="1747"/>
                </a:lnTo>
                <a:lnTo>
                  <a:pt x="1514" y="1758"/>
                </a:lnTo>
                <a:lnTo>
                  <a:pt x="1519" y="1758"/>
                </a:lnTo>
                <a:lnTo>
                  <a:pt x="1519" y="1730"/>
                </a:lnTo>
                <a:lnTo>
                  <a:pt x="1525" y="1736"/>
                </a:lnTo>
                <a:lnTo>
                  <a:pt x="1525" y="1758"/>
                </a:lnTo>
                <a:lnTo>
                  <a:pt x="1525" y="1707"/>
                </a:lnTo>
                <a:lnTo>
                  <a:pt x="1525" y="1747"/>
                </a:lnTo>
                <a:lnTo>
                  <a:pt x="1531" y="1753"/>
                </a:lnTo>
                <a:lnTo>
                  <a:pt x="1531" y="1758"/>
                </a:lnTo>
                <a:lnTo>
                  <a:pt x="1531" y="1753"/>
                </a:lnTo>
                <a:lnTo>
                  <a:pt x="1531" y="1758"/>
                </a:lnTo>
                <a:lnTo>
                  <a:pt x="1536" y="1758"/>
                </a:lnTo>
                <a:lnTo>
                  <a:pt x="1542" y="1758"/>
                </a:lnTo>
                <a:lnTo>
                  <a:pt x="1548" y="1758"/>
                </a:lnTo>
                <a:lnTo>
                  <a:pt x="1553" y="1758"/>
                </a:lnTo>
                <a:lnTo>
                  <a:pt x="1553" y="1747"/>
                </a:lnTo>
                <a:lnTo>
                  <a:pt x="1553" y="1758"/>
                </a:lnTo>
                <a:lnTo>
                  <a:pt x="1559" y="1758"/>
                </a:lnTo>
                <a:lnTo>
                  <a:pt x="1565" y="1758"/>
                </a:lnTo>
                <a:lnTo>
                  <a:pt x="1565" y="1724"/>
                </a:lnTo>
                <a:lnTo>
                  <a:pt x="1565" y="1758"/>
                </a:lnTo>
                <a:lnTo>
                  <a:pt x="1570" y="1758"/>
                </a:lnTo>
                <a:lnTo>
                  <a:pt x="1576" y="1758"/>
                </a:lnTo>
                <a:lnTo>
                  <a:pt x="1582" y="1758"/>
                </a:lnTo>
                <a:lnTo>
                  <a:pt x="1587" y="1758"/>
                </a:lnTo>
                <a:lnTo>
                  <a:pt x="1587" y="1696"/>
                </a:lnTo>
                <a:lnTo>
                  <a:pt x="1593" y="1707"/>
                </a:lnTo>
                <a:lnTo>
                  <a:pt x="1593" y="1758"/>
                </a:lnTo>
                <a:lnTo>
                  <a:pt x="1593" y="1707"/>
                </a:lnTo>
                <a:lnTo>
                  <a:pt x="1593" y="1753"/>
                </a:lnTo>
                <a:lnTo>
                  <a:pt x="1599" y="1736"/>
                </a:lnTo>
                <a:lnTo>
                  <a:pt x="1599" y="1758"/>
                </a:lnTo>
                <a:lnTo>
                  <a:pt x="1599" y="1532"/>
                </a:lnTo>
                <a:lnTo>
                  <a:pt x="1604" y="1588"/>
                </a:lnTo>
                <a:lnTo>
                  <a:pt x="1604" y="1758"/>
                </a:lnTo>
                <a:lnTo>
                  <a:pt x="1604" y="1588"/>
                </a:lnTo>
                <a:lnTo>
                  <a:pt x="1604" y="1736"/>
                </a:lnTo>
                <a:lnTo>
                  <a:pt x="1610" y="1753"/>
                </a:lnTo>
                <a:lnTo>
                  <a:pt x="1610" y="1758"/>
                </a:lnTo>
                <a:lnTo>
                  <a:pt x="1610" y="1702"/>
                </a:lnTo>
                <a:lnTo>
                  <a:pt x="1610" y="1758"/>
                </a:lnTo>
                <a:lnTo>
                  <a:pt x="1616" y="1758"/>
                </a:lnTo>
                <a:lnTo>
                  <a:pt x="1616" y="1702"/>
                </a:lnTo>
                <a:lnTo>
                  <a:pt x="1616" y="1758"/>
                </a:lnTo>
                <a:lnTo>
                  <a:pt x="1621" y="1758"/>
                </a:lnTo>
                <a:lnTo>
                  <a:pt x="1621" y="1645"/>
                </a:lnTo>
                <a:lnTo>
                  <a:pt x="1627" y="1685"/>
                </a:lnTo>
                <a:lnTo>
                  <a:pt x="1627" y="1758"/>
                </a:lnTo>
                <a:lnTo>
                  <a:pt x="1627" y="1685"/>
                </a:lnTo>
                <a:lnTo>
                  <a:pt x="1627" y="1758"/>
                </a:lnTo>
                <a:lnTo>
                  <a:pt x="1633" y="1741"/>
                </a:lnTo>
                <a:lnTo>
                  <a:pt x="1633" y="1758"/>
                </a:lnTo>
                <a:lnTo>
                  <a:pt x="1633" y="1730"/>
                </a:lnTo>
                <a:lnTo>
                  <a:pt x="1633" y="1758"/>
                </a:lnTo>
                <a:lnTo>
                  <a:pt x="1638" y="1747"/>
                </a:lnTo>
                <a:lnTo>
                  <a:pt x="1638" y="1758"/>
                </a:lnTo>
                <a:lnTo>
                  <a:pt x="1638" y="1730"/>
                </a:lnTo>
                <a:lnTo>
                  <a:pt x="1638" y="1758"/>
                </a:lnTo>
                <a:lnTo>
                  <a:pt x="1644" y="1758"/>
                </a:lnTo>
                <a:lnTo>
                  <a:pt x="1650" y="1758"/>
                </a:lnTo>
                <a:lnTo>
                  <a:pt x="1655" y="1758"/>
                </a:lnTo>
                <a:lnTo>
                  <a:pt x="1661" y="1758"/>
                </a:lnTo>
                <a:lnTo>
                  <a:pt x="1667" y="1758"/>
                </a:lnTo>
                <a:lnTo>
                  <a:pt x="1667" y="1741"/>
                </a:lnTo>
                <a:lnTo>
                  <a:pt x="1667" y="1758"/>
                </a:lnTo>
                <a:lnTo>
                  <a:pt x="1672" y="1758"/>
                </a:lnTo>
                <a:lnTo>
                  <a:pt x="1678" y="1758"/>
                </a:lnTo>
                <a:lnTo>
                  <a:pt x="1678" y="1724"/>
                </a:lnTo>
                <a:lnTo>
                  <a:pt x="1678" y="1758"/>
                </a:lnTo>
                <a:lnTo>
                  <a:pt x="1684" y="1758"/>
                </a:lnTo>
                <a:lnTo>
                  <a:pt x="1684" y="1753"/>
                </a:lnTo>
                <a:lnTo>
                  <a:pt x="1689" y="1758"/>
                </a:lnTo>
                <a:lnTo>
                  <a:pt x="1689" y="1730"/>
                </a:lnTo>
                <a:lnTo>
                  <a:pt x="1689" y="1758"/>
                </a:lnTo>
                <a:lnTo>
                  <a:pt x="1695" y="1758"/>
                </a:lnTo>
                <a:lnTo>
                  <a:pt x="1701" y="1758"/>
                </a:lnTo>
                <a:lnTo>
                  <a:pt x="1706" y="1758"/>
                </a:lnTo>
                <a:lnTo>
                  <a:pt x="1706" y="1753"/>
                </a:lnTo>
                <a:lnTo>
                  <a:pt x="1712" y="1753"/>
                </a:lnTo>
                <a:lnTo>
                  <a:pt x="1712" y="1758"/>
                </a:lnTo>
                <a:lnTo>
                  <a:pt x="1712" y="1741"/>
                </a:lnTo>
                <a:lnTo>
                  <a:pt x="1712" y="1758"/>
                </a:lnTo>
                <a:lnTo>
                  <a:pt x="1718" y="1758"/>
                </a:lnTo>
                <a:lnTo>
                  <a:pt x="1718" y="1736"/>
                </a:lnTo>
                <a:lnTo>
                  <a:pt x="1718" y="1758"/>
                </a:lnTo>
                <a:lnTo>
                  <a:pt x="1723" y="1758"/>
                </a:lnTo>
                <a:lnTo>
                  <a:pt x="1723" y="1724"/>
                </a:lnTo>
                <a:lnTo>
                  <a:pt x="1723" y="1758"/>
                </a:lnTo>
                <a:lnTo>
                  <a:pt x="1729" y="1758"/>
                </a:lnTo>
                <a:lnTo>
                  <a:pt x="1735" y="1758"/>
                </a:lnTo>
                <a:lnTo>
                  <a:pt x="1740" y="1758"/>
                </a:lnTo>
                <a:lnTo>
                  <a:pt x="1740" y="1753"/>
                </a:lnTo>
                <a:lnTo>
                  <a:pt x="1740" y="1758"/>
                </a:lnTo>
                <a:lnTo>
                  <a:pt x="1746" y="1758"/>
                </a:lnTo>
                <a:lnTo>
                  <a:pt x="1746" y="1724"/>
                </a:lnTo>
                <a:lnTo>
                  <a:pt x="1746" y="1758"/>
                </a:lnTo>
                <a:lnTo>
                  <a:pt x="1752" y="1758"/>
                </a:lnTo>
                <a:lnTo>
                  <a:pt x="1752" y="1707"/>
                </a:lnTo>
                <a:lnTo>
                  <a:pt x="1752" y="1758"/>
                </a:lnTo>
                <a:lnTo>
                  <a:pt x="1757" y="1758"/>
                </a:lnTo>
                <a:lnTo>
                  <a:pt x="1763" y="1758"/>
                </a:lnTo>
                <a:lnTo>
                  <a:pt x="1763" y="1549"/>
                </a:lnTo>
                <a:lnTo>
                  <a:pt x="1763" y="1605"/>
                </a:lnTo>
                <a:lnTo>
                  <a:pt x="1769" y="1662"/>
                </a:lnTo>
                <a:lnTo>
                  <a:pt x="1769" y="1758"/>
                </a:lnTo>
                <a:lnTo>
                  <a:pt x="1769" y="1628"/>
                </a:lnTo>
                <a:lnTo>
                  <a:pt x="1769" y="1758"/>
                </a:lnTo>
                <a:lnTo>
                  <a:pt x="1774" y="1758"/>
                </a:lnTo>
                <a:lnTo>
                  <a:pt x="1774" y="1707"/>
                </a:lnTo>
                <a:lnTo>
                  <a:pt x="1774" y="1758"/>
                </a:lnTo>
                <a:lnTo>
                  <a:pt x="1780" y="1758"/>
                </a:lnTo>
                <a:lnTo>
                  <a:pt x="1786" y="1758"/>
                </a:lnTo>
                <a:lnTo>
                  <a:pt x="1786" y="1741"/>
                </a:lnTo>
                <a:lnTo>
                  <a:pt x="1786" y="1758"/>
                </a:lnTo>
                <a:lnTo>
                  <a:pt x="1791" y="1758"/>
                </a:lnTo>
                <a:lnTo>
                  <a:pt x="1797" y="1758"/>
                </a:lnTo>
                <a:lnTo>
                  <a:pt x="1797" y="1719"/>
                </a:lnTo>
                <a:lnTo>
                  <a:pt x="1797" y="1758"/>
                </a:lnTo>
                <a:lnTo>
                  <a:pt x="1803" y="1758"/>
                </a:lnTo>
                <a:lnTo>
                  <a:pt x="1808" y="1758"/>
                </a:lnTo>
                <a:lnTo>
                  <a:pt x="1808" y="1736"/>
                </a:lnTo>
                <a:lnTo>
                  <a:pt x="1808" y="1758"/>
                </a:lnTo>
                <a:lnTo>
                  <a:pt x="1814" y="1758"/>
                </a:lnTo>
                <a:lnTo>
                  <a:pt x="1814" y="1741"/>
                </a:lnTo>
                <a:lnTo>
                  <a:pt x="1814" y="1753"/>
                </a:lnTo>
                <a:lnTo>
                  <a:pt x="1820" y="1758"/>
                </a:lnTo>
                <a:lnTo>
                  <a:pt x="1820" y="1724"/>
                </a:lnTo>
                <a:lnTo>
                  <a:pt x="1820" y="1758"/>
                </a:lnTo>
                <a:lnTo>
                  <a:pt x="1825" y="1758"/>
                </a:lnTo>
                <a:lnTo>
                  <a:pt x="1825" y="1719"/>
                </a:lnTo>
                <a:lnTo>
                  <a:pt x="1825" y="1758"/>
                </a:lnTo>
                <a:lnTo>
                  <a:pt x="1831" y="1758"/>
                </a:lnTo>
                <a:lnTo>
                  <a:pt x="1831" y="1753"/>
                </a:lnTo>
                <a:lnTo>
                  <a:pt x="1831" y="1758"/>
                </a:lnTo>
                <a:lnTo>
                  <a:pt x="1837" y="1758"/>
                </a:lnTo>
                <a:lnTo>
                  <a:pt x="1842" y="1758"/>
                </a:lnTo>
                <a:lnTo>
                  <a:pt x="1842" y="1174"/>
                </a:lnTo>
                <a:lnTo>
                  <a:pt x="1848" y="1066"/>
                </a:lnTo>
                <a:lnTo>
                  <a:pt x="1848" y="1758"/>
                </a:lnTo>
                <a:lnTo>
                  <a:pt x="1848" y="1066"/>
                </a:lnTo>
                <a:lnTo>
                  <a:pt x="1848" y="1724"/>
                </a:lnTo>
                <a:lnTo>
                  <a:pt x="1854" y="1741"/>
                </a:lnTo>
                <a:lnTo>
                  <a:pt x="1854" y="1758"/>
                </a:lnTo>
                <a:lnTo>
                  <a:pt x="1854" y="1690"/>
                </a:lnTo>
                <a:lnTo>
                  <a:pt x="1854" y="1741"/>
                </a:lnTo>
                <a:lnTo>
                  <a:pt x="1859" y="1753"/>
                </a:lnTo>
                <a:lnTo>
                  <a:pt x="1859" y="1758"/>
                </a:lnTo>
                <a:lnTo>
                  <a:pt x="1859" y="1753"/>
                </a:lnTo>
                <a:lnTo>
                  <a:pt x="1859" y="1758"/>
                </a:lnTo>
                <a:lnTo>
                  <a:pt x="1865" y="1758"/>
                </a:lnTo>
                <a:lnTo>
                  <a:pt x="1871" y="1758"/>
                </a:lnTo>
                <a:lnTo>
                  <a:pt x="1871" y="1724"/>
                </a:lnTo>
                <a:lnTo>
                  <a:pt x="1871" y="1758"/>
                </a:lnTo>
                <a:lnTo>
                  <a:pt x="1876" y="1758"/>
                </a:lnTo>
                <a:lnTo>
                  <a:pt x="1882" y="1758"/>
                </a:lnTo>
                <a:lnTo>
                  <a:pt x="1888" y="1758"/>
                </a:lnTo>
                <a:lnTo>
                  <a:pt x="1888" y="1702"/>
                </a:lnTo>
                <a:lnTo>
                  <a:pt x="1888" y="1758"/>
                </a:lnTo>
                <a:lnTo>
                  <a:pt x="1893" y="1758"/>
                </a:lnTo>
                <a:lnTo>
                  <a:pt x="1893" y="1730"/>
                </a:lnTo>
                <a:lnTo>
                  <a:pt x="1893" y="1758"/>
                </a:lnTo>
                <a:lnTo>
                  <a:pt x="1899" y="1758"/>
                </a:lnTo>
                <a:lnTo>
                  <a:pt x="1899" y="1741"/>
                </a:lnTo>
                <a:lnTo>
                  <a:pt x="1899" y="1758"/>
                </a:lnTo>
                <a:lnTo>
                  <a:pt x="1905" y="1758"/>
                </a:lnTo>
                <a:lnTo>
                  <a:pt x="1905" y="1747"/>
                </a:lnTo>
                <a:lnTo>
                  <a:pt x="1905" y="1758"/>
                </a:lnTo>
                <a:lnTo>
                  <a:pt x="1911" y="1758"/>
                </a:lnTo>
                <a:lnTo>
                  <a:pt x="1916" y="1758"/>
                </a:lnTo>
                <a:lnTo>
                  <a:pt x="1916" y="1713"/>
                </a:lnTo>
                <a:lnTo>
                  <a:pt x="1916" y="1758"/>
                </a:lnTo>
                <a:lnTo>
                  <a:pt x="1922" y="1758"/>
                </a:lnTo>
                <a:lnTo>
                  <a:pt x="1922" y="1724"/>
                </a:lnTo>
                <a:lnTo>
                  <a:pt x="1922" y="1758"/>
                </a:lnTo>
                <a:lnTo>
                  <a:pt x="1928" y="1758"/>
                </a:lnTo>
                <a:lnTo>
                  <a:pt x="1928" y="1668"/>
                </a:lnTo>
                <a:lnTo>
                  <a:pt x="1928" y="1747"/>
                </a:lnTo>
                <a:lnTo>
                  <a:pt x="1933" y="1747"/>
                </a:lnTo>
                <a:lnTo>
                  <a:pt x="1933" y="1758"/>
                </a:lnTo>
                <a:lnTo>
                  <a:pt x="1933" y="1617"/>
                </a:lnTo>
                <a:lnTo>
                  <a:pt x="1933" y="1747"/>
                </a:lnTo>
                <a:lnTo>
                  <a:pt x="1939" y="1753"/>
                </a:lnTo>
                <a:lnTo>
                  <a:pt x="1939" y="1758"/>
                </a:lnTo>
                <a:lnTo>
                  <a:pt x="1939" y="1719"/>
                </a:lnTo>
                <a:lnTo>
                  <a:pt x="1939" y="1758"/>
                </a:lnTo>
                <a:lnTo>
                  <a:pt x="1945" y="1758"/>
                </a:lnTo>
                <a:lnTo>
                  <a:pt x="1945" y="1736"/>
                </a:lnTo>
                <a:lnTo>
                  <a:pt x="1945" y="1758"/>
                </a:lnTo>
                <a:lnTo>
                  <a:pt x="1950" y="1758"/>
                </a:lnTo>
                <a:lnTo>
                  <a:pt x="1950" y="1656"/>
                </a:lnTo>
                <a:lnTo>
                  <a:pt x="1956" y="1679"/>
                </a:lnTo>
                <a:lnTo>
                  <a:pt x="1956" y="1758"/>
                </a:lnTo>
                <a:lnTo>
                  <a:pt x="1956" y="1645"/>
                </a:lnTo>
                <a:lnTo>
                  <a:pt x="1956" y="1758"/>
                </a:lnTo>
                <a:lnTo>
                  <a:pt x="1962" y="1724"/>
                </a:lnTo>
                <a:lnTo>
                  <a:pt x="1962" y="1758"/>
                </a:lnTo>
                <a:lnTo>
                  <a:pt x="1962" y="1696"/>
                </a:lnTo>
                <a:lnTo>
                  <a:pt x="1962" y="1758"/>
                </a:lnTo>
                <a:lnTo>
                  <a:pt x="1967" y="1758"/>
                </a:lnTo>
                <a:lnTo>
                  <a:pt x="1967" y="1146"/>
                </a:lnTo>
                <a:lnTo>
                  <a:pt x="1967" y="1401"/>
                </a:lnTo>
                <a:lnTo>
                  <a:pt x="1973" y="1594"/>
                </a:lnTo>
                <a:lnTo>
                  <a:pt x="1973" y="1753"/>
                </a:lnTo>
                <a:lnTo>
                  <a:pt x="1973" y="1356"/>
                </a:lnTo>
                <a:lnTo>
                  <a:pt x="1973" y="1741"/>
                </a:lnTo>
                <a:lnTo>
                  <a:pt x="1979" y="1719"/>
                </a:lnTo>
                <a:lnTo>
                  <a:pt x="1979" y="1758"/>
                </a:lnTo>
                <a:lnTo>
                  <a:pt x="1979" y="1656"/>
                </a:lnTo>
                <a:lnTo>
                  <a:pt x="1979" y="1758"/>
                </a:lnTo>
                <a:lnTo>
                  <a:pt x="1984" y="1758"/>
                </a:lnTo>
                <a:lnTo>
                  <a:pt x="1990" y="1758"/>
                </a:lnTo>
                <a:lnTo>
                  <a:pt x="1996" y="1758"/>
                </a:lnTo>
                <a:lnTo>
                  <a:pt x="2001" y="1758"/>
                </a:lnTo>
                <a:lnTo>
                  <a:pt x="2007" y="1758"/>
                </a:lnTo>
                <a:lnTo>
                  <a:pt x="2013" y="1758"/>
                </a:lnTo>
                <a:lnTo>
                  <a:pt x="2018" y="1758"/>
                </a:lnTo>
                <a:lnTo>
                  <a:pt x="2024" y="1758"/>
                </a:lnTo>
                <a:lnTo>
                  <a:pt x="2030" y="1758"/>
                </a:lnTo>
                <a:lnTo>
                  <a:pt x="2035" y="1758"/>
                </a:lnTo>
                <a:lnTo>
                  <a:pt x="2041" y="1758"/>
                </a:lnTo>
                <a:lnTo>
                  <a:pt x="2047" y="1758"/>
                </a:lnTo>
                <a:lnTo>
                  <a:pt x="2047" y="1747"/>
                </a:lnTo>
                <a:lnTo>
                  <a:pt x="2047" y="1758"/>
                </a:lnTo>
                <a:lnTo>
                  <a:pt x="2052" y="1758"/>
                </a:lnTo>
                <a:lnTo>
                  <a:pt x="2058" y="1758"/>
                </a:lnTo>
                <a:lnTo>
                  <a:pt x="2064" y="1758"/>
                </a:lnTo>
                <a:lnTo>
                  <a:pt x="2069" y="1758"/>
                </a:lnTo>
                <a:lnTo>
                  <a:pt x="2069" y="1753"/>
                </a:lnTo>
                <a:lnTo>
                  <a:pt x="2069" y="1758"/>
                </a:lnTo>
                <a:lnTo>
                  <a:pt x="2075" y="1758"/>
                </a:lnTo>
                <a:lnTo>
                  <a:pt x="2081" y="1758"/>
                </a:lnTo>
                <a:lnTo>
                  <a:pt x="2086" y="1758"/>
                </a:lnTo>
                <a:lnTo>
                  <a:pt x="2086" y="1747"/>
                </a:lnTo>
                <a:lnTo>
                  <a:pt x="2086" y="1753"/>
                </a:lnTo>
                <a:lnTo>
                  <a:pt x="2092" y="1758"/>
                </a:lnTo>
                <a:lnTo>
                  <a:pt x="2092" y="1645"/>
                </a:lnTo>
                <a:lnTo>
                  <a:pt x="2092" y="1758"/>
                </a:lnTo>
                <a:lnTo>
                  <a:pt x="2098" y="1758"/>
                </a:lnTo>
                <a:lnTo>
                  <a:pt x="2098" y="1651"/>
                </a:lnTo>
                <a:lnTo>
                  <a:pt x="2098" y="1758"/>
                </a:lnTo>
                <a:lnTo>
                  <a:pt x="2103" y="1758"/>
                </a:lnTo>
                <a:lnTo>
                  <a:pt x="2103" y="1724"/>
                </a:lnTo>
                <a:lnTo>
                  <a:pt x="2103" y="1758"/>
                </a:lnTo>
                <a:lnTo>
                  <a:pt x="2109" y="1758"/>
                </a:lnTo>
                <a:lnTo>
                  <a:pt x="2109" y="1730"/>
                </a:lnTo>
                <a:lnTo>
                  <a:pt x="2109" y="1758"/>
                </a:lnTo>
                <a:lnTo>
                  <a:pt x="2115" y="1758"/>
                </a:lnTo>
                <a:lnTo>
                  <a:pt x="2120" y="1758"/>
                </a:lnTo>
                <a:lnTo>
                  <a:pt x="2126" y="1758"/>
                </a:lnTo>
                <a:lnTo>
                  <a:pt x="2132" y="1758"/>
                </a:lnTo>
                <a:lnTo>
                  <a:pt x="2137" y="1758"/>
                </a:lnTo>
                <a:lnTo>
                  <a:pt x="2143" y="1758"/>
                </a:lnTo>
                <a:lnTo>
                  <a:pt x="2149" y="1758"/>
                </a:lnTo>
                <a:lnTo>
                  <a:pt x="2154" y="1758"/>
                </a:lnTo>
                <a:lnTo>
                  <a:pt x="2160" y="1758"/>
                </a:lnTo>
                <a:lnTo>
                  <a:pt x="2160" y="1741"/>
                </a:lnTo>
                <a:lnTo>
                  <a:pt x="2160" y="1758"/>
                </a:lnTo>
                <a:lnTo>
                  <a:pt x="2166" y="1758"/>
                </a:lnTo>
                <a:lnTo>
                  <a:pt x="2166" y="1373"/>
                </a:lnTo>
                <a:lnTo>
                  <a:pt x="2171" y="1276"/>
                </a:lnTo>
                <a:lnTo>
                  <a:pt x="2171" y="1753"/>
                </a:lnTo>
                <a:lnTo>
                  <a:pt x="2171" y="1276"/>
                </a:lnTo>
                <a:lnTo>
                  <a:pt x="2171" y="1753"/>
                </a:lnTo>
                <a:lnTo>
                  <a:pt x="2177" y="1753"/>
                </a:lnTo>
                <a:lnTo>
                  <a:pt x="2177" y="1758"/>
                </a:lnTo>
                <a:lnTo>
                  <a:pt x="2177" y="1645"/>
                </a:lnTo>
                <a:lnTo>
                  <a:pt x="2177" y="1758"/>
                </a:lnTo>
                <a:lnTo>
                  <a:pt x="2183" y="1758"/>
                </a:lnTo>
                <a:lnTo>
                  <a:pt x="2183" y="1719"/>
                </a:lnTo>
                <a:lnTo>
                  <a:pt x="2183" y="1758"/>
                </a:lnTo>
                <a:lnTo>
                  <a:pt x="2188" y="1758"/>
                </a:lnTo>
                <a:lnTo>
                  <a:pt x="2194" y="1758"/>
                </a:lnTo>
                <a:lnTo>
                  <a:pt x="2200" y="1758"/>
                </a:lnTo>
                <a:lnTo>
                  <a:pt x="2200" y="1719"/>
                </a:lnTo>
                <a:lnTo>
                  <a:pt x="2200" y="1758"/>
                </a:lnTo>
                <a:lnTo>
                  <a:pt x="2205" y="1758"/>
                </a:lnTo>
                <a:lnTo>
                  <a:pt x="2211" y="1758"/>
                </a:lnTo>
                <a:lnTo>
                  <a:pt x="2217" y="1758"/>
                </a:lnTo>
                <a:lnTo>
                  <a:pt x="2222" y="1758"/>
                </a:lnTo>
                <a:lnTo>
                  <a:pt x="2228" y="1758"/>
                </a:lnTo>
                <a:lnTo>
                  <a:pt x="2234" y="1758"/>
                </a:lnTo>
                <a:lnTo>
                  <a:pt x="2239" y="1758"/>
                </a:lnTo>
                <a:lnTo>
                  <a:pt x="2245" y="1758"/>
                </a:lnTo>
                <a:lnTo>
                  <a:pt x="2251" y="1758"/>
                </a:lnTo>
                <a:lnTo>
                  <a:pt x="2251" y="1753"/>
                </a:lnTo>
                <a:lnTo>
                  <a:pt x="2251" y="1758"/>
                </a:lnTo>
                <a:lnTo>
                  <a:pt x="2256" y="1758"/>
                </a:lnTo>
                <a:lnTo>
                  <a:pt x="2262" y="1758"/>
                </a:lnTo>
                <a:lnTo>
                  <a:pt x="2268" y="1758"/>
                </a:lnTo>
                <a:lnTo>
                  <a:pt x="2273" y="1758"/>
                </a:lnTo>
                <a:lnTo>
                  <a:pt x="2279" y="1758"/>
                </a:lnTo>
                <a:lnTo>
                  <a:pt x="2285" y="1758"/>
                </a:lnTo>
                <a:lnTo>
                  <a:pt x="2290" y="1758"/>
                </a:lnTo>
                <a:lnTo>
                  <a:pt x="2296" y="1758"/>
                </a:lnTo>
                <a:lnTo>
                  <a:pt x="2302" y="1758"/>
                </a:lnTo>
                <a:lnTo>
                  <a:pt x="2307" y="1758"/>
                </a:lnTo>
                <a:lnTo>
                  <a:pt x="2313" y="1758"/>
                </a:lnTo>
                <a:lnTo>
                  <a:pt x="2319" y="1758"/>
                </a:lnTo>
                <a:lnTo>
                  <a:pt x="2324" y="1758"/>
                </a:lnTo>
                <a:lnTo>
                  <a:pt x="2330" y="1758"/>
                </a:lnTo>
                <a:lnTo>
                  <a:pt x="2330" y="1719"/>
                </a:lnTo>
                <a:lnTo>
                  <a:pt x="2336" y="1707"/>
                </a:lnTo>
                <a:lnTo>
                  <a:pt x="2336" y="1758"/>
                </a:lnTo>
                <a:lnTo>
                  <a:pt x="2336" y="1685"/>
                </a:lnTo>
                <a:lnTo>
                  <a:pt x="2336" y="1758"/>
                </a:lnTo>
                <a:lnTo>
                  <a:pt x="2341" y="1758"/>
                </a:lnTo>
                <a:lnTo>
                  <a:pt x="2341" y="1696"/>
                </a:lnTo>
                <a:lnTo>
                  <a:pt x="2341" y="1758"/>
                </a:lnTo>
                <a:lnTo>
                  <a:pt x="2347" y="1758"/>
                </a:lnTo>
                <a:lnTo>
                  <a:pt x="2347" y="1736"/>
                </a:lnTo>
                <a:lnTo>
                  <a:pt x="2353" y="1724"/>
                </a:lnTo>
                <a:lnTo>
                  <a:pt x="2353" y="1758"/>
                </a:lnTo>
                <a:lnTo>
                  <a:pt x="2353" y="1724"/>
                </a:lnTo>
                <a:lnTo>
                  <a:pt x="2353" y="1758"/>
                </a:lnTo>
                <a:lnTo>
                  <a:pt x="2358" y="1758"/>
                </a:lnTo>
                <a:lnTo>
                  <a:pt x="2364" y="1758"/>
                </a:lnTo>
                <a:lnTo>
                  <a:pt x="2370" y="1758"/>
                </a:lnTo>
                <a:lnTo>
                  <a:pt x="2375" y="1758"/>
                </a:lnTo>
                <a:lnTo>
                  <a:pt x="2375" y="1753"/>
                </a:lnTo>
                <a:lnTo>
                  <a:pt x="2375" y="1758"/>
                </a:lnTo>
                <a:lnTo>
                  <a:pt x="2381" y="1758"/>
                </a:lnTo>
                <a:lnTo>
                  <a:pt x="2387" y="1758"/>
                </a:lnTo>
                <a:lnTo>
                  <a:pt x="2392" y="1758"/>
                </a:lnTo>
                <a:lnTo>
                  <a:pt x="2392" y="1747"/>
                </a:lnTo>
                <a:lnTo>
                  <a:pt x="2392" y="1758"/>
                </a:lnTo>
                <a:lnTo>
                  <a:pt x="2398" y="1758"/>
                </a:lnTo>
                <a:lnTo>
                  <a:pt x="2404" y="1758"/>
                </a:lnTo>
                <a:lnTo>
                  <a:pt x="2410" y="1758"/>
                </a:lnTo>
                <a:lnTo>
                  <a:pt x="2410" y="1634"/>
                </a:lnTo>
                <a:lnTo>
                  <a:pt x="2415" y="1611"/>
                </a:lnTo>
                <a:lnTo>
                  <a:pt x="2415" y="1758"/>
                </a:lnTo>
                <a:lnTo>
                  <a:pt x="2415" y="1611"/>
                </a:lnTo>
                <a:lnTo>
                  <a:pt x="2415" y="1730"/>
                </a:lnTo>
                <a:lnTo>
                  <a:pt x="2421" y="1753"/>
                </a:lnTo>
                <a:lnTo>
                  <a:pt x="2421" y="1758"/>
                </a:lnTo>
                <a:lnTo>
                  <a:pt x="2421" y="1753"/>
                </a:lnTo>
                <a:lnTo>
                  <a:pt x="2421" y="1758"/>
                </a:lnTo>
                <a:lnTo>
                  <a:pt x="2427" y="1758"/>
                </a:lnTo>
                <a:lnTo>
                  <a:pt x="2432" y="1758"/>
                </a:lnTo>
                <a:lnTo>
                  <a:pt x="2432" y="1753"/>
                </a:lnTo>
                <a:lnTo>
                  <a:pt x="2432" y="1758"/>
                </a:lnTo>
                <a:lnTo>
                  <a:pt x="2438" y="1758"/>
                </a:lnTo>
                <a:lnTo>
                  <a:pt x="2438" y="1741"/>
                </a:lnTo>
                <a:lnTo>
                  <a:pt x="2438" y="1758"/>
                </a:lnTo>
                <a:lnTo>
                  <a:pt x="2444" y="1758"/>
                </a:lnTo>
                <a:lnTo>
                  <a:pt x="2449" y="1758"/>
                </a:lnTo>
                <a:lnTo>
                  <a:pt x="2455" y="1758"/>
                </a:lnTo>
                <a:lnTo>
                  <a:pt x="2461" y="1758"/>
                </a:lnTo>
                <a:lnTo>
                  <a:pt x="2466" y="1758"/>
                </a:lnTo>
                <a:lnTo>
                  <a:pt x="2466" y="1719"/>
                </a:lnTo>
                <a:lnTo>
                  <a:pt x="2466" y="1758"/>
                </a:lnTo>
                <a:lnTo>
                  <a:pt x="2472" y="1758"/>
                </a:lnTo>
                <a:lnTo>
                  <a:pt x="2472" y="1747"/>
                </a:lnTo>
                <a:lnTo>
                  <a:pt x="2472" y="1758"/>
                </a:lnTo>
                <a:lnTo>
                  <a:pt x="2478" y="1758"/>
                </a:lnTo>
                <a:lnTo>
                  <a:pt x="2478" y="1679"/>
                </a:lnTo>
                <a:lnTo>
                  <a:pt x="2478" y="1758"/>
                </a:lnTo>
                <a:lnTo>
                  <a:pt x="2483" y="1758"/>
                </a:lnTo>
                <a:lnTo>
                  <a:pt x="2489" y="1758"/>
                </a:lnTo>
                <a:lnTo>
                  <a:pt x="2495" y="1758"/>
                </a:lnTo>
                <a:lnTo>
                  <a:pt x="2495" y="1753"/>
                </a:lnTo>
                <a:lnTo>
                  <a:pt x="2495" y="1758"/>
                </a:lnTo>
                <a:lnTo>
                  <a:pt x="2500" y="1758"/>
                </a:lnTo>
                <a:lnTo>
                  <a:pt x="2506" y="1758"/>
                </a:lnTo>
                <a:lnTo>
                  <a:pt x="2506" y="1741"/>
                </a:lnTo>
                <a:lnTo>
                  <a:pt x="2506" y="1758"/>
                </a:lnTo>
                <a:lnTo>
                  <a:pt x="2512" y="1758"/>
                </a:lnTo>
                <a:lnTo>
                  <a:pt x="2517" y="1758"/>
                </a:lnTo>
                <a:lnTo>
                  <a:pt x="2517" y="1753"/>
                </a:lnTo>
                <a:lnTo>
                  <a:pt x="2517" y="1758"/>
                </a:lnTo>
                <a:lnTo>
                  <a:pt x="2523" y="1758"/>
                </a:lnTo>
                <a:lnTo>
                  <a:pt x="2529" y="1758"/>
                </a:lnTo>
                <a:lnTo>
                  <a:pt x="2529" y="1713"/>
                </a:lnTo>
                <a:lnTo>
                  <a:pt x="2529" y="1753"/>
                </a:lnTo>
                <a:lnTo>
                  <a:pt x="2534" y="1758"/>
                </a:lnTo>
                <a:lnTo>
                  <a:pt x="2540" y="1758"/>
                </a:lnTo>
                <a:lnTo>
                  <a:pt x="2546" y="1758"/>
                </a:lnTo>
                <a:lnTo>
                  <a:pt x="2546" y="1741"/>
                </a:lnTo>
                <a:lnTo>
                  <a:pt x="2546" y="1758"/>
                </a:lnTo>
                <a:lnTo>
                  <a:pt x="2551" y="1753"/>
                </a:lnTo>
                <a:lnTo>
                  <a:pt x="2551" y="1758"/>
                </a:lnTo>
                <a:lnTo>
                  <a:pt x="2551" y="1747"/>
                </a:lnTo>
                <a:lnTo>
                  <a:pt x="2551" y="1758"/>
                </a:lnTo>
                <a:lnTo>
                  <a:pt x="2557" y="1758"/>
                </a:lnTo>
                <a:lnTo>
                  <a:pt x="2563" y="1758"/>
                </a:lnTo>
                <a:lnTo>
                  <a:pt x="2568" y="1758"/>
                </a:lnTo>
                <a:lnTo>
                  <a:pt x="2568" y="1747"/>
                </a:lnTo>
                <a:lnTo>
                  <a:pt x="2568" y="1758"/>
                </a:lnTo>
                <a:lnTo>
                  <a:pt x="2574" y="1747"/>
                </a:lnTo>
                <a:lnTo>
                  <a:pt x="2574" y="1758"/>
                </a:lnTo>
                <a:lnTo>
                  <a:pt x="2574" y="1713"/>
                </a:lnTo>
                <a:lnTo>
                  <a:pt x="2574" y="1758"/>
                </a:lnTo>
                <a:lnTo>
                  <a:pt x="2580" y="1758"/>
                </a:lnTo>
                <a:lnTo>
                  <a:pt x="2580" y="1747"/>
                </a:lnTo>
                <a:lnTo>
                  <a:pt x="2580" y="1758"/>
                </a:lnTo>
                <a:lnTo>
                  <a:pt x="2585" y="1758"/>
                </a:lnTo>
                <a:lnTo>
                  <a:pt x="2585" y="1713"/>
                </a:lnTo>
                <a:lnTo>
                  <a:pt x="2585" y="1758"/>
                </a:lnTo>
                <a:lnTo>
                  <a:pt x="2591" y="1753"/>
                </a:lnTo>
                <a:lnTo>
                  <a:pt x="2591" y="1758"/>
                </a:lnTo>
                <a:lnTo>
                  <a:pt x="2591" y="1741"/>
                </a:lnTo>
                <a:lnTo>
                  <a:pt x="2597" y="1736"/>
                </a:lnTo>
                <a:lnTo>
                  <a:pt x="2597" y="1758"/>
                </a:lnTo>
                <a:lnTo>
                  <a:pt x="2597" y="1736"/>
                </a:lnTo>
                <a:lnTo>
                  <a:pt x="2597" y="1758"/>
                </a:lnTo>
                <a:lnTo>
                  <a:pt x="2602" y="1758"/>
                </a:lnTo>
                <a:lnTo>
                  <a:pt x="2602" y="1730"/>
                </a:lnTo>
                <a:lnTo>
                  <a:pt x="2602" y="1758"/>
                </a:lnTo>
                <a:lnTo>
                  <a:pt x="2608" y="1758"/>
                </a:lnTo>
                <a:lnTo>
                  <a:pt x="2608" y="1736"/>
                </a:lnTo>
                <a:lnTo>
                  <a:pt x="2608" y="1747"/>
                </a:lnTo>
                <a:lnTo>
                  <a:pt x="2614" y="1747"/>
                </a:lnTo>
                <a:lnTo>
                  <a:pt x="2614" y="1758"/>
                </a:lnTo>
                <a:lnTo>
                  <a:pt x="2614" y="1690"/>
                </a:lnTo>
                <a:lnTo>
                  <a:pt x="2614" y="1707"/>
                </a:lnTo>
                <a:lnTo>
                  <a:pt x="2619" y="1736"/>
                </a:lnTo>
                <a:lnTo>
                  <a:pt x="2619" y="1758"/>
                </a:lnTo>
                <a:lnTo>
                  <a:pt x="2619" y="1736"/>
                </a:lnTo>
                <a:lnTo>
                  <a:pt x="2619" y="1758"/>
                </a:lnTo>
                <a:lnTo>
                  <a:pt x="2625" y="1758"/>
                </a:lnTo>
                <a:lnTo>
                  <a:pt x="2625" y="1730"/>
                </a:lnTo>
                <a:lnTo>
                  <a:pt x="2625" y="1758"/>
                </a:lnTo>
                <a:lnTo>
                  <a:pt x="2631" y="1758"/>
                </a:lnTo>
                <a:lnTo>
                  <a:pt x="2636" y="1758"/>
                </a:lnTo>
                <a:lnTo>
                  <a:pt x="2642" y="1758"/>
                </a:lnTo>
                <a:lnTo>
                  <a:pt x="2648" y="1758"/>
                </a:lnTo>
                <a:lnTo>
                  <a:pt x="2653" y="1758"/>
                </a:lnTo>
                <a:lnTo>
                  <a:pt x="2653" y="1719"/>
                </a:lnTo>
                <a:lnTo>
                  <a:pt x="2653" y="1753"/>
                </a:lnTo>
                <a:lnTo>
                  <a:pt x="2659" y="1758"/>
                </a:lnTo>
                <a:lnTo>
                  <a:pt x="2659" y="1702"/>
                </a:lnTo>
                <a:lnTo>
                  <a:pt x="2659" y="1758"/>
                </a:lnTo>
                <a:lnTo>
                  <a:pt x="2665" y="1758"/>
                </a:lnTo>
                <a:lnTo>
                  <a:pt x="2665" y="1651"/>
                </a:lnTo>
                <a:lnTo>
                  <a:pt x="2665" y="1753"/>
                </a:lnTo>
                <a:lnTo>
                  <a:pt x="2670" y="1758"/>
                </a:lnTo>
                <a:lnTo>
                  <a:pt x="2670" y="1645"/>
                </a:lnTo>
                <a:lnTo>
                  <a:pt x="2670" y="1741"/>
                </a:lnTo>
                <a:lnTo>
                  <a:pt x="2676" y="1730"/>
                </a:lnTo>
                <a:lnTo>
                  <a:pt x="2676" y="1758"/>
                </a:lnTo>
                <a:lnTo>
                  <a:pt x="2676" y="1719"/>
                </a:lnTo>
                <a:lnTo>
                  <a:pt x="2676" y="1758"/>
                </a:lnTo>
                <a:lnTo>
                  <a:pt x="2682" y="1758"/>
                </a:lnTo>
                <a:lnTo>
                  <a:pt x="2687" y="1758"/>
                </a:lnTo>
                <a:lnTo>
                  <a:pt x="2687" y="1673"/>
                </a:lnTo>
                <a:lnTo>
                  <a:pt x="2687" y="1758"/>
                </a:lnTo>
                <a:lnTo>
                  <a:pt x="2693" y="1758"/>
                </a:lnTo>
                <a:lnTo>
                  <a:pt x="2693" y="1690"/>
                </a:lnTo>
                <a:lnTo>
                  <a:pt x="2693" y="1758"/>
                </a:lnTo>
                <a:lnTo>
                  <a:pt x="2699" y="1758"/>
                </a:lnTo>
                <a:lnTo>
                  <a:pt x="2699" y="1713"/>
                </a:lnTo>
                <a:lnTo>
                  <a:pt x="2699" y="1758"/>
                </a:lnTo>
                <a:lnTo>
                  <a:pt x="2704" y="1758"/>
                </a:lnTo>
                <a:lnTo>
                  <a:pt x="2704" y="1753"/>
                </a:lnTo>
                <a:lnTo>
                  <a:pt x="2704" y="1758"/>
                </a:lnTo>
                <a:lnTo>
                  <a:pt x="2710" y="1758"/>
                </a:lnTo>
                <a:lnTo>
                  <a:pt x="2716" y="1758"/>
                </a:lnTo>
                <a:lnTo>
                  <a:pt x="2721" y="1758"/>
                </a:lnTo>
                <a:lnTo>
                  <a:pt x="2727" y="1758"/>
                </a:lnTo>
                <a:lnTo>
                  <a:pt x="2733" y="1758"/>
                </a:lnTo>
                <a:lnTo>
                  <a:pt x="2733" y="1753"/>
                </a:lnTo>
                <a:lnTo>
                  <a:pt x="2733" y="1758"/>
                </a:lnTo>
                <a:lnTo>
                  <a:pt x="2738" y="1758"/>
                </a:lnTo>
                <a:lnTo>
                  <a:pt x="2738" y="482"/>
                </a:lnTo>
                <a:lnTo>
                  <a:pt x="2738" y="1651"/>
                </a:lnTo>
                <a:lnTo>
                  <a:pt x="2744" y="1724"/>
                </a:lnTo>
                <a:lnTo>
                  <a:pt x="2744" y="1758"/>
                </a:lnTo>
                <a:lnTo>
                  <a:pt x="2744" y="913"/>
                </a:lnTo>
                <a:lnTo>
                  <a:pt x="2744" y="1758"/>
                </a:lnTo>
                <a:lnTo>
                  <a:pt x="2750" y="1758"/>
                </a:lnTo>
                <a:lnTo>
                  <a:pt x="2750" y="1514"/>
                </a:lnTo>
                <a:lnTo>
                  <a:pt x="2750" y="1747"/>
                </a:lnTo>
                <a:lnTo>
                  <a:pt x="2755" y="1736"/>
                </a:lnTo>
                <a:lnTo>
                  <a:pt x="2755" y="1758"/>
                </a:lnTo>
                <a:lnTo>
                  <a:pt x="2755" y="1668"/>
                </a:lnTo>
                <a:lnTo>
                  <a:pt x="2755" y="1758"/>
                </a:lnTo>
                <a:lnTo>
                  <a:pt x="2761" y="1758"/>
                </a:lnTo>
                <a:lnTo>
                  <a:pt x="2767" y="1758"/>
                </a:lnTo>
                <a:lnTo>
                  <a:pt x="2772" y="1758"/>
                </a:lnTo>
                <a:lnTo>
                  <a:pt x="2772" y="1747"/>
                </a:lnTo>
                <a:lnTo>
                  <a:pt x="2772" y="1758"/>
                </a:lnTo>
                <a:lnTo>
                  <a:pt x="2778" y="1758"/>
                </a:lnTo>
                <a:lnTo>
                  <a:pt x="2778" y="1741"/>
                </a:lnTo>
                <a:lnTo>
                  <a:pt x="2778" y="1753"/>
                </a:lnTo>
                <a:lnTo>
                  <a:pt x="2784" y="1758"/>
                </a:lnTo>
                <a:lnTo>
                  <a:pt x="2789" y="1758"/>
                </a:lnTo>
                <a:lnTo>
                  <a:pt x="2795" y="1758"/>
                </a:lnTo>
                <a:lnTo>
                  <a:pt x="2801" y="1758"/>
                </a:lnTo>
                <a:lnTo>
                  <a:pt x="2801" y="1724"/>
                </a:lnTo>
                <a:lnTo>
                  <a:pt x="2801" y="1758"/>
                </a:lnTo>
                <a:lnTo>
                  <a:pt x="2806" y="1758"/>
                </a:lnTo>
                <a:lnTo>
                  <a:pt x="2806" y="1741"/>
                </a:lnTo>
                <a:lnTo>
                  <a:pt x="2806" y="1758"/>
                </a:lnTo>
                <a:lnTo>
                  <a:pt x="2812" y="1758"/>
                </a:lnTo>
                <a:lnTo>
                  <a:pt x="2818" y="1758"/>
                </a:lnTo>
                <a:lnTo>
                  <a:pt x="2823" y="1758"/>
                </a:lnTo>
                <a:lnTo>
                  <a:pt x="2823" y="1747"/>
                </a:lnTo>
                <a:lnTo>
                  <a:pt x="2823" y="1758"/>
                </a:lnTo>
                <a:lnTo>
                  <a:pt x="2829" y="1758"/>
                </a:lnTo>
                <a:lnTo>
                  <a:pt x="2829" y="1730"/>
                </a:lnTo>
                <a:lnTo>
                  <a:pt x="2829" y="1758"/>
                </a:lnTo>
                <a:lnTo>
                  <a:pt x="2835" y="1758"/>
                </a:lnTo>
                <a:lnTo>
                  <a:pt x="2835" y="1702"/>
                </a:lnTo>
                <a:lnTo>
                  <a:pt x="2835" y="1719"/>
                </a:lnTo>
                <a:lnTo>
                  <a:pt x="2840" y="1753"/>
                </a:lnTo>
                <a:lnTo>
                  <a:pt x="2840" y="1758"/>
                </a:lnTo>
                <a:lnTo>
                  <a:pt x="2840" y="1736"/>
                </a:lnTo>
                <a:lnTo>
                  <a:pt x="2840" y="1758"/>
                </a:lnTo>
                <a:lnTo>
                  <a:pt x="2846" y="1758"/>
                </a:lnTo>
                <a:lnTo>
                  <a:pt x="2852" y="1758"/>
                </a:lnTo>
                <a:lnTo>
                  <a:pt x="2857" y="1758"/>
                </a:lnTo>
                <a:lnTo>
                  <a:pt x="2863" y="1758"/>
                </a:lnTo>
                <a:lnTo>
                  <a:pt x="2869" y="1758"/>
                </a:lnTo>
                <a:lnTo>
                  <a:pt x="2874" y="1758"/>
                </a:lnTo>
                <a:lnTo>
                  <a:pt x="2880" y="1758"/>
                </a:lnTo>
                <a:lnTo>
                  <a:pt x="2886" y="1758"/>
                </a:lnTo>
                <a:lnTo>
                  <a:pt x="2892" y="1758"/>
                </a:lnTo>
                <a:lnTo>
                  <a:pt x="2892" y="1741"/>
                </a:lnTo>
                <a:lnTo>
                  <a:pt x="2892" y="1758"/>
                </a:lnTo>
                <a:lnTo>
                  <a:pt x="2897" y="1758"/>
                </a:lnTo>
                <a:lnTo>
                  <a:pt x="2897" y="1707"/>
                </a:lnTo>
                <a:lnTo>
                  <a:pt x="2897" y="1741"/>
                </a:lnTo>
                <a:lnTo>
                  <a:pt x="2903" y="1730"/>
                </a:lnTo>
                <a:lnTo>
                  <a:pt x="2903" y="1758"/>
                </a:lnTo>
                <a:lnTo>
                  <a:pt x="2903" y="1702"/>
                </a:lnTo>
                <a:lnTo>
                  <a:pt x="2903" y="1719"/>
                </a:lnTo>
                <a:lnTo>
                  <a:pt x="2909" y="1747"/>
                </a:lnTo>
                <a:lnTo>
                  <a:pt x="2909" y="1758"/>
                </a:lnTo>
                <a:lnTo>
                  <a:pt x="2909" y="1741"/>
                </a:lnTo>
                <a:lnTo>
                  <a:pt x="2909" y="1758"/>
                </a:lnTo>
                <a:lnTo>
                  <a:pt x="2914" y="1758"/>
                </a:lnTo>
                <a:lnTo>
                  <a:pt x="2914" y="1736"/>
                </a:lnTo>
                <a:lnTo>
                  <a:pt x="2914" y="1758"/>
                </a:lnTo>
                <a:lnTo>
                  <a:pt x="2920" y="1758"/>
                </a:lnTo>
                <a:lnTo>
                  <a:pt x="2926" y="1758"/>
                </a:lnTo>
                <a:lnTo>
                  <a:pt x="2931" y="1758"/>
                </a:lnTo>
                <a:lnTo>
                  <a:pt x="2937" y="1758"/>
                </a:lnTo>
                <a:lnTo>
                  <a:pt x="2943" y="1758"/>
                </a:lnTo>
                <a:lnTo>
                  <a:pt x="2948" y="1758"/>
                </a:lnTo>
                <a:lnTo>
                  <a:pt x="2954" y="1758"/>
                </a:lnTo>
                <a:lnTo>
                  <a:pt x="2960" y="1758"/>
                </a:lnTo>
                <a:lnTo>
                  <a:pt x="2965" y="1758"/>
                </a:lnTo>
                <a:lnTo>
                  <a:pt x="2971" y="1758"/>
                </a:lnTo>
                <a:lnTo>
                  <a:pt x="2977" y="1758"/>
                </a:lnTo>
                <a:lnTo>
                  <a:pt x="2977" y="1741"/>
                </a:lnTo>
                <a:lnTo>
                  <a:pt x="2977" y="1747"/>
                </a:lnTo>
                <a:lnTo>
                  <a:pt x="2982" y="1747"/>
                </a:lnTo>
                <a:lnTo>
                  <a:pt x="2982" y="1758"/>
                </a:lnTo>
                <a:lnTo>
                  <a:pt x="2982" y="1747"/>
                </a:lnTo>
                <a:lnTo>
                  <a:pt x="2988" y="1758"/>
                </a:lnTo>
                <a:lnTo>
                  <a:pt x="2988" y="1736"/>
                </a:lnTo>
                <a:lnTo>
                  <a:pt x="2988" y="1758"/>
                </a:lnTo>
                <a:lnTo>
                  <a:pt x="2994" y="1758"/>
                </a:lnTo>
                <a:lnTo>
                  <a:pt x="2994" y="1753"/>
                </a:lnTo>
                <a:lnTo>
                  <a:pt x="2994" y="1758"/>
                </a:lnTo>
                <a:lnTo>
                  <a:pt x="2999" y="1758"/>
                </a:lnTo>
                <a:lnTo>
                  <a:pt x="2999" y="1741"/>
                </a:lnTo>
                <a:lnTo>
                  <a:pt x="2999" y="1758"/>
                </a:lnTo>
                <a:lnTo>
                  <a:pt x="3005" y="1758"/>
                </a:lnTo>
                <a:lnTo>
                  <a:pt x="3011" y="1758"/>
                </a:lnTo>
                <a:lnTo>
                  <a:pt x="3016" y="1758"/>
                </a:lnTo>
                <a:lnTo>
                  <a:pt x="3022" y="1758"/>
                </a:lnTo>
                <a:lnTo>
                  <a:pt x="3028" y="1758"/>
                </a:lnTo>
                <a:lnTo>
                  <a:pt x="3033" y="1758"/>
                </a:lnTo>
                <a:lnTo>
                  <a:pt x="3039" y="1758"/>
                </a:lnTo>
                <a:lnTo>
                  <a:pt x="3039" y="1741"/>
                </a:lnTo>
                <a:lnTo>
                  <a:pt x="3039" y="1753"/>
                </a:lnTo>
                <a:lnTo>
                  <a:pt x="3045" y="1758"/>
                </a:lnTo>
                <a:lnTo>
                  <a:pt x="3050" y="1758"/>
                </a:lnTo>
                <a:lnTo>
                  <a:pt x="3056" y="1758"/>
                </a:lnTo>
                <a:lnTo>
                  <a:pt x="3062" y="1758"/>
                </a:lnTo>
                <a:lnTo>
                  <a:pt x="3067" y="1758"/>
                </a:lnTo>
                <a:lnTo>
                  <a:pt x="3073" y="1758"/>
                </a:lnTo>
                <a:lnTo>
                  <a:pt x="3079" y="1758"/>
                </a:lnTo>
                <a:lnTo>
                  <a:pt x="3084" y="1758"/>
                </a:lnTo>
                <a:lnTo>
                  <a:pt x="3090" y="1758"/>
                </a:lnTo>
                <a:lnTo>
                  <a:pt x="3090" y="1747"/>
                </a:lnTo>
                <a:lnTo>
                  <a:pt x="3090" y="1758"/>
                </a:lnTo>
                <a:lnTo>
                  <a:pt x="3096" y="1758"/>
                </a:lnTo>
                <a:lnTo>
                  <a:pt x="3101" y="1758"/>
                </a:lnTo>
                <a:lnTo>
                  <a:pt x="3107" y="1758"/>
                </a:lnTo>
                <a:lnTo>
                  <a:pt x="3113" y="1758"/>
                </a:lnTo>
                <a:lnTo>
                  <a:pt x="3118" y="1758"/>
                </a:lnTo>
                <a:lnTo>
                  <a:pt x="3124" y="1758"/>
                </a:lnTo>
                <a:lnTo>
                  <a:pt x="3130" y="1758"/>
                </a:lnTo>
                <a:lnTo>
                  <a:pt x="3135" y="1758"/>
                </a:lnTo>
                <a:lnTo>
                  <a:pt x="3141" y="1758"/>
                </a:lnTo>
                <a:lnTo>
                  <a:pt x="3147" y="1758"/>
                </a:lnTo>
                <a:lnTo>
                  <a:pt x="3152" y="1758"/>
                </a:lnTo>
                <a:lnTo>
                  <a:pt x="3158" y="1758"/>
                </a:lnTo>
                <a:lnTo>
                  <a:pt x="3164" y="1758"/>
                </a:lnTo>
                <a:lnTo>
                  <a:pt x="3164" y="1702"/>
                </a:lnTo>
                <a:lnTo>
                  <a:pt x="3164" y="1758"/>
                </a:lnTo>
                <a:lnTo>
                  <a:pt x="3169" y="1758"/>
                </a:lnTo>
                <a:lnTo>
                  <a:pt x="3175" y="1758"/>
                </a:lnTo>
                <a:lnTo>
                  <a:pt x="3175" y="1747"/>
                </a:lnTo>
                <a:lnTo>
                  <a:pt x="3175" y="1758"/>
                </a:lnTo>
                <a:lnTo>
                  <a:pt x="3181" y="1758"/>
                </a:lnTo>
                <a:lnTo>
                  <a:pt x="3186" y="1758"/>
                </a:lnTo>
                <a:lnTo>
                  <a:pt x="3192" y="1758"/>
                </a:lnTo>
                <a:lnTo>
                  <a:pt x="3192" y="1730"/>
                </a:lnTo>
                <a:lnTo>
                  <a:pt x="3192" y="1758"/>
                </a:lnTo>
                <a:lnTo>
                  <a:pt x="3198" y="1758"/>
                </a:lnTo>
                <a:lnTo>
                  <a:pt x="3203" y="1758"/>
                </a:lnTo>
                <a:lnTo>
                  <a:pt x="3203" y="1747"/>
                </a:lnTo>
                <a:lnTo>
                  <a:pt x="3203" y="1758"/>
                </a:lnTo>
                <a:lnTo>
                  <a:pt x="3209" y="1758"/>
                </a:lnTo>
                <a:lnTo>
                  <a:pt x="3215" y="1758"/>
                </a:lnTo>
                <a:lnTo>
                  <a:pt x="3220" y="1758"/>
                </a:lnTo>
                <a:lnTo>
                  <a:pt x="3226" y="1758"/>
                </a:lnTo>
                <a:lnTo>
                  <a:pt x="3232" y="1758"/>
                </a:lnTo>
                <a:lnTo>
                  <a:pt x="3237" y="1758"/>
                </a:lnTo>
                <a:lnTo>
                  <a:pt x="3243" y="1758"/>
                </a:lnTo>
                <a:lnTo>
                  <a:pt x="3243" y="1753"/>
                </a:lnTo>
                <a:lnTo>
                  <a:pt x="3243" y="1758"/>
                </a:lnTo>
                <a:lnTo>
                  <a:pt x="3249" y="1758"/>
                </a:lnTo>
                <a:lnTo>
                  <a:pt x="3254" y="1758"/>
                </a:lnTo>
                <a:lnTo>
                  <a:pt x="3260" y="1758"/>
                </a:lnTo>
                <a:lnTo>
                  <a:pt x="3260" y="1747"/>
                </a:lnTo>
                <a:lnTo>
                  <a:pt x="3260" y="1758"/>
                </a:lnTo>
                <a:lnTo>
                  <a:pt x="3266" y="1758"/>
                </a:lnTo>
                <a:lnTo>
                  <a:pt x="3271" y="1758"/>
                </a:lnTo>
                <a:lnTo>
                  <a:pt x="3277" y="1758"/>
                </a:lnTo>
                <a:lnTo>
                  <a:pt x="3283" y="1758"/>
                </a:lnTo>
                <a:lnTo>
                  <a:pt x="3283" y="1741"/>
                </a:lnTo>
                <a:lnTo>
                  <a:pt x="3283" y="1753"/>
                </a:lnTo>
                <a:lnTo>
                  <a:pt x="3288" y="1753"/>
                </a:lnTo>
                <a:lnTo>
                  <a:pt x="3288" y="1758"/>
                </a:lnTo>
                <a:lnTo>
                  <a:pt x="3288" y="1753"/>
                </a:lnTo>
                <a:lnTo>
                  <a:pt x="3288" y="1758"/>
                </a:lnTo>
                <a:lnTo>
                  <a:pt x="3294" y="1758"/>
                </a:lnTo>
                <a:lnTo>
                  <a:pt x="3294" y="1736"/>
                </a:lnTo>
                <a:lnTo>
                  <a:pt x="3294" y="1758"/>
                </a:lnTo>
                <a:lnTo>
                  <a:pt x="3300" y="1758"/>
                </a:lnTo>
                <a:lnTo>
                  <a:pt x="3305" y="1753"/>
                </a:lnTo>
                <a:lnTo>
                  <a:pt x="3305" y="1758"/>
                </a:lnTo>
                <a:lnTo>
                  <a:pt x="3305" y="1747"/>
                </a:lnTo>
                <a:lnTo>
                  <a:pt x="3305" y="1758"/>
                </a:lnTo>
                <a:lnTo>
                  <a:pt x="3311" y="1758"/>
                </a:lnTo>
                <a:lnTo>
                  <a:pt x="3317" y="1758"/>
                </a:lnTo>
                <a:lnTo>
                  <a:pt x="3322" y="1758"/>
                </a:lnTo>
                <a:lnTo>
                  <a:pt x="3328" y="1758"/>
                </a:lnTo>
                <a:lnTo>
                  <a:pt x="3334" y="1758"/>
                </a:lnTo>
                <a:lnTo>
                  <a:pt x="3334" y="1753"/>
                </a:lnTo>
                <a:lnTo>
                  <a:pt x="3334" y="1758"/>
                </a:lnTo>
                <a:lnTo>
                  <a:pt x="3339" y="1758"/>
                </a:lnTo>
                <a:lnTo>
                  <a:pt x="3345" y="1758"/>
                </a:lnTo>
                <a:lnTo>
                  <a:pt x="3351" y="1758"/>
                </a:lnTo>
                <a:lnTo>
                  <a:pt x="3351" y="1753"/>
                </a:lnTo>
                <a:lnTo>
                  <a:pt x="3351" y="1758"/>
                </a:lnTo>
                <a:lnTo>
                  <a:pt x="3356" y="1758"/>
                </a:lnTo>
                <a:lnTo>
                  <a:pt x="3362" y="1758"/>
                </a:lnTo>
                <a:lnTo>
                  <a:pt x="3368" y="1758"/>
                </a:lnTo>
                <a:lnTo>
                  <a:pt x="3373" y="1758"/>
                </a:lnTo>
                <a:lnTo>
                  <a:pt x="3373" y="1685"/>
                </a:lnTo>
                <a:lnTo>
                  <a:pt x="3373" y="1758"/>
                </a:lnTo>
                <a:lnTo>
                  <a:pt x="3379" y="1758"/>
                </a:lnTo>
                <a:lnTo>
                  <a:pt x="3385" y="1758"/>
                </a:lnTo>
                <a:lnTo>
                  <a:pt x="3391" y="1758"/>
                </a:lnTo>
                <a:lnTo>
                  <a:pt x="3391" y="1736"/>
                </a:lnTo>
                <a:lnTo>
                  <a:pt x="3391" y="1758"/>
                </a:lnTo>
                <a:lnTo>
                  <a:pt x="3396" y="1758"/>
                </a:lnTo>
                <a:lnTo>
                  <a:pt x="3402" y="1758"/>
                </a:lnTo>
                <a:lnTo>
                  <a:pt x="3408" y="1758"/>
                </a:lnTo>
                <a:lnTo>
                  <a:pt x="3413" y="1758"/>
                </a:lnTo>
                <a:lnTo>
                  <a:pt x="3419" y="1758"/>
                </a:lnTo>
                <a:lnTo>
                  <a:pt x="3425" y="1758"/>
                </a:lnTo>
                <a:lnTo>
                  <a:pt x="3430" y="1758"/>
                </a:lnTo>
                <a:lnTo>
                  <a:pt x="3436" y="1758"/>
                </a:lnTo>
                <a:lnTo>
                  <a:pt x="3436" y="1753"/>
                </a:lnTo>
                <a:lnTo>
                  <a:pt x="3436" y="1758"/>
                </a:lnTo>
                <a:lnTo>
                  <a:pt x="3442" y="1758"/>
                </a:lnTo>
                <a:lnTo>
                  <a:pt x="3447" y="1758"/>
                </a:lnTo>
                <a:lnTo>
                  <a:pt x="3447" y="1736"/>
                </a:lnTo>
                <a:lnTo>
                  <a:pt x="3447" y="1758"/>
                </a:lnTo>
                <a:lnTo>
                  <a:pt x="3453" y="1758"/>
                </a:lnTo>
                <a:lnTo>
                  <a:pt x="3459" y="1758"/>
                </a:lnTo>
                <a:lnTo>
                  <a:pt x="3464" y="1758"/>
                </a:lnTo>
                <a:lnTo>
                  <a:pt x="3464" y="1747"/>
                </a:lnTo>
                <a:lnTo>
                  <a:pt x="3464" y="1758"/>
                </a:lnTo>
                <a:lnTo>
                  <a:pt x="3470" y="1758"/>
                </a:lnTo>
                <a:lnTo>
                  <a:pt x="3476" y="1758"/>
                </a:lnTo>
                <a:lnTo>
                  <a:pt x="3481" y="1758"/>
                </a:lnTo>
                <a:lnTo>
                  <a:pt x="3487" y="1758"/>
                </a:lnTo>
                <a:lnTo>
                  <a:pt x="3493" y="1758"/>
                </a:lnTo>
                <a:lnTo>
                  <a:pt x="3498" y="1758"/>
                </a:lnTo>
                <a:lnTo>
                  <a:pt x="3504" y="1758"/>
                </a:lnTo>
                <a:lnTo>
                  <a:pt x="3504" y="1753"/>
                </a:lnTo>
                <a:lnTo>
                  <a:pt x="3504" y="1758"/>
                </a:lnTo>
                <a:lnTo>
                  <a:pt x="3510" y="1758"/>
                </a:lnTo>
                <a:lnTo>
                  <a:pt x="3515" y="1758"/>
                </a:lnTo>
                <a:lnTo>
                  <a:pt x="3521" y="1758"/>
                </a:lnTo>
                <a:lnTo>
                  <a:pt x="3527" y="1758"/>
                </a:lnTo>
                <a:lnTo>
                  <a:pt x="3532" y="1758"/>
                </a:lnTo>
                <a:lnTo>
                  <a:pt x="3538" y="1758"/>
                </a:lnTo>
                <a:lnTo>
                  <a:pt x="3544" y="1758"/>
                </a:lnTo>
                <a:lnTo>
                  <a:pt x="3549" y="1758"/>
                </a:lnTo>
                <a:lnTo>
                  <a:pt x="3555" y="1758"/>
                </a:lnTo>
                <a:lnTo>
                  <a:pt x="3555" y="1747"/>
                </a:lnTo>
                <a:lnTo>
                  <a:pt x="3555" y="1758"/>
                </a:lnTo>
                <a:lnTo>
                  <a:pt x="3561" y="1758"/>
                </a:lnTo>
                <a:lnTo>
                  <a:pt x="3566" y="1758"/>
                </a:lnTo>
                <a:lnTo>
                  <a:pt x="3572" y="1758"/>
                </a:lnTo>
                <a:lnTo>
                  <a:pt x="3578" y="1758"/>
                </a:lnTo>
                <a:lnTo>
                  <a:pt x="3583" y="1758"/>
                </a:lnTo>
                <a:lnTo>
                  <a:pt x="3583" y="1747"/>
                </a:lnTo>
                <a:lnTo>
                  <a:pt x="3583" y="1758"/>
                </a:lnTo>
                <a:lnTo>
                  <a:pt x="3589" y="1758"/>
                </a:lnTo>
                <a:lnTo>
                  <a:pt x="3595" y="1758"/>
                </a:lnTo>
                <a:lnTo>
                  <a:pt x="3600" y="1758"/>
                </a:lnTo>
                <a:lnTo>
                  <a:pt x="3600" y="1753"/>
                </a:lnTo>
                <a:lnTo>
                  <a:pt x="3606" y="1741"/>
                </a:lnTo>
                <a:lnTo>
                  <a:pt x="3606" y="1758"/>
                </a:lnTo>
                <a:lnTo>
                  <a:pt x="3606" y="1741"/>
                </a:lnTo>
                <a:lnTo>
                  <a:pt x="3606" y="1758"/>
                </a:lnTo>
                <a:lnTo>
                  <a:pt x="3612" y="1758"/>
                </a:lnTo>
                <a:lnTo>
                  <a:pt x="3617" y="1758"/>
                </a:lnTo>
                <a:lnTo>
                  <a:pt x="3623" y="1758"/>
                </a:lnTo>
                <a:lnTo>
                  <a:pt x="3629" y="1758"/>
                </a:lnTo>
                <a:lnTo>
                  <a:pt x="3629" y="1753"/>
                </a:lnTo>
                <a:lnTo>
                  <a:pt x="3629" y="1758"/>
                </a:lnTo>
                <a:lnTo>
                  <a:pt x="3634" y="1758"/>
                </a:lnTo>
                <a:lnTo>
                  <a:pt x="3640" y="1758"/>
                </a:lnTo>
                <a:lnTo>
                  <a:pt x="3646" y="1758"/>
                </a:lnTo>
                <a:lnTo>
                  <a:pt x="3651" y="1758"/>
                </a:lnTo>
                <a:lnTo>
                  <a:pt x="3657" y="1758"/>
                </a:lnTo>
                <a:lnTo>
                  <a:pt x="3663" y="1758"/>
                </a:lnTo>
                <a:lnTo>
                  <a:pt x="3663" y="1753"/>
                </a:lnTo>
                <a:lnTo>
                  <a:pt x="3668" y="1753"/>
                </a:lnTo>
                <a:lnTo>
                  <a:pt x="3668" y="1758"/>
                </a:lnTo>
                <a:lnTo>
                  <a:pt x="3668" y="1753"/>
                </a:lnTo>
                <a:lnTo>
                  <a:pt x="3668" y="1758"/>
                </a:lnTo>
                <a:lnTo>
                  <a:pt x="3674" y="1758"/>
                </a:lnTo>
                <a:lnTo>
                  <a:pt x="3674" y="1753"/>
                </a:lnTo>
                <a:lnTo>
                  <a:pt x="3674" y="1758"/>
                </a:lnTo>
                <a:lnTo>
                  <a:pt x="3680" y="1758"/>
                </a:lnTo>
                <a:lnTo>
                  <a:pt x="3680" y="1724"/>
                </a:lnTo>
                <a:lnTo>
                  <a:pt x="3680" y="1758"/>
                </a:lnTo>
                <a:lnTo>
                  <a:pt x="3685" y="1753"/>
                </a:lnTo>
                <a:lnTo>
                  <a:pt x="3685" y="1758"/>
                </a:lnTo>
                <a:lnTo>
                  <a:pt x="3685" y="1747"/>
                </a:lnTo>
                <a:lnTo>
                  <a:pt x="3685" y="1758"/>
                </a:lnTo>
                <a:lnTo>
                  <a:pt x="3691" y="1758"/>
                </a:lnTo>
                <a:lnTo>
                  <a:pt x="3691" y="1741"/>
                </a:lnTo>
                <a:lnTo>
                  <a:pt x="3691" y="1758"/>
                </a:lnTo>
                <a:lnTo>
                  <a:pt x="3697" y="1758"/>
                </a:lnTo>
                <a:lnTo>
                  <a:pt x="3702" y="1758"/>
                </a:lnTo>
                <a:lnTo>
                  <a:pt x="3708" y="1758"/>
                </a:lnTo>
                <a:lnTo>
                  <a:pt x="3714" y="1758"/>
                </a:lnTo>
                <a:lnTo>
                  <a:pt x="3719" y="1758"/>
                </a:lnTo>
                <a:lnTo>
                  <a:pt x="3725" y="1758"/>
                </a:lnTo>
                <a:lnTo>
                  <a:pt x="3731" y="1758"/>
                </a:lnTo>
                <a:lnTo>
                  <a:pt x="3736" y="1758"/>
                </a:lnTo>
                <a:lnTo>
                  <a:pt x="3736" y="1753"/>
                </a:lnTo>
                <a:lnTo>
                  <a:pt x="3736" y="1758"/>
                </a:lnTo>
                <a:lnTo>
                  <a:pt x="3742" y="1758"/>
                </a:lnTo>
                <a:lnTo>
                  <a:pt x="3748" y="1758"/>
                </a:lnTo>
                <a:lnTo>
                  <a:pt x="3753" y="1758"/>
                </a:lnTo>
                <a:lnTo>
                  <a:pt x="3759" y="1758"/>
                </a:lnTo>
                <a:lnTo>
                  <a:pt x="3765" y="1758"/>
                </a:lnTo>
                <a:lnTo>
                  <a:pt x="3770" y="1758"/>
                </a:lnTo>
                <a:lnTo>
                  <a:pt x="3776" y="1758"/>
                </a:lnTo>
                <a:lnTo>
                  <a:pt x="3782" y="1758"/>
                </a:lnTo>
                <a:lnTo>
                  <a:pt x="3787" y="1758"/>
                </a:lnTo>
                <a:lnTo>
                  <a:pt x="3793" y="1758"/>
                </a:lnTo>
                <a:lnTo>
                  <a:pt x="3799" y="1758"/>
                </a:lnTo>
                <a:lnTo>
                  <a:pt x="3804" y="1758"/>
                </a:lnTo>
                <a:lnTo>
                  <a:pt x="3810" y="1758"/>
                </a:lnTo>
                <a:lnTo>
                  <a:pt x="3816" y="1758"/>
                </a:lnTo>
                <a:lnTo>
                  <a:pt x="3821" y="1758"/>
                </a:lnTo>
                <a:lnTo>
                  <a:pt x="3827" y="1758"/>
                </a:lnTo>
                <a:lnTo>
                  <a:pt x="3833" y="1758"/>
                </a:lnTo>
                <a:lnTo>
                  <a:pt x="3838" y="1758"/>
                </a:lnTo>
                <a:lnTo>
                  <a:pt x="3844" y="1758"/>
                </a:lnTo>
                <a:lnTo>
                  <a:pt x="3850" y="1758"/>
                </a:lnTo>
                <a:lnTo>
                  <a:pt x="3855" y="1758"/>
                </a:lnTo>
                <a:lnTo>
                  <a:pt x="3861" y="1758"/>
                </a:lnTo>
                <a:lnTo>
                  <a:pt x="3867" y="1758"/>
                </a:lnTo>
                <a:lnTo>
                  <a:pt x="3873" y="1758"/>
                </a:lnTo>
                <a:lnTo>
                  <a:pt x="3878" y="1758"/>
                </a:lnTo>
                <a:lnTo>
                  <a:pt x="3884" y="1758"/>
                </a:lnTo>
                <a:lnTo>
                  <a:pt x="3890" y="1758"/>
                </a:lnTo>
                <a:lnTo>
                  <a:pt x="3890" y="1747"/>
                </a:lnTo>
                <a:lnTo>
                  <a:pt x="3895" y="1747"/>
                </a:lnTo>
                <a:lnTo>
                  <a:pt x="3895" y="1758"/>
                </a:lnTo>
                <a:lnTo>
                  <a:pt x="3895" y="1747"/>
                </a:lnTo>
                <a:lnTo>
                  <a:pt x="3895" y="1758"/>
                </a:lnTo>
                <a:lnTo>
                  <a:pt x="3901" y="1758"/>
                </a:lnTo>
                <a:lnTo>
                  <a:pt x="3907" y="1758"/>
                </a:lnTo>
                <a:lnTo>
                  <a:pt x="3912" y="1758"/>
                </a:lnTo>
                <a:lnTo>
                  <a:pt x="3918" y="1758"/>
                </a:lnTo>
                <a:lnTo>
                  <a:pt x="3924" y="1758"/>
                </a:lnTo>
                <a:lnTo>
                  <a:pt x="3929" y="1758"/>
                </a:lnTo>
                <a:lnTo>
                  <a:pt x="3935" y="1758"/>
                </a:lnTo>
                <a:lnTo>
                  <a:pt x="3941" y="1758"/>
                </a:lnTo>
                <a:lnTo>
                  <a:pt x="3946" y="1758"/>
                </a:lnTo>
                <a:lnTo>
                  <a:pt x="3952" y="1758"/>
                </a:lnTo>
                <a:lnTo>
                  <a:pt x="3958" y="1758"/>
                </a:lnTo>
                <a:lnTo>
                  <a:pt x="3963" y="1758"/>
                </a:lnTo>
                <a:lnTo>
                  <a:pt x="3963" y="1736"/>
                </a:lnTo>
                <a:lnTo>
                  <a:pt x="3963" y="1758"/>
                </a:lnTo>
                <a:lnTo>
                  <a:pt x="3969" y="1753"/>
                </a:lnTo>
                <a:lnTo>
                  <a:pt x="3969" y="1758"/>
                </a:lnTo>
                <a:lnTo>
                  <a:pt x="3969" y="1753"/>
                </a:lnTo>
                <a:lnTo>
                  <a:pt x="3969" y="1758"/>
                </a:lnTo>
                <a:lnTo>
                  <a:pt x="3975" y="1758"/>
                </a:lnTo>
                <a:lnTo>
                  <a:pt x="3975" y="1736"/>
                </a:lnTo>
                <a:lnTo>
                  <a:pt x="3975" y="1758"/>
                </a:lnTo>
                <a:lnTo>
                  <a:pt x="3980" y="1758"/>
                </a:lnTo>
                <a:lnTo>
                  <a:pt x="3986" y="1758"/>
                </a:lnTo>
                <a:lnTo>
                  <a:pt x="3986" y="1753"/>
                </a:lnTo>
                <a:lnTo>
                  <a:pt x="3986" y="1758"/>
                </a:lnTo>
                <a:lnTo>
                  <a:pt x="3992" y="1758"/>
                </a:lnTo>
                <a:lnTo>
                  <a:pt x="3997" y="1758"/>
                </a:lnTo>
                <a:lnTo>
                  <a:pt x="4003" y="1758"/>
                </a:lnTo>
                <a:lnTo>
                  <a:pt x="4009" y="1758"/>
                </a:lnTo>
                <a:lnTo>
                  <a:pt x="4014" y="1758"/>
                </a:lnTo>
                <a:lnTo>
                  <a:pt x="4014" y="1741"/>
                </a:lnTo>
                <a:lnTo>
                  <a:pt x="4014" y="1758"/>
                </a:lnTo>
                <a:lnTo>
                  <a:pt x="4020" y="1758"/>
                </a:lnTo>
                <a:lnTo>
                  <a:pt x="4026" y="1758"/>
                </a:lnTo>
                <a:lnTo>
                  <a:pt x="4031" y="1758"/>
                </a:lnTo>
                <a:lnTo>
                  <a:pt x="4031" y="1730"/>
                </a:lnTo>
                <a:lnTo>
                  <a:pt x="4031" y="1753"/>
                </a:lnTo>
                <a:lnTo>
                  <a:pt x="4037" y="1758"/>
                </a:lnTo>
                <a:lnTo>
                  <a:pt x="4043" y="1758"/>
                </a:lnTo>
                <a:lnTo>
                  <a:pt x="4048" y="1758"/>
                </a:lnTo>
                <a:lnTo>
                  <a:pt x="4054" y="1758"/>
                </a:lnTo>
                <a:lnTo>
                  <a:pt x="4060" y="1758"/>
                </a:lnTo>
                <a:lnTo>
                  <a:pt x="4065" y="1758"/>
                </a:lnTo>
                <a:lnTo>
                  <a:pt x="4071" y="1758"/>
                </a:lnTo>
                <a:lnTo>
                  <a:pt x="4077" y="1758"/>
                </a:lnTo>
                <a:lnTo>
                  <a:pt x="4082" y="1758"/>
                </a:lnTo>
                <a:lnTo>
                  <a:pt x="4088" y="1758"/>
                </a:lnTo>
                <a:lnTo>
                  <a:pt x="4094" y="1758"/>
                </a:lnTo>
                <a:lnTo>
                  <a:pt x="4099" y="1758"/>
                </a:lnTo>
                <a:lnTo>
                  <a:pt x="4105" y="1758"/>
                </a:lnTo>
                <a:lnTo>
                  <a:pt x="4111" y="1747"/>
                </a:lnTo>
                <a:lnTo>
                  <a:pt x="4111" y="1758"/>
                </a:lnTo>
                <a:lnTo>
                  <a:pt x="4111" y="1736"/>
                </a:lnTo>
                <a:lnTo>
                  <a:pt x="4111" y="1753"/>
                </a:lnTo>
                <a:lnTo>
                  <a:pt x="4116" y="1758"/>
                </a:lnTo>
                <a:lnTo>
                  <a:pt x="4116" y="1741"/>
                </a:lnTo>
                <a:lnTo>
                  <a:pt x="4116" y="1758"/>
                </a:lnTo>
                <a:lnTo>
                  <a:pt x="4122" y="1758"/>
                </a:lnTo>
                <a:lnTo>
                  <a:pt x="4122" y="1736"/>
                </a:lnTo>
                <a:lnTo>
                  <a:pt x="4122" y="1758"/>
                </a:lnTo>
                <a:lnTo>
                  <a:pt x="4128" y="1758"/>
                </a:lnTo>
                <a:lnTo>
                  <a:pt x="4133" y="1758"/>
                </a:lnTo>
                <a:lnTo>
                  <a:pt x="4139" y="1758"/>
                </a:lnTo>
                <a:lnTo>
                  <a:pt x="4145" y="1758"/>
                </a:lnTo>
                <a:lnTo>
                  <a:pt x="4145" y="1753"/>
                </a:lnTo>
                <a:lnTo>
                  <a:pt x="4145" y="1758"/>
                </a:lnTo>
                <a:lnTo>
                  <a:pt x="4150" y="1758"/>
                </a:lnTo>
                <a:lnTo>
                  <a:pt x="4156" y="1758"/>
                </a:lnTo>
                <a:lnTo>
                  <a:pt x="4162" y="1758"/>
                </a:lnTo>
                <a:lnTo>
                  <a:pt x="4167" y="1758"/>
                </a:lnTo>
                <a:lnTo>
                  <a:pt x="4173" y="1758"/>
                </a:lnTo>
                <a:lnTo>
                  <a:pt x="4179" y="1758"/>
                </a:lnTo>
                <a:lnTo>
                  <a:pt x="4179" y="1747"/>
                </a:lnTo>
                <a:lnTo>
                  <a:pt x="4179" y="1758"/>
                </a:lnTo>
                <a:lnTo>
                  <a:pt x="4184" y="1758"/>
                </a:lnTo>
                <a:lnTo>
                  <a:pt x="4184" y="1719"/>
                </a:lnTo>
                <a:lnTo>
                  <a:pt x="4190" y="1685"/>
                </a:lnTo>
                <a:lnTo>
                  <a:pt x="4190" y="1753"/>
                </a:lnTo>
                <a:lnTo>
                  <a:pt x="4190" y="1526"/>
                </a:lnTo>
                <a:lnTo>
                  <a:pt x="4190" y="1707"/>
                </a:lnTo>
                <a:lnTo>
                  <a:pt x="4196" y="1713"/>
                </a:lnTo>
                <a:lnTo>
                  <a:pt x="4196" y="1758"/>
                </a:lnTo>
                <a:lnTo>
                  <a:pt x="4196" y="1707"/>
                </a:lnTo>
                <a:lnTo>
                  <a:pt x="4196" y="1758"/>
                </a:lnTo>
                <a:lnTo>
                  <a:pt x="4201" y="1758"/>
                </a:lnTo>
                <a:lnTo>
                  <a:pt x="4201" y="1747"/>
                </a:lnTo>
                <a:lnTo>
                  <a:pt x="4201" y="1758"/>
                </a:lnTo>
                <a:lnTo>
                  <a:pt x="4207" y="1758"/>
                </a:lnTo>
                <a:lnTo>
                  <a:pt x="4213" y="1758"/>
                </a:lnTo>
                <a:lnTo>
                  <a:pt x="4213" y="1753"/>
                </a:lnTo>
                <a:lnTo>
                  <a:pt x="4213" y="1758"/>
                </a:lnTo>
                <a:lnTo>
                  <a:pt x="4218" y="1758"/>
                </a:lnTo>
                <a:lnTo>
                  <a:pt x="4224" y="1758"/>
                </a:lnTo>
                <a:lnTo>
                  <a:pt x="4230" y="1758"/>
                </a:lnTo>
                <a:lnTo>
                  <a:pt x="4235" y="1758"/>
                </a:lnTo>
                <a:lnTo>
                  <a:pt x="4241" y="1758"/>
                </a:lnTo>
                <a:lnTo>
                  <a:pt x="4247" y="1758"/>
                </a:lnTo>
                <a:lnTo>
                  <a:pt x="4252" y="1758"/>
                </a:lnTo>
                <a:lnTo>
                  <a:pt x="4258" y="1758"/>
                </a:lnTo>
                <a:lnTo>
                  <a:pt x="4258" y="1713"/>
                </a:lnTo>
                <a:lnTo>
                  <a:pt x="4258" y="1758"/>
                </a:lnTo>
                <a:lnTo>
                  <a:pt x="4264" y="1758"/>
                </a:lnTo>
                <a:lnTo>
                  <a:pt x="4269" y="1758"/>
                </a:lnTo>
                <a:lnTo>
                  <a:pt x="4275" y="1758"/>
                </a:lnTo>
                <a:lnTo>
                  <a:pt x="4281" y="1758"/>
                </a:lnTo>
                <a:lnTo>
                  <a:pt x="4286" y="1758"/>
                </a:lnTo>
                <a:lnTo>
                  <a:pt x="4292" y="1758"/>
                </a:lnTo>
                <a:lnTo>
                  <a:pt x="4298" y="1758"/>
                </a:lnTo>
                <a:lnTo>
                  <a:pt x="4303" y="1758"/>
                </a:lnTo>
                <a:lnTo>
                  <a:pt x="4309" y="1758"/>
                </a:lnTo>
                <a:lnTo>
                  <a:pt x="4315" y="1758"/>
                </a:lnTo>
                <a:lnTo>
                  <a:pt x="4320" y="1758"/>
                </a:lnTo>
                <a:lnTo>
                  <a:pt x="4326" y="1758"/>
                </a:lnTo>
                <a:lnTo>
                  <a:pt x="4332" y="1758"/>
                </a:lnTo>
                <a:lnTo>
                  <a:pt x="4337" y="1758"/>
                </a:lnTo>
                <a:lnTo>
                  <a:pt x="4343" y="1758"/>
                </a:lnTo>
                <a:lnTo>
                  <a:pt x="4349" y="1758"/>
                </a:lnTo>
                <a:lnTo>
                  <a:pt x="4354" y="1758"/>
                </a:lnTo>
                <a:lnTo>
                  <a:pt x="4360" y="1758"/>
                </a:lnTo>
                <a:lnTo>
                  <a:pt x="4366" y="1758"/>
                </a:lnTo>
                <a:lnTo>
                  <a:pt x="4372" y="1758"/>
                </a:lnTo>
                <a:lnTo>
                  <a:pt x="4377" y="1758"/>
                </a:lnTo>
                <a:lnTo>
                  <a:pt x="4383" y="1758"/>
                </a:lnTo>
                <a:lnTo>
                  <a:pt x="4389" y="1758"/>
                </a:lnTo>
                <a:lnTo>
                  <a:pt x="4394" y="1758"/>
                </a:lnTo>
                <a:lnTo>
                  <a:pt x="4400" y="1758"/>
                </a:lnTo>
                <a:lnTo>
                  <a:pt x="4406" y="1758"/>
                </a:lnTo>
                <a:lnTo>
                  <a:pt x="4411" y="1758"/>
                </a:lnTo>
                <a:lnTo>
                  <a:pt x="4417" y="1758"/>
                </a:lnTo>
                <a:lnTo>
                  <a:pt x="4423" y="1758"/>
                </a:lnTo>
                <a:lnTo>
                  <a:pt x="4428" y="1758"/>
                </a:lnTo>
                <a:lnTo>
                  <a:pt x="4434" y="1758"/>
                </a:lnTo>
                <a:lnTo>
                  <a:pt x="4440" y="1758"/>
                </a:lnTo>
                <a:lnTo>
                  <a:pt x="4445" y="1758"/>
                </a:lnTo>
                <a:lnTo>
                  <a:pt x="4451" y="1758"/>
                </a:lnTo>
                <a:lnTo>
                  <a:pt x="4457" y="1758"/>
                </a:lnTo>
                <a:lnTo>
                  <a:pt x="4462" y="1758"/>
                </a:lnTo>
                <a:lnTo>
                  <a:pt x="4462" y="1753"/>
                </a:lnTo>
                <a:lnTo>
                  <a:pt x="4462" y="1758"/>
                </a:lnTo>
                <a:lnTo>
                  <a:pt x="4468" y="1758"/>
                </a:lnTo>
                <a:lnTo>
                  <a:pt x="4468" y="1741"/>
                </a:lnTo>
                <a:lnTo>
                  <a:pt x="4468" y="1758"/>
                </a:lnTo>
                <a:lnTo>
                  <a:pt x="4474" y="1758"/>
                </a:lnTo>
                <a:lnTo>
                  <a:pt x="4479" y="1758"/>
                </a:lnTo>
                <a:lnTo>
                  <a:pt x="4485" y="1758"/>
                </a:lnTo>
                <a:lnTo>
                  <a:pt x="4491" y="1758"/>
                </a:lnTo>
                <a:lnTo>
                  <a:pt x="4496" y="1758"/>
                </a:lnTo>
                <a:lnTo>
                  <a:pt x="4502" y="1758"/>
                </a:lnTo>
                <a:lnTo>
                  <a:pt x="4508" y="1758"/>
                </a:lnTo>
                <a:lnTo>
                  <a:pt x="4513" y="1758"/>
                </a:lnTo>
                <a:lnTo>
                  <a:pt x="4519" y="1758"/>
                </a:lnTo>
                <a:lnTo>
                  <a:pt x="4525" y="1758"/>
                </a:lnTo>
                <a:lnTo>
                  <a:pt x="4530" y="1758"/>
                </a:lnTo>
                <a:lnTo>
                  <a:pt x="4530" y="1736"/>
                </a:lnTo>
                <a:lnTo>
                  <a:pt x="4530" y="1747"/>
                </a:lnTo>
                <a:lnTo>
                  <a:pt x="4536" y="1753"/>
                </a:lnTo>
                <a:lnTo>
                  <a:pt x="4536" y="1758"/>
                </a:lnTo>
                <a:lnTo>
                  <a:pt x="4536" y="1753"/>
                </a:lnTo>
                <a:lnTo>
                  <a:pt x="4536" y="1758"/>
                </a:lnTo>
                <a:lnTo>
                  <a:pt x="4542" y="1758"/>
                </a:lnTo>
                <a:lnTo>
                  <a:pt x="4547" y="1758"/>
                </a:lnTo>
                <a:lnTo>
                  <a:pt x="4553" y="1758"/>
                </a:lnTo>
                <a:lnTo>
                  <a:pt x="4559" y="1758"/>
                </a:lnTo>
                <a:lnTo>
                  <a:pt x="4564" y="1758"/>
                </a:lnTo>
                <a:lnTo>
                  <a:pt x="4570" y="1758"/>
                </a:lnTo>
                <a:lnTo>
                  <a:pt x="4576" y="1758"/>
                </a:lnTo>
                <a:lnTo>
                  <a:pt x="4581" y="1758"/>
                </a:lnTo>
                <a:lnTo>
                  <a:pt x="4587" y="1758"/>
                </a:lnTo>
                <a:lnTo>
                  <a:pt x="4593" y="1758"/>
                </a:lnTo>
                <a:lnTo>
                  <a:pt x="4598" y="1758"/>
                </a:lnTo>
                <a:lnTo>
                  <a:pt x="4604" y="1758"/>
                </a:lnTo>
                <a:lnTo>
                  <a:pt x="4610" y="1758"/>
                </a:lnTo>
                <a:lnTo>
                  <a:pt x="4610" y="1713"/>
                </a:lnTo>
                <a:lnTo>
                  <a:pt x="4610" y="1758"/>
                </a:lnTo>
                <a:lnTo>
                  <a:pt x="4615" y="1758"/>
                </a:lnTo>
                <a:lnTo>
                  <a:pt x="4615" y="1707"/>
                </a:lnTo>
                <a:lnTo>
                  <a:pt x="4615" y="1741"/>
                </a:lnTo>
                <a:lnTo>
                  <a:pt x="4621" y="1753"/>
                </a:lnTo>
                <a:lnTo>
                  <a:pt x="4621" y="1758"/>
                </a:lnTo>
                <a:lnTo>
                  <a:pt x="4621" y="1736"/>
                </a:lnTo>
                <a:lnTo>
                  <a:pt x="4621" y="1758"/>
                </a:lnTo>
                <a:lnTo>
                  <a:pt x="4627" y="1758"/>
                </a:lnTo>
                <a:lnTo>
                  <a:pt x="4627" y="1753"/>
                </a:lnTo>
                <a:lnTo>
                  <a:pt x="4627" y="1758"/>
                </a:lnTo>
                <a:lnTo>
                  <a:pt x="4632" y="1758"/>
                </a:lnTo>
                <a:lnTo>
                  <a:pt x="4638" y="1758"/>
                </a:lnTo>
                <a:lnTo>
                  <a:pt x="4644" y="1758"/>
                </a:lnTo>
                <a:lnTo>
                  <a:pt x="4649" y="1758"/>
                </a:lnTo>
                <a:lnTo>
                  <a:pt x="4655" y="1758"/>
                </a:lnTo>
                <a:lnTo>
                  <a:pt x="4661" y="1758"/>
                </a:lnTo>
                <a:lnTo>
                  <a:pt x="4666" y="1758"/>
                </a:lnTo>
                <a:lnTo>
                  <a:pt x="4672" y="1758"/>
                </a:lnTo>
                <a:lnTo>
                  <a:pt x="4678" y="1758"/>
                </a:lnTo>
                <a:lnTo>
                  <a:pt x="4683" y="1758"/>
                </a:lnTo>
                <a:lnTo>
                  <a:pt x="4689" y="1758"/>
                </a:lnTo>
                <a:lnTo>
                  <a:pt x="4689" y="1549"/>
                </a:lnTo>
                <a:lnTo>
                  <a:pt x="4689" y="1758"/>
                </a:lnTo>
                <a:lnTo>
                  <a:pt x="4695" y="1758"/>
                </a:lnTo>
                <a:lnTo>
                  <a:pt x="4695" y="1549"/>
                </a:lnTo>
                <a:lnTo>
                  <a:pt x="4695" y="1741"/>
                </a:lnTo>
                <a:lnTo>
                  <a:pt x="4700" y="1741"/>
                </a:lnTo>
                <a:lnTo>
                  <a:pt x="4700" y="1758"/>
                </a:lnTo>
                <a:lnTo>
                  <a:pt x="4700" y="1651"/>
                </a:lnTo>
                <a:lnTo>
                  <a:pt x="4700" y="1753"/>
                </a:lnTo>
                <a:lnTo>
                  <a:pt x="4706" y="1758"/>
                </a:lnTo>
                <a:lnTo>
                  <a:pt x="4706" y="1741"/>
                </a:lnTo>
                <a:lnTo>
                  <a:pt x="4706" y="1758"/>
                </a:lnTo>
                <a:lnTo>
                  <a:pt x="4712" y="1758"/>
                </a:lnTo>
                <a:lnTo>
                  <a:pt x="4717" y="1758"/>
                </a:lnTo>
                <a:lnTo>
                  <a:pt x="4723" y="1758"/>
                </a:lnTo>
                <a:lnTo>
                  <a:pt x="4729" y="1758"/>
                </a:lnTo>
                <a:lnTo>
                  <a:pt x="4734" y="1758"/>
                </a:lnTo>
                <a:lnTo>
                  <a:pt x="4740" y="1758"/>
                </a:lnTo>
                <a:lnTo>
                  <a:pt x="4746" y="1758"/>
                </a:lnTo>
                <a:lnTo>
                  <a:pt x="4751" y="1758"/>
                </a:lnTo>
                <a:lnTo>
                  <a:pt x="4757" y="1758"/>
                </a:lnTo>
                <a:lnTo>
                  <a:pt x="4763" y="1758"/>
                </a:lnTo>
                <a:lnTo>
                  <a:pt x="4768" y="1758"/>
                </a:lnTo>
                <a:lnTo>
                  <a:pt x="4768" y="1753"/>
                </a:lnTo>
                <a:lnTo>
                  <a:pt x="4768" y="1758"/>
                </a:lnTo>
                <a:lnTo>
                  <a:pt x="4774" y="1758"/>
                </a:lnTo>
                <a:lnTo>
                  <a:pt x="4774" y="1747"/>
                </a:lnTo>
                <a:lnTo>
                  <a:pt x="4774" y="1758"/>
                </a:lnTo>
                <a:lnTo>
                  <a:pt x="4780" y="1758"/>
                </a:lnTo>
                <a:lnTo>
                  <a:pt x="4780" y="1747"/>
                </a:lnTo>
                <a:lnTo>
                  <a:pt x="4785" y="1747"/>
                </a:lnTo>
                <a:lnTo>
                  <a:pt x="4785" y="1758"/>
                </a:lnTo>
                <a:lnTo>
                  <a:pt x="4785" y="1747"/>
                </a:lnTo>
                <a:lnTo>
                  <a:pt x="4785" y="1758"/>
                </a:lnTo>
                <a:lnTo>
                  <a:pt x="4791" y="1758"/>
                </a:lnTo>
                <a:lnTo>
                  <a:pt x="4797" y="1758"/>
                </a:lnTo>
                <a:lnTo>
                  <a:pt x="4797" y="1753"/>
                </a:lnTo>
                <a:lnTo>
                  <a:pt x="4802" y="1753"/>
                </a:lnTo>
                <a:lnTo>
                  <a:pt x="4802" y="1758"/>
                </a:lnTo>
                <a:lnTo>
                  <a:pt x="4802" y="1753"/>
                </a:lnTo>
                <a:lnTo>
                  <a:pt x="4802" y="1758"/>
                </a:lnTo>
                <a:lnTo>
                  <a:pt x="4808" y="1758"/>
                </a:lnTo>
                <a:lnTo>
                  <a:pt x="4814" y="1758"/>
                </a:lnTo>
                <a:lnTo>
                  <a:pt x="4819" y="1758"/>
                </a:lnTo>
                <a:lnTo>
                  <a:pt x="4825" y="1758"/>
                </a:lnTo>
                <a:lnTo>
                  <a:pt x="4831" y="1758"/>
                </a:lnTo>
                <a:lnTo>
                  <a:pt x="4836" y="1758"/>
                </a:lnTo>
                <a:lnTo>
                  <a:pt x="4842" y="1758"/>
                </a:lnTo>
                <a:lnTo>
                  <a:pt x="4848" y="1758"/>
                </a:lnTo>
                <a:lnTo>
                  <a:pt x="4854" y="1758"/>
                </a:lnTo>
                <a:lnTo>
                  <a:pt x="4859" y="1758"/>
                </a:lnTo>
                <a:lnTo>
                  <a:pt x="4865" y="1758"/>
                </a:lnTo>
                <a:lnTo>
                  <a:pt x="4871" y="1758"/>
                </a:lnTo>
                <a:lnTo>
                  <a:pt x="4876" y="1758"/>
                </a:lnTo>
                <a:lnTo>
                  <a:pt x="4882" y="1758"/>
                </a:lnTo>
                <a:lnTo>
                  <a:pt x="4888" y="1758"/>
                </a:lnTo>
                <a:lnTo>
                  <a:pt x="4893" y="1758"/>
                </a:lnTo>
                <a:lnTo>
                  <a:pt x="4899" y="1758"/>
                </a:lnTo>
                <a:lnTo>
                  <a:pt x="4905" y="1758"/>
                </a:lnTo>
                <a:lnTo>
                  <a:pt x="4910" y="1758"/>
                </a:lnTo>
                <a:lnTo>
                  <a:pt x="4916" y="1758"/>
                </a:lnTo>
                <a:lnTo>
                  <a:pt x="4922" y="1758"/>
                </a:lnTo>
                <a:lnTo>
                  <a:pt x="4927" y="1758"/>
                </a:lnTo>
                <a:lnTo>
                  <a:pt x="4933" y="1758"/>
                </a:lnTo>
                <a:lnTo>
                  <a:pt x="4939" y="1758"/>
                </a:lnTo>
                <a:lnTo>
                  <a:pt x="4944" y="1758"/>
                </a:lnTo>
                <a:lnTo>
                  <a:pt x="4950" y="1758"/>
                </a:lnTo>
                <a:lnTo>
                  <a:pt x="4956" y="1758"/>
                </a:lnTo>
                <a:lnTo>
                  <a:pt x="4961" y="1758"/>
                </a:lnTo>
                <a:lnTo>
                  <a:pt x="4967" y="1758"/>
                </a:lnTo>
                <a:lnTo>
                  <a:pt x="4973" y="1758"/>
                </a:lnTo>
                <a:lnTo>
                  <a:pt x="4978" y="1758"/>
                </a:lnTo>
                <a:lnTo>
                  <a:pt x="4984" y="1758"/>
                </a:lnTo>
                <a:lnTo>
                  <a:pt x="4990" y="1758"/>
                </a:lnTo>
                <a:lnTo>
                  <a:pt x="4995" y="1758"/>
                </a:lnTo>
                <a:lnTo>
                  <a:pt x="5001" y="1758"/>
                </a:lnTo>
                <a:lnTo>
                  <a:pt x="5007" y="1758"/>
                </a:lnTo>
                <a:lnTo>
                  <a:pt x="5012" y="1758"/>
                </a:lnTo>
                <a:lnTo>
                  <a:pt x="5018" y="1758"/>
                </a:lnTo>
                <a:lnTo>
                  <a:pt x="5024" y="1758"/>
                </a:lnTo>
                <a:lnTo>
                  <a:pt x="5029" y="1758"/>
                </a:lnTo>
                <a:lnTo>
                  <a:pt x="5035" y="1758"/>
                </a:lnTo>
                <a:lnTo>
                  <a:pt x="5041" y="1758"/>
                </a:lnTo>
                <a:lnTo>
                  <a:pt x="5046" y="1758"/>
                </a:lnTo>
                <a:lnTo>
                  <a:pt x="5052" y="1758"/>
                </a:lnTo>
                <a:lnTo>
                  <a:pt x="5058" y="1758"/>
                </a:lnTo>
                <a:lnTo>
                  <a:pt x="5063" y="1758"/>
                </a:lnTo>
                <a:lnTo>
                  <a:pt x="5069" y="1758"/>
                </a:lnTo>
                <a:lnTo>
                  <a:pt x="5075" y="1758"/>
                </a:lnTo>
                <a:lnTo>
                  <a:pt x="5080" y="1758"/>
                </a:lnTo>
                <a:lnTo>
                  <a:pt x="5086" y="1758"/>
                </a:lnTo>
                <a:lnTo>
                  <a:pt x="5092" y="1758"/>
                </a:lnTo>
                <a:lnTo>
                  <a:pt x="5097" y="1758"/>
                </a:lnTo>
                <a:lnTo>
                  <a:pt x="5103" y="1758"/>
                </a:lnTo>
                <a:lnTo>
                  <a:pt x="5109" y="1758"/>
                </a:lnTo>
                <a:lnTo>
                  <a:pt x="5114" y="1758"/>
                </a:lnTo>
                <a:lnTo>
                  <a:pt x="5120" y="1758"/>
                </a:lnTo>
                <a:lnTo>
                  <a:pt x="5126" y="1758"/>
                </a:lnTo>
                <a:lnTo>
                  <a:pt x="5131" y="1758"/>
                </a:lnTo>
                <a:lnTo>
                  <a:pt x="5137" y="1758"/>
                </a:lnTo>
                <a:lnTo>
                  <a:pt x="5143" y="1758"/>
                </a:lnTo>
                <a:lnTo>
                  <a:pt x="5148" y="1758"/>
                </a:lnTo>
                <a:lnTo>
                  <a:pt x="5154" y="1758"/>
                </a:lnTo>
                <a:lnTo>
                  <a:pt x="5154" y="1747"/>
                </a:lnTo>
                <a:lnTo>
                  <a:pt x="5154" y="1758"/>
                </a:lnTo>
                <a:lnTo>
                  <a:pt x="5160" y="1758"/>
                </a:lnTo>
                <a:lnTo>
                  <a:pt x="5165" y="1758"/>
                </a:lnTo>
                <a:lnTo>
                  <a:pt x="5171" y="1758"/>
                </a:lnTo>
                <a:lnTo>
                  <a:pt x="5177" y="1758"/>
                </a:lnTo>
                <a:lnTo>
                  <a:pt x="5182" y="1758"/>
                </a:lnTo>
                <a:lnTo>
                  <a:pt x="5188" y="1758"/>
                </a:lnTo>
                <a:lnTo>
                  <a:pt x="5194" y="1758"/>
                </a:lnTo>
                <a:lnTo>
                  <a:pt x="5199" y="1758"/>
                </a:lnTo>
                <a:lnTo>
                  <a:pt x="5205" y="1758"/>
                </a:lnTo>
                <a:lnTo>
                  <a:pt x="5211" y="1758"/>
                </a:lnTo>
                <a:lnTo>
                  <a:pt x="5216" y="1758"/>
                </a:lnTo>
                <a:lnTo>
                  <a:pt x="5222" y="1758"/>
                </a:lnTo>
                <a:lnTo>
                  <a:pt x="5228" y="1758"/>
                </a:lnTo>
                <a:lnTo>
                  <a:pt x="5233" y="1758"/>
                </a:lnTo>
                <a:lnTo>
                  <a:pt x="5239" y="1758"/>
                </a:lnTo>
                <a:lnTo>
                  <a:pt x="5245" y="1758"/>
                </a:lnTo>
                <a:lnTo>
                  <a:pt x="5250" y="1758"/>
                </a:lnTo>
                <a:lnTo>
                  <a:pt x="5256" y="1758"/>
                </a:lnTo>
                <a:lnTo>
                  <a:pt x="5262" y="1758"/>
                </a:lnTo>
                <a:lnTo>
                  <a:pt x="5267" y="1758"/>
                </a:lnTo>
                <a:lnTo>
                  <a:pt x="5273" y="1758"/>
                </a:lnTo>
                <a:lnTo>
                  <a:pt x="5279" y="1758"/>
                </a:lnTo>
                <a:lnTo>
                  <a:pt x="5284" y="1758"/>
                </a:lnTo>
                <a:lnTo>
                  <a:pt x="5284" y="1736"/>
                </a:lnTo>
                <a:lnTo>
                  <a:pt x="5284" y="1758"/>
                </a:lnTo>
                <a:lnTo>
                  <a:pt x="5290" y="1758"/>
                </a:lnTo>
                <a:lnTo>
                  <a:pt x="5296" y="1758"/>
                </a:lnTo>
                <a:lnTo>
                  <a:pt x="5301" y="1758"/>
                </a:lnTo>
                <a:lnTo>
                  <a:pt x="5307" y="1758"/>
                </a:lnTo>
                <a:lnTo>
                  <a:pt x="5313" y="1758"/>
                </a:lnTo>
                <a:lnTo>
                  <a:pt x="5318" y="1758"/>
                </a:lnTo>
                <a:lnTo>
                  <a:pt x="5324" y="1758"/>
                </a:lnTo>
                <a:lnTo>
                  <a:pt x="5330" y="1758"/>
                </a:lnTo>
                <a:lnTo>
                  <a:pt x="5335" y="1758"/>
                </a:lnTo>
                <a:lnTo>
                  <a:pt x="5341" y="1758"/>
                </a:lnTo>
                <a:lnTo>
                  <a:pt x="5347" y="1758"/>
                </a:lnTo>
                <a:lnTo>
                  <a:pt x="5353" y="1758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4597" name="Freeform 7"/>
          <p:cNvSpPr>
            <a:spLocks/>
          </p:cNvSpPr>
          <p:nvPr/>
        </p:nvSpPr>
        <p:spPr bwMode="auto">
          <a:xfrm>
            <a:off x="3646488" y="5788025"/>
            <a:ext cx="53975" cy="63500"/>
          </a:xfrm>
          <a:custGeom>
            <a:avLst/>
            <a:gdLst>
              <a:gd name="T0" fmla="*/ 0 w 34"/>
              <a:gd name="T1" fmla="*/ 57964388 h 40"/>
              <a:gd name="T2" fmla="*/ 42843450 w 34"/>
              <a:gd name="T3" fmla="*/ 100806250 h 40"/>
              <a:gd name="T4" fmla="*/ 85685313 w 34"/>
              <a:gd name="T5" fmla="*/ 57964388 h 40"/>
              <a:gd name="T6" fmla="*/ 42843450 w 34"/>
              <a:gd name="T7" fmla="*/ 0 h 40"/>
              <a:gd name="T8" fmla="*/ 0 w 34"/>
              <a:gd name="T9" fmla="*/ 57964388 h 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"/>
              <a:gd name="T16" fmla="*/ 0 h 40"/>
              <a:gd name="T17" fmla="*/ 34 w 34"/>
              <a:gd name="T18" fmla="*/ 40 h 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" h="40">
                <a:moveTo>
                  <a:pt x="0" y="23"/>
                </a:moveTo>
                <a:lnTo>
                  <a:pt x="17" y="40"/>
                </a:lnTo>
                <a:lnTo>
                  <a:pt x="34" y="23"/>
                </a:lnTo>
                <a:lnTo>
                  <a:pt x="17" y="0"/>
                </a:lnTo>
                <a:lnTo>
                  <a:pt x="0" y="23"/>
                </a:lnTo>
                <a:close/>
              </a:path>
            </a:pathLst>
          </a:custGeom>
          <a:solidFill>
            <a:srgbClr val="0000FF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4598" name="Rectangle 8"/>
          <p:cNvSpPr>
            <a:spLocks noChangeArrowheads="1"/>
          </p:cNvSpPr>
          <p:nvPr/>
        </p:nvSpPr>
        <p:spPr bwMode="auto">
          <a:xfrm>
            <a:off x="541338" y="5626100"/>
            <a:ext cx="285750" cy="12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328.1</a:t>
            </a:r>
            <a:endParaRPr lang="en-US" sz="1800"/>
          </a:p>
        </p:txBody>
      </p:sp>
      <p:sp>
        <p:nvSpPr>
          <p:cNvPr id="24599" name="Rectangle 9"/>
          <p:cNvSpPr>
            <a:spLocks noChangeArrowheads="1"/>
          </p:cNvSpPr>
          <p:nvPr/>
        </p:nvSpPr>
        <p:spPr bwMode="auto">
          <a:xfrm>
            <a:off x="1017588" y="5635625"/>
            <a:ext cx="285750" cy="12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395.2</a:t>
            </a:r>
            <a:endParaRPr lang="en-US" sz="1800"/>
          </a:p>
        </p:txBody>
      </p:sp>
      <p:sp>
        <p:nvSpPr>
          <p:cNvPr id="24600" name="Rectangle 10"/>
          <p:cNvSpPr>
            <a:spLocks noChangeArrowheads="1"/>
          </p:cNvSpPr>
          <p:nvPr/>
        </p:nvSpPr>
        <p:spPr bwMode="auto">
          <a:xfrm>
            <a:off x="1343025" y="5653088"/>
            <a:ext cx="285750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441.2</a:t>
            </a:r>
            <a:endParaRPr lang="en-US" sz="1800"/>
          </a:p>
        </p:txBody>
      </p:sp>
      <p:sp>
        <p:nvSpPr>
          <p:cNvPr id="24601" name="Rectangle 11"/>
          <p:cNvSpPr>
            <a:spLocks noChangeArrowheads="1"/>
          </p:cNvSpPr>
          <p:nvPr/>
        </p:nvSpPr>
        <p:spPr bwMode="auto">
          <a:xfrm>
            <a:off x="1855788" y="5456238"/>
            <a:ext cx="285750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515.2</a:t>
            </a:r>
            <a:endParaRPr lang="en-US" sz="1800"/>
          </a:p>
        </p:txBody>
      </p:sp>
      <p:sp>
        <p:nvSpPr>
          <p:cNvPr id="24602" name="Rectangle 12"/>
          <p:cNvSpPr>
            <a:spLocks noChangeArrowheads="1"/>
          </p:cNvSpPr>
          <p:nvPr/>
        </p:nvSpPr>
        <p:spPr bwMode="auto">
          <a:xfrm>
            <a:off x="2368550" y="2960688"/>
            <a:ext cx="285750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587.3</a:t>
            </a:r>
            <a:endParaRPr lang="en-US" sz="1800"/>
          </a:p>
        </p:txBody>
      </p:sp>
      <p:sp>
        <p:nvSpPr>
          <p:cNvPr id="24603" name="Rectangle 13"/>
          <p:cNvSpPr>
            <a:spLocks noChangeArrowheads="1"/>
          </p:cNvSpPr>
          <p:nvPr/>
        </p:nvSpPr>
        <p:spPr bwMode="auto">
          <a:xfrm>
            <a:off x="2611438" y="5645150"/>
            <a:ext cx="285750" cy="12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622.3</a:t>
            </a:r>
            <a:endParaRPr lang="en-US" sz="1800"/>
          </a:p>
        </p:txBody>
      </p:sp>
      <p:sp>
        <p:nvSpPr>
          <p:cNvPr id="24604" name="Rectangle 14"/>
          <p:cNvSpPr>
            <a:spLocks noChangeArrowheads="1"/>
          </p:cNvSpPr>
          <p:nvPr/>
        </p:nvSpPr>
        <p:spPr bwMode="auto">
          <a:xfrm>
            <a:off x="2881313" y="5392738"/>
            <a:ext cx="285750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661.2</a:t>
            </a:r>
            <a:endParaRPr lang="en-US" sz="1800"/>
          </a:p>
        </p:txBody>
      </p:sp>
      <p:sp>
        <p:nvSpPr>
          <p:cNvPr id="24605" name="Rectangle 15"/>
          <p:cNvSpPr>
            <a:spLocks noChangeArrowheads="1"/>
          </p:cNvSpPr>
          <p:nvPr/>
        </p:nvSpPr>
        <p:spPr bwMode="auto">
          <a:xfrm>
            <a:off x="3278188" y="4654550"/>
            <a:ext cx="285750" cy="12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716.4</a:t>
            </a:r>
            <a:endParaRPr lang="en-US" sz="1800"/>
          </a:p>
        </p:txBody>
      </p:sp>
      <p:sp>
        <p:nvSpPr>
          <p:cNvPr id="24606" name="Rectangle 16"/>
          <p:cNvSpPr>
            <a:spLocks noChangeArrowheads="1"/>
          </p:cNvSpPr>
          <p:nvPr/>
        </p:nvSpPr>
        <p:spPr bwMode="auto">
          <a:xfrm>
            <a:off x="3467100" y="4779963"/>
            <a:ext cx="285750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744.3</a:t>
            </a:r>
            <a:endParaRPr lang="en-US" sz="1800"/>
          </a:p>
        </p:txBody>
      </p:sp>
      <p:sp>
        <p:nvSpPr>
          <p:cNvPr id="24607" name="Rectangle 17"/>
          <p:cNvSpPr>
            <a:spLocks noChangeArrowheads="1"/>
          </p:cNvSpPr>
          <p:nvPr/>
        </p:nvSpPr>
        <p:spPr bwMode="auto">
          <a:xfrm>
            <a:off x="3790950" y="4987925"/>
            <a:ext cx="285750" cy="12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789.3</a:t>
            </a:r>
            <a:endParaRPr lang="en-US" sz="1800"/>
          </a:p>
        </p:txBody>
      </p:sp>
      <p:sp>
        <p:nvSpPr>
          <p:cNvPr id="24608" name="Rectangle 18"/>
          <p:cNvSpPr>
            <a:spLocks noChangeArrowheads="1"/>
          </p:cNvSpPr>
          <p:nvPr/>
        </p:nvSpPr>
        <p:spPr bwMode="auto">
          <a:xfrm>
            <a:off x="4178300" y="5518150"/>
            <a:ext cx="285750" cy="12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844.4</a:t>
            </a:r>
            <a:endParaRPr lang="en-US" sz="1800"/>
          </a:p>
        </p:txBody>
      </p:sp>
      <p:sp>
        <p:nvSpPr>
          <p:cNvPr id="24609" name="Rectangle 19"/>
          <p:cNvSpPr>
            <a:spLocks noChangeArrowheads="1"/>
          </p:cNvSpPr>
          <p:nvPr/>
        </p:nvSpPr>
        <p:spPr bwMode="auto">
          <a:xfrm>
            <a:off x="4691063" y="3727450"/>
            <a:ext cx="285750" cy="12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918.3</a:t>
            </a:r>
            <a:endParaRPr lang="en-US" sz="1800"/>
          </a:p>
        </p:txBody>
      </p:sp>
      <p:sp>
        <p:nvSpPr>
          <p:cNvPr id="24610" name="Rectangle 20"/>
          <p:cNvSpPr>
            <a:spLocks noChangeArrowheads="1"/>
          </p:cNvSpPr>
          <p:nvPr/>
        </p:nvSpPr>
        <p:spPr bwMode="auto">
          <a:xfrm>
            <a:off x="4953000" y="5662613"/>
            <a:ext cx="285750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955.5</a:t>
            </a:r>
            <a:endParaRPr lang="en-US" sz="1800"/>
          </a:p>
        </p:txBody>
      </p:sp>
      <p:sp>
        <p:nvSpPr>
          <p:cNvPr id="24611" name="Rectangle 21"/>
          <p:cNvSpPr>
            <a:spLocks noChangeArrowheads="1"/>
          </p:cNvSpPr>
          <p:nvPr/>
        </p:nvSpPr>
        <p:spPr bwMode="auto">
          <a:xfrm>
            <a:off x="5338763" y="5662613"/>
            <a:ext cx="339725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1013.9</a:t>
            </a:r>
            <a:endParaRPr lang="en-US" sz="1800"/>
          </a:p>
        </p:txBody>
      </p:sp>
      <p:sp>
        <p:nvSpPr>
          <p:cNvPr id="24612" name="Rectangle 22"/>
          <p:cNvSpPr>
            <a:spLocks noChangeArrowheads="1"/>
          </p:cNvSpPr>
          <p:nvPr/>
        </p:nvSpPr>
        <p:spPr bwMode="auto">
          <a:xfrm>
            <a:off x="5672138" y="5635625"/>
            <a:ext cx="339725" cy="12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1061.3</a:t>
            </a:r>
            <a:endParaRPr lang="en-US" sz="1800"/>
          </a:p>
        </p:txBody>
      </p:sp>
      <p:sp>
        <p:nvSpPr>
          <p:cNvPr id="24613" name="Rectangle 23"/>
          <p:cNvSpPr>
            <a:spLocks noChangeArrowheads="1"/>
          </p:cNvSpPr>
          <p:nvPr/>
        </p:nvSpPr>
        <p:spPr bwMode="auto">
          <a:xfrm>
            <a:off x="6969125" y="5383213"/>
            <a:ext cx="339725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1245.4</a:t>
            </a:r>
            <a:endParaRPr lang="en-US" sz="1800"/>
          </a:p>
        </p:txBody>
      </p:sp>
      <p:sp>
        <p:nvSpPr>
          <p:cNvPr id="24614" name="Rectangle 24"/>
          <p:cNvSpPr>
            <a:spLocks noChangeArrowheads="1"/>
          </p:cNvSpPr>
          <p:nvPr/>
        </p:nvSpPr>
        <p:spPr bwMode="auto">
          <a:xfrm>
            <a:off x="7761288" y="5419725"/>
            <a:ext cx="339725" cy="12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1358.5</a:t>
            </a:r>
            <a:endParaRPr lang="en-US" sz="1800"/>
          </a:p>
        </p:txBody>
      </p:sp>
      <p:sp>
        <p:nvSpPr>
          <p:cNvPr id="24615" name="Rectangle 25"/>
          <p:cNvSpPr>
            <a:spLocks noChangeArrowheads="1"/>
          </p:cNvSpPr>
          <p:nvPr/>
        </p:nvSpPr>
        <p:spPr bwMode="auto">
          <a:xfrm>
            <a:off x="7631113" y="2832100"/>
            <a:ext cx="1166812" cy="10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+MS2(754.6), 19.0min #1119</a:t>
            </a:r>
            <a:endParaRPr lang="en-US" sz="1800"/>
          </a:p>
        </p:txBody>
      </p:sp>
      <p:sp>
        <p:nvSpPr>
          <p:cNvPr id="24616" name="Line 26"/>
          <p:cNvSpPr>
            <a:spLocks noChangeShapeType="1"/>
          </p:cNvSpPr>
          <p:nvPr/>
        </p:nvSpPr>
        <p:spPr bwMode="auto">
          <a:xfrm>
            <a:off x="404813" y="5842000"/>
            <a:ext cx="46037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17" name="Rectangle 27"/>
          <p:cNvSpPr>
            <a:spLocks noChangeArrowheads="1"/>
          </p:cNvSpPr>
          <p:nvPr/>
        </p:nvSpPr>
        <p:spPr bwMode="auto">
          <a:xfrm>
            <a:off x="196850" y="5788025"/>
            <a:ext cx="180975" cy="12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0.0</a:t>
            </a:r>
            <a:endParaRPr lang="en-US" sz="1800"/>
          </a:p>
        </p:txBody>
      </p:sp>
      <p:sp>
        <p:nvSpPr>
          <p:cNvPr id="24618" name="Line 28"/>
          <p:cNvSpPr>
            <a:spLocks noChangeShapeType="1"/>
          </p:cNvSpPr>
          <p:nvPr/>
        </p:nvSpPr>
        <p:spPr bwMode="auto">
          <a:xfrm>
            <a:off x="422275" y="5697538"/>
            <a:ext cx="285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19" name="Line 29"/>
          <p:cNvSpPr>
            <a:spLocks noChangeShapeType="1"/>
          </p:cNvSpPr>
          <p:nvPr/>
        </p:nvSpPr>
        <p:spPr bwMode="auto">
          <a:xfrm>
            <a:off x="422275" y="5554663"/>
            <a:ext cx="285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20" name="Line 30"/>
          <p:cNvSpPr>
            <a:spLocks noChangeShapeType="1"/>
          </p:cNvSpPr>
          <p:nvPr/>
        </p:nvSpPr>
        <p:spPr bwMode="auto">
          <a:xfrm>
            <a:off x="422275" y="5410200"/>
            <a:ext cx="28575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21" name="Line 31"/>
          <p:cNvSpPr>
            <a:spLocks noChangeShapeType="1"/>
          </p:cNvSpPr>
          <p:nvPr/>
        </p:nvSpPr>
        <p:spPr bwMode="auto">
          <a:xfrm>
            <a:off x="422275" y="5275263"/>
            <a:ext cx="285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22" name="Line 32"/>
          <p:cNvSpPr>
            <a:spLocks noChangeShapeType="1"/>
          </p:cNvSpPr>
          <p:nvPr/>
        </p:nvSpPr>
        <p:spPr bwMode="auto">
          <a:xfrm>
            <a:off x="404813" y="5130800"/>
            <a:ext cx="46037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23" name="Rectangle 33"/>
          <p:cNvSpPr>
            <a:spLocks noChangeArrowheads="1"/>
          </p:cNvSpPr>
          <p:nvPr/>
        </p:nvSpPr>
        <p:spPr bwMode="auto">
          <a:xfrm>
            <a:off x="196850" y="5076825"/>
            <a:ext cx="180975" cy="12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0.5</a:t>
            </a:r>
            <a:endParaRPr lang="en-US" sz="1800"/>
          </a:p>
        </p:txBody>
      </p:sp>
      <p:sp>
        <p:nvSpPr>
          <p:cNvPr id="24624" name="Line 34"/>
          <p:cNvSpPr>
            <a:spLocks noChangeShapeType="1"/>
          </p:cNvSpPr>
          <p:nvPr/>
        </p:nvSpPr>
        <p:spPr bwMode="auto">
          <a:xfrm>
            <a:off x="422275" y="4986338"/>
            <a:ext cx="285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25" name="Line 35"/>
          <p:cNvSpPr>
            <a:spLocks noChangeShapeType="1"/>
          </p:cNvSpPr>
          <p:nvPr/>
        </p:nvSpPr>
        <p:spPr bwMode="auto">
          <a:xfrm>
            <a:off x="422275" y="4841875"/>
            <a:ext cx="28575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26" name="Line 36"/>
          <p:cNvSpPr>
            <a:spLocks noChangeShapeType="1"/>
          </p:cNvSpPr>
          <p:nvPr/>
        </p:nvSpPr>
        <p:spPr bwMode="auto">
          <a:xfrm>
            <a:off x="422275" y="4699000"/>
            <a:ext cx="28575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27" name="Line 37"/>
          <p:cNvSpPr>
            <a:spLocks noChangeShapeType="1"/>
          </p:cNvSpPr>
          <p:nvPr/>
        </p:nvSpPr>
        <p:spPr bwMode="auto">
          <a:xfrm>
            <a:off x="422275" y="4554538"/>
            <a:ext cx="285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28" name="Line 38"/>
          <p:cNvSpPr>
            <a:spLocks noChangeShapeType="1"/>
          </p:cNvSpPr>
          <p:nvPr/>
        </p:nvSpPr>
        <p:spPr bwMode="auto">
          <a:xfrm>
            <a:off x="404813" y="4410075"/>
            <a:ext cx="46037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29" name="Rectangle 39"/>
          <p:cNvSpPr>
            <a:spLocks noChangeArrowheads="1"/>
          </p:cNvSpPr>
          <p:nvPr/>
        </p:nvSpPr>
        <p:spPr bwMode="auto">
          <a:xfrm>
            <a:off x="196850" y="4356100"/>
            <a:ext cx="180975" cy="12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1.0</a:t>
            </a:r>
            <a:endParaRPr lang="en-US" sz="1800"/>
          </a:p>
        </p:txBody>
      </p:sp>
      <p:sp>
        <p:nvSpPr>
          <p:cNvPr id="24630" name="Line 40"/>
          <p:cNvSpPr>
            <a:spLocks noChangeShapeType="1"/>
          </p:cNvSpPr>
          <p:nvPr/>
        </p:nvSpPr>
        <p:spPr bwMode="auto">
          <a:xfrm>
            <a:off x="422275" y="4275138"/>
            <a:ext cx="285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31" name="Line 41"/>
          <p:cNvSpPr>
            <a:spLocks noChangeShapeType="1"/>
          </p:cNvSpPr>
          <p:nvPr/>
        </p:nvSpPr>
        <p:spPr bwMode="auto">
          <a:xfrm>
            <a:off x="422275" y="4130675"/>
            <a:ext cx="28575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32" name="Line 42"/>
          <p:cNvSpPr>
            <a:spLocks noChangeShapeType="1"/>
          </p:cNvSpPr>
          <p:nvPr/>
        </p:nvSpPr>
        <p:spPr bwMode="auto">
          <a:xfrm>
            <a:off x="422275" y="3987800"/>
            <a:ext cx="28575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33" name="Line 43"/>
          <p:cNvSpPr>
            <a:spLocks noChangeShapeType="1"/>
          </p:cNvSpPr>
          <p:nvPr/>
        </p:nvSpPr>
        <p:spPr bwMode="auto">
          <a:xfrm>
            <a:off x="422275" y="3843338"/>
            <a:ext cx="285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34" name="Line 44"/>
          <p:cNvSpPr>
            <a:spLocks noChangeShapeType="1"/>
          </p:cNvSpPr>
          <p:nvPr/>
        </p:nvSpPr>
        <p:spPr bwMode="auto">
          <a:xfrm>
            <a:off x="404813" y="3698875"/>
            <a:ext cx="46037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35" name="Rectangle 45"/>
          <p:cNvSpPr>
            <a:spLocks noChangeArrowheads="1"/>
          </p:cNvSpPr>
          <p:nvPr/>
        </p:nvSpPr>
        <p:spPr bwMode="auto">
          <a:xfrm>
            <a:off x="196850" y="3644900"/>
            <a:ext cx="180975" cy="12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1.5</a:t>
            </a:r>
            <a:endParaRPr lang="en-US" sz="1800"/>
          </a:p>
        </p:txBody>
      </p:sp>
      <p:sp>
        <p:nvSpPr>
          <p:cNvPr id="24636" name="Line 46"/>
          <p:cNvSpPr>
            <a:spLocks noChangeShapeType="1"/>
          </p:cNvSpPr>
          <p:nvPr/>
        </p:nvSpPr>
        <p:spPr bwMode="auto">
          <a:xfrm>
            <a:off x="422275" y="3554413"/>
            <a:ext cx="285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37" name="Line 47"/>
          <p:cNvSpPr>
            <a:spLocks noChangeShapeType="1"/>
          </p:cNvSpPr>
          <p:nvPr/>
        </p:nvSpPr>
        <p:spPr bwMode="auto">
          <a:xfrm>
            <a:off x="422275" y="3419475"/>
            <a:ext cx="28575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38" name="Line 48"/>
          <p:cNvSpPr>
            <a:spLocks noChangeShapeType="1"/>
          </p:cNvSpPr>
          <p:nvPr/>
        </p:nvSpPr>
        <p:spPr bwMode="auto">
          <a:xfrm>
            <a:off x="422275" y="3276600"/>
            <a:ext cx="28575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39" name="Line 49"/>
          <p:cNvSpPr>
            <a:spLocks noChangeShapeType="1"/>
          </p:cNvSpPr>
          <p:nvPr/>
        </p:nvSpPr>
        <p:spPr bwMode="auto">
          <a:xfrm>
            <a:off x="422275" y="3132138"/>
            <a:ext cx="285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40" name="Line 50"/>
          <p:cNvSpPr>
            <a:spLocks noChangeShapeType="1"/>
          </p:cNvSpPr>
          <p:nvPr/>
        </p:nvSpPr>
        <p:spPr bwMode="auto">
          <a:xfrm>
            <a:off x="404813" y="2987675"/>
            <a:ext cx="46037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41" name="Line 51"/>
          <p:cNvSpPr>
            <a:spLocks noChangeShapeType="1"/>
          </p:cNvSpPr>
          <p:nvPr/>
        </p:nvSpPr>
        <p:spPr bwMode="auto">
          <a:xfrm>
            <a:off x="422275" y="2843213"/>
            <a:ext cx="285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42" name="Rectangle 52"/>
          <p:cNvSpPr>
            <a:spLocks noChangeArrowheads="1"/>
          </p:cNvSpPr>
          <p:nvPr/>
        </p:nvSpPr>
        <p:spPr bwMode="auto">
          <a:xfrm>
            <a:off x="295275" y="2889250"/>
            <a:ext cx="100013" cy="12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4</a:t>
            </a:r>
            <a:endParaRPr lang="en-US" sz="1800"/>
          </a:p>
        </p:txBody>
      </p:sp>
      <p:sp>
        <p:nvSpPr>
          <p:cNvPr id="24643" name="Rectangle 53"/>
          <p:cNvSpPr>
            <a:spLocks noChangeArrowheads="1"/>
          </p:cNvSpPr>
          <p:nvPr/>
        </p:nvSpPr>
        <p:spPr bwMode="auto">
          <a:xfrm>
            <a:off x="142875" y="2916238"/>
            <a:ext cx="198438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x10</a:t>
            </a:r>
            <a:endParaRPr lang="en-US" sz="1800"/>
          </a:p>
        </p:txBody>
      </p:sp>
      <p:sp>
        <p:nvSpPr>
          <p:cNvPr id="24644" name="Rectangle 54"/>
          <p:cNvSpPr>
            <a:spLocks noChangeArrowheads="1"/>
          </p:cNvSpPr>
          <p:nvPr/>
        </p:nvSpPr>
        <p:spPr bwMode="auto">
          <a:xfrm>
            <a:off x="61913" y="2798763"/>
            <a:ext cx="333375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Intens.</a:t>
            </a:r>
            <a:endParaRPr lang="en-US" sz="1800"/>
          </a:p>
        </p:txBody>
      </p:sp>
      <p:sp>
        <p:nvSpPr>
          <p:cNvPr id="24645" name="Line 55"/>
          <p:cNvSpPr>
            <a:spLocks noChangeShapeType="1"/>
          </p:cNvSpPr>
          <p:nvPr/>
        </p:nvSpPr>
        <p:spPr bwMode="auto">
          <a:xfrm>
            <a:off x="477838" y="5886450"/>
            <a:ext cx="1587" cy="269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46" name="Line 56"/>
          <p:cNvSpPr>
            <a:spLocks noChangeShapeType="1"/>
          </p:cNvSpPr>
          <p:nvPr/>
        </p:nvSpPr>
        <p:spPr bwMode="auto">
          <a:xfrm>
            <a:off x="1179513" y="5886450"/>
            <a:ext cx="1587" cy="460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47" name="Rectangle 57"/>
          <p:cNvSpPr>
            <a:spLocks noChangeArrowheads="1"/>
          </p:cNvSpPr>
          <p:nvPr/>
        </p:nvSpPr>
        <p:spPr bwMode="auto">
          <a:xfrm>
            <a:off x="1076325" y="5932488"/>
            <a:ext cx="206375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400</a:t>
            </a:r>
            <a:endParaRPr lang="en-US" sz="1800"/>
          </a:p>
        </p:txBody>
      </p:sp>
      <p:sp>
        <p:nvSpPr>
          <p:cNvPr id="24648" name="Line 58"/>
          <p:cNvSpPr>
            <a:spLocks noChangeShapeType="1"/>
          </p:cNvSpPr>
          <p:nvPr/>
        </p:nvSpPr>
        <p:spPr bwMode="auto">
          <a:xfrm>
            <a:off x="1881188" y="5886450"/>
            <a:ext cx="1587" cy="269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49" name="Line 59"/>
          <p:cNvSpPr>
            <a:spLocks noChangeShapeType="1"/>
          </p:cNvSpPr>
          <p:nvPr/>
        </p:nvSpPr>
        <p:spPr bwMode="auto">
          <a:xfrm>
            <a:off x="2582863" y="5886450"/>
            <a:ext cx="1587" cy="460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50" name="Rectangle 60"/>
          <p:cNvSpPr>
            <a:spLocks noChangeArrowheads="1"/>
          </p:cNvSpPr>
          <p:nvPr/>
        </p:nvSpPr>
        <p:spPr bwMode="auto">
          <a:xfrm>
            <a:off x="2479675" y="5932488"/>
            <a:ext cx="206375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600</a:t>
            </a:r>
            <a:endParaRPr lang="en-US" sz="1800"/>
          </a:p>
        </p:txBody>
      </p:sp>
      <p:sp>
        <p:nvSpPr>
          <p:cNvPr id="24651" name="Line 61"/>
          <p:cNvSpPr>
            <a:spLocks noChangeShapeType="1"/>
          </p:cNvSpPr>
          <p:nvPr/>
        </p:nvSpPr>
        <p:spPr bwMode="auto">
          <a:xfrm>
            <a:off x="3286125" y="5886450"/>
            <a:ext cx="1588" cy="269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52" name="Line 62"/>
          <p:cNvSpPr>
            <a:spLocks noChangeShapeType="1"/>
          </p:cNvSpPr>
          <p:nvPr/>
        </p:nvSpPr>
        <p:spPr bwMode="auto">
          <a:xfrm>
            <a:off x="3987800" y="5886450"/>
            <a:ext cx="1588" cy="460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53" name="Rectangle 63"/>
          <p:cNvSpPr>
            <a:spLocks noChangeArrowheads="1"/>
          </p:cNvSpPr>
          <p:nvPr/>
        </p:nvSpPr>
        <p:spPr bwMode="auto">
          <a:xfrm>
            <a:off x="3884613" y="5932488"/>
            <a:ext cx="206375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800</a:t>
            </a:r>
            <a:endParaRPr lang="en-US" sz="1800"/>
          </a:p>
        </p:txBody>
      </p:sp>
      <p:sp>
        <p:nvSpPr>
          <p:cNvPr id="24654" name="Line 64"/>
          <p:cNvSpPr>
            <a:spLocks noChangeShapeType="1"/>
          </p:cNvSpPr>
          <p:nvPr/>
        </p:nvSpPr>
        <p:spPr bwMode="auto">
          <a:xfrm>
            <a:off x="4689475" y="5886450"/>
            <a:ext cx="1588" cy="269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55" name="Line 65"/>
          <p:cNvSpPr>
            <a:spLocks noChangeShapeType="1"/>
          </p:cNvSpPr>
          <p:nvPr/>
        </p:nvSpPr>
        <p:spPr bwMode="auto">
          <a:xfrm>
            <a:off x="5392738" y="5886450"/>
            <a:ext cx="1587" cy="460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56" name="Rectangle 66"/>
          <p:cNvSpPr>
            <a:spLocks noChangeArrowheads="1"/>
          </p:cNvSpPr>
          <p:nvPr/>
        </p:nvSpPr>
        <p:spPr bwMode="auto">
          <a:xfrm>
            <a:off x="5262563" y="5932488"/>
            <a:ext cx="260350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1000</a:t>
            </a:r>
            <a:endParaRPr lang="en-US" sz="1800"/>
          </a:p>
        </p:txBody>
      </p:sp>
      <p:sp>
        <p:nvSpPr>
          <p:cNvPr id="24657" name="Line 67"/>
          <p:cNvSpPr>
            <a:spLocks noChangeShapeType="1"/>
          </p:cNvSpPr>
          <p:nvPr/>
        </p:nvSpPr>
        <p:spPr bwMode="auto">
          <a:xfrm>
            <a:off x="6094413" y="5886450"/>
            <a:ext cx="1587" cy="269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58" name="Line 68"/>
          <p:cNvSpPr>
            <a:spLocks noChangeShapeType="1"/>
          </p:cNvSpPr>
          <p:nvPr/>
        </p:nvSpPr>
        <p:spPr bwMode="auto">
          <a:xfrm>
            <a:off x="6796088" y="5886450"/>
            <a:ext cx="1587" cy="460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59" name="Rectangle 69"/>
          <p:cNvSpPr>
            <a:spLocks noChangeArrowheads="1"/>
          </p:cNvSpPr>
          <p:nvPr/>
        </p:nvSpPr>
        <p:spPr bwMode="auto">
          <a:xfrm>
            <a:off x="6665913" y="5932488"/>
            <a:ext cx="260350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1200</a:t>
            </a:r>
            <a:endParaRPr lang="en-US" sz="1800"/>
          </a:p>
        </p:txBody>
      </p:sp>
      <p:sp>
        <p:nvSpPr>
          <p:cNvPr id="24660" name="Line 70"/>
          <p:cNvSpPr>
            <a:spLocks noChangeShapeType="1"/>
          </p:cNvSpPr>
          <p:nvPr/>
        </p:nvSpPr>
        <p:spPr bwMode="auto">
          <a:xfrm>
            <a:off x="7507288" y="5886450"/>
            <a:ext cx="1587" cy="269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61" name="Line 71"/>
          <p:cNvSpPr>
            <a:spLocks noChangeShapeType="1"/>
          </p:cNvSpPr>
          <p:nvPr/>
        </p:nvSpPr>
        <p:spPr bwMode="auto">
          <a:xfrm>
            <a:off x="8208963" y="5886450"/>
            <a:ext cx="1587" cy="460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62" name="Rectangle 72"/>
          <p:cNvSpPr>
            <a:spLocks noChangeArrowheads="1"/>
          </p:cNvSpPr>
          <p:nvPr/>
        </p:nvSpPr>
        <p:spPr bwMode="auto">
          <a:xfrm>
            <a:off x="8078788" y="5932488"/>
            <a:ext cx="260350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1400</a:t>
            </a:r>
            <a:endParaRPr lang="en-US" sz="1800"/>
          </a:p>
        </p:txBody>
      </p:sp>
      <p:sp>
        <p:nvSpPr>
          <p:cNvPr id="24663" name="Line 73"/>
          <p:cNvSpPr>
            <a:spLocks noChangeShapeType="1"/>
          </p:cNvSpPr>
          <p:nvPr/>
        </p:nvSpPr>
        <p:spPr bwMode="auto">
          <a:xfrm>
            <a:off x="8912225" y="5886450"/>
            <a:ext cx="1588" cy="269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64" name="Rectangle 74"/>
          <p:cNvSpPr>
            <a:spLocks noChangeArrowheads="1"/>
          </p:cNvSpPr>
          <p:nvPr/>
        </p:nvSpPr>
        <p:spPr bwMode="auto">
          <a:xfrm>
            <a:off x="8769350" y="5932488"/>
            <a:ext cx="196850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m/z</a:t>
            </a:r>
            <a:endParaRPr lang="en-US" sz="18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09800"/>
            <a:ext cx="8966200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Rectangle 5"/>
          <p:cNvSpPr>
            <a:spLocks noChangeArrowheads="1"/>
          </p:cNvSpPr>
          <p:nvPr/>
        </p:nvSpPr>
        <p:spPr bwMode="auto">
          <a:xfrm>
            <a:off x="2632075" y="1114425"/>
            <a:ext cx="36385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>
                <a:ea typeface="Arial" charset="0"/>
                <a:cs typeface="Arial" charset="0"/>
              </a:rPr>
              <a:t>VAkISMPVNTPGQFEDFFPASSR</a:t>
            </a:r>
          </a:p>
        </p:txBody>
      </p:sp>
      <p:sp>
        <p:nvSpPr>
          <p:cNvPr id="25604" name="Rectangle 6"/>
          <p:cNvSpPr>
            <a:spLocks noChangeArrowheads="1"/>
          </p:cNvSpPr>
          <p:nvPr/>
        </p:nvSpPr>
        <p:spPr bwMode="auto">
          <a:xfrm>
            <a:off x="804863" y="525463"/>
            <a:ext cx="7848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MS/MS spectrum of ion m/z 862.2 corresponding to residues 260-282 of Arah1 with K262 CML</a:t>
            </a:r>
          </a:p>
        </p:txBody>
      </p:sp>
      <p:sp>
        <p:nvSpPr>
          <p:cNvPr id="25605" name="TextBox 10"/>
          <p:cNvSpPr txBox="1">
            <a:spLocks noChangeArrowheads="1"/>
          </p:cNvSpPr>
          <p:nvPr/>
        </p:nvSpPr>
        <p:spPr bwMode="auto">
          <a:xfrm>
            <a:off x="3733800" y="3352800"/>
            <a:ext cx="6096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15</a:t>
            </a:r>
            <a:r>
              <a:rPr lang="en-US" sz="1100" baseline="30000"/>
              <a:t>++</a:t>
            </a:r>
          </a:p>
        </p:txBody>
      </p:sp>
      <p:sp>
        <p:nvSpPr>
          <p:cNvPr id="25606" name="TextBox 13"/>
          <p:cNvSpPr txBox="1">
            <a:spLocks noChangeArrowheads="1"/>
          </p:cNvSpPr>
          <p:nvPr/>
        </p:nvSpPr>
        <p:spPr bwMode="auto">
          <a:xfrm>
            <a:off x="1981200" y="2286000"/>
            <a:ext cx="381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5</a:t>
            </a:r>
            <a:endParaRPr lang="en-US" sz="1100" baseline="30000"/>
          </a:p>
        </p:txBody>
      </p:sp>
      <p:sp>
        <p:nvSpPr>
          <p:cNvPr id="25607" name="TextBox 13"/>
          <p:cNvSpPr txBox="1">
            <a:spLocks noChangeArrowheads="1"/>
          </p:cNvSpPr>
          <p:nvPr/>
        </p:nvSpPr>
        <p:spPr bwMode="auto">
          <a:xfrm>
            <a:off x="609600" y="4876800"/>
            <a:ext cx="381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2</a:t>
            </a:r>
            <a:endParaRPr lang="en-US" sz="1100" baseline="30000"/>
          </a:p>
        </p:txBody>
      </p:sp>
      <p:sp>
        <p:nvSpPr>
          <p:cNvPr id="25608" name="TextBox 13"/>
          <p:cNvSpPr txBox="1">
            <a:spLocks noChangeArrowheads="1"/>
          </p:cNvSpPr>
          <p:nvPr/>
        </p:nvSpPr>
        <p:spPr bwMode="auto">
          <a:xfrm>
            <a:off x="2819400" y="3962400"/>
            <a:ext cx="381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6</a:t>
            </a:r>
            <a:endParaRPr lang="en-US" sz="1100" baseline="30000"/>
          </a:p>
        </p:txBody>
      </p:sp>
      <p:sp>
        <p:nvSpPr>
          <p:cNvPr id="25609" name="TextBox 10"/>
          <p:cNvSpPr txBox="1">
            <a:spLocks noChangeArrowheads="1"/>
          </p:cNvSpPr>
          <p:nvPr/>
        </p:nvSpPr>
        <p:spPr bwMode="auto">
          <a:xfrm>
            <a:off x="4776788" y="4454525"/>
            <a:ext cx="6096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b</a:t>
            </a:r>
            <a:r>
              <a:rPr lang="en-US" sz="1100" baseline="-25000"/>
              <a:t>18</a:t>
            </a:r>
            <a:r>
              <a:rPr lang="en-US" sz="1100" baseline="30000"/>
              <a:t>++</a:t>
            </a:r>
          </a:p>
        </p:txBody>
      </p:sp>
      <p:sp>
        <p:nvSpPr>
          <p:cNvPr id="25610" name="TextBox 10"/>
          <p:cNvSpPr txBox="1">
            <a:spLocks noChangeArrowheads="1"/>
          </p:cNvSpPr>
          <p:nvPr/>
        </p:nvSpPr>
        <p:spPr bwMode="auto">
          <a:xfrm>
            <a:off x="4267200" y="4038600"/>
            <a:ext cx="6096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18</a:t>
            </a:r>
            <a:r>
              <a:rPr lang="en-US" sz="1100" baseline="30000"/>
              <a:t>++</a:t>
            </a:r>
          </a:p>
        </p:txBody>
      </p:sp>
      <p:sp>
        <p:nvSpPr>
          <p:cNvPr id="25611" name="TextBox 13"/>
          <p:cNvSpPr txBox="1">
            <a:spLocks noChangeArrowheads="1"/>
          </p:cNvSpPr>
          <p:nvPr/>
        </p:nvSpPr>
        <p:spPr bwMode="auto">
          <a:xfrm>
            <a:off x="5670550" y="4735513"/>
            <a:ext cx="3810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b</a:t>
            </a:r>
            <a:r>
              <a:rPr lang="en-US" sz="1100" baseline="-25000"/>
              <a:t>11</a:t>
            </a:r>
            <a:endParaRPr lang="en-US" sz="1100" baseline="30000"/>
          </a:p>
        </p:txBody>
      </p:sp>
      <p:sp>
        <p:nvSpPr>
          <p:cNvPr id="25612" name="TextBox 10"/>
          <p:cNvSpPr txBox="1">
            <a:spLocks noChangeArrowheads="1"/>
          </p:cNvSpPr>
          <p:nvPr/>
        </p:nvSpPr>
        <p:spPr bwMode="auto">
          <a:xfrm>
            <a:off x="3124200" y="3657600"/>
            <a:ext cx="6096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20</a:t>
            </a:r>
            <a:r>
              <a:rPr lang="en-US" sz="1100" baseline="30000"/>
              <a:t>3+</a:t>
            </a:r>
          </a:p>
        </p:txBody>
      </p:sp>
      <p:sp>
        <p:nvSpPr>
          <p:cNvPr id="25613" name="TextBox 10"/>
          <p:cNvSpPr txBox="1">
            <a:spLocks noChangeArrowheads="1"/>
          </p:cNvSpPr>
          <p:nvPr/>
        </p:nvSpPr>
        <p:spPr bwMode="auto">
          <a:xfrm>
            <a:off x="3473450" y="3976688"/>
            <a:ext cx="6096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14</a:t>
            </a:r>
            <a:r>
              <a:rPr lang="en-US" sz="1100" baseline="30000"/>
              <a:t>++</a:t>
            </a:r>
          </a:p>
        </p:txBody>
      </p:sp>
      <p:sp>
        <p:nvSpPr>
          <p:cNvPr id="25614" name="Title 1"/>
          <p:cNvSpPr>
            <a:spLocks noGrp="1"/>
          </p:cNvSpPr>
          <p:nvPr>
            <p:ph type="title"/>
          </p:nvPr>
        </p:nvSpPr>
        <p:spPr>
          <a:xfrm>
            <a:off x="0" y="141288"/>
            <a:ext cx="2155825" cy="400050"/>
          </a:xfrm>
        </p:spPr>
        <p:txBody>
          <a:bodyPr/>
          <a:lstStyle/>
          <a:p>
            <a:pPr algn="l"/>
            <a:r>
              <a:rPr lang="en-US" sz="1600" smtClean="0"/>
              <a:t>roasted  </a:t>
            </a:r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2938463" y="1604963"/>
            <a:ext cx="287337" cy="158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16" name="TextBox 267"/>
          <p:cNvSpPr txBox="1">
            <a:spLocks noChangeArrowheads="1"/>
          </p:cNvSpPr>
          <p:nvPr/>
        </p:nvSpPr>
        <p:spPr bwMode="auto">
          <a:xfrm>
            <a:off x="2774950" y="1652588"/>
            <a:ext cx="609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CML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0" y="141288"/>
            <a:ext cx="1919288" cy="366712"/>
          </a:xfrm>
        </p:spPr>
        <p:txBody>
          <a:bodyPr/>
          <a:lstStyle/>
          <a:p>
            <a:pPr algn="l"/>
            <a:r>
              <a:rPr lang="en-US" sz="1600" smtClean="0"/>
              <a:t>roasted</a:t>
            </a: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62200"/>
            <a:ext cx="9110663" cy="368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Rectangle 6"/>
          <p:cNvSpPr>
            <a:spLocks noChangeArrowheads="1"/>
          </p:cNvSpPr>
          <p:nvPr/>
        </p:nvSpPr>
        <p:spPr bwMode="auto">
          <a:xfrm>
            <a:off x="849313" y="620713"/>
            <a:ext cx="7848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MS/MS spectrum of ion m/z 517.2 corresponding to residues 332-345 of Arah1 with K342 CML</a:t>
            </a:r>
          </a:p>
        </p:txBody>
      </p:sp>
      <p:sp>
        <p:nvSpPr>
          <p:cNvPr id="26629" name="Rectangle 3"/>
          <p:cNvSpPr>
            <a:spLocks noChangeArrowheads="1"/>
          </p:cNvSpPr>
          <p:nvPr/>
        </p:nvSpPr>
        <p:spPr bwMode="auto">
          <a:xfrm>
            <a:off x="3270250" y="1252538"/>
            <a:ext cx="2260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>
                <a:ea typeface="Arial" charset="0"/>
                <a:cs typeface="Arial" charset="0"/>
              </a:rPr>
              <a:t>SSENNEGVIVkVSK</a:t>
            </a:r>
          </a:p>
        </p:txBody>
      </p:sp>
      <p:sp>
        <p:nvSpPr>
          <p:cNvPr id="26630" name="TextBox 13"/>
          <p:cNvSpPr txBox="1">
            <a:spLocks noChangeArrowheads="1"/>
          </p:cNvSpPr>
          <p:nvPr/>
        </p:nvSpPr>
        <p:spPr bwMode="auto">
          <a:xfrm>
            <a:off x="5943600" y="4903788"/>
            <a:ext cx="3810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b</a:t>
            </a:r>
            <a:r>
              <a:rPr lang="en-US" sz="1100" baseline="-25000"/>
              <a:t>8</a:t>
            </a:r>
            <a:endParaRPr lang="en-US" sz="1100" baseline="30000"/>
          </a:p>
        </p:txBody>
      </p:sp>
      <p:sp>
        <p:nvSpPr>
          <p:cNvPr id="26631" name="TextBox 10"/>
          <p:cNvSpPr txBox="1">
            <a:spLocks noChangeArrowheads="1"/>
          </p:cNvSpPr>
          <p:nvPr/>
        </p:nvSpPr>
        <p:spPr bwMode="auto">
          <a:xfrm>
            <a:off x="4724400" y="3124200"/>
            <a:ext cx="6096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12</a:t>
            </a:r>
            <a:r>
              <a:rPr lang="en-US" sz="1100" baseline="30000"/>
              <a:t>++</a:t>
            </a:r>
          </a:p>
        </p:txBody>
      </p:sp>
      <p:sp>
        <p:nvSpPr>
          <p:cNvPr id="26632" name="TextBox 10"/>
          <p:cNvSpPr txBox="1">
            <a:spLocks noChangeArrowheads="1"/>
          </p:cNvSpPr>
          <p:nvPr/>
        </p:nvSpPr>
        <p:spPr bwMode="auto">
          <a:xfrm>
            <a:off x="4114800" y="3276600"/>
            <a:ext cx="6096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11</a:t>
            </a:r>
            <a:r>
              <a:rPr lang="en-US" sz="1100" baseline="30000"/>
              <a:t>++</a:t>
            </a:r>
          </a:p>
        </p:txBody>
      </p:sp>
      <p:sp>
        <p:nvSpPr>
          <p:cNvPr id="26633" name="TextBox 10"/>
          <p:cNvSpPr txBox="1">
            <a:spLocks noChangeArrowheads="1"/>
          </p:cNvSpPr>
          <p:nvPr/>
        </p:nvSpPr>
        <p:spPr bwMode="auto">
          <a:xfrm>
            <a:off x="3581400" y="3581400"/>
            <a:ext cx="6096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10</a:t>
            </a:r>
            <a:r>
              <a:rPr lang="en-US" sz="1100" baseline="30000"/>
              <a:t>++</a:t>
            </a:r>
          </a:p>
        </p:txBody>
      </p:sp>
      <p:sp>
        <p:nvSpPr>
          <p:cNvPr id="26634" name="TextBox 10"/>
          <p:cNvSpPr txBox="1">
            <a:spLocks noChangeArrowheads="1"/>
          </p:cNvSpPr>
          <p:nvPr/>
        </p:nvSpPr>
        <p:spPr bwMode="auto">
          <a:xfrm>
            <a:off x="2178050" y="2462213"/>
            <a:ext cx="6096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b</a:t>
            </a:r>
            <a:r>
              <a:rPr lang="en-US" sz="1100" baseline="-25000"/>
              <a:t>8</a:t>
            </a:r>
            <a:r>
              <a:rPr lang="en-US" sz="1100" baseline="30000"/>
              <a:t>++</a:t>
            </a:r>
          </a:p>
        </p:txBody>
      </p:sp>
      <p:sp>
        <p:nvSpPr>
          <p:cNvPr id="26635" name="TextBox 10"/>
          <p:cNvSpPr txBox="1">
            <a:spLocks noChangeArrowheads="1"/>
          </p:cNvSpPr>
          <p:nvPr/>
        </p:nvSpPr>
        <p:spPr bwMode="auto">
          <a:xfrm>
            <a:off x="2989263" y="3775075"/>
            <a:ext cx="6096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4</a:t>
            </a:r>
            <a:r>
              <a:rPr lang="en-US" sz="1100" baseline="30000"/>
              <a:t>-H</a:t>
            </a:r>
            <a:r>
              <a:rPr lang="en-US" sz="1100" baseline="-25000"/>
              <a:t>2</a:t>
            </a:r>
            <a:r>
              <a:rPr lang="en-US" sz="1100" baseline="30000"/>
              <a:t>O</a:t>
            </a:r>
          </a:p>
        </p:txBody>
      </p:sp>
      <p:sp>
        <p:nvSpPr>
          <p:cNvPr id="26636" name="TextBox 10"/>
          <p:cNvSpPr txBox="1">
            <a:spLocks noChangeArrowheads="1"/>
          </p:cNvSpPr>
          <p:nvPr/>
        </p:nvSpPr>
        <p:spPr bwMode="auto">
          <a:xfrm>
            <a:off x="1741488" y="5040313"/>
            <a:ext cx="6096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b</a:t>
            </a:r>
            <a:r>
              <a:rPr lang="en-US" sz="1100" baseline="-25000"/>
              <a:t>7</a:t>
            </a:r>
            <a:r>
              <a:rPr lang="en-US" sz="1100" baseline="30000"/>
              <a:t>++</a:t>
            </a:r>
          </a:p>
        </p:txBody>
      </p:sp>
      <p:cxnSp>
        <p:nvCxnSpPr>
          <p:cNvPr id="13" name="Straight Connector 12"/>
          <p:cNvCxnSpPr/>
          <p:nvPr/>
        </p:nvCxnSpPr>
        <p:spPr>
          <a:xfrm rot="5400000">
            <a:off x="4733925" y="1695450"/>
            <a:ext cx="287338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8" name="TextBox 267"/>
          <p:cNvSpPr txBox="1">
            <a:spLocks noChangeArrowheads="1"/>
          </p:cNvSpPr>
          <p:nvPr/>
        </p:nvSpPr>
        <p:spPr bwMode="auto">
          <a:xfrm>
            <a:off x="4568825" y="1743075"/>
            <a:ext cx="609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CML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ChangeArrowheads="1"/>
          </p:cNvSpPr>
          <p:nvPr/>
        </p:nvSpPr>
        <p:spPr bwMode="auto">
          <a:xfrm>
            <a:off x="3030538" y="1666875"/>
            <a:ext cx="2365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>
                <a:ea typeface="Arial" charset="0"/>
                <a:cs typeface="Arial" charset="0"/>
              </a:rPr>
              <a:t>DLAFPGSEQVEkLIK</a:t>
            </a:r>
          </a:p>
        </p:txBody>
      </p:sp>
      <p:sp>
        <p:nvSpPr>
          <p:cNvPr id="27651" name="Rectangle 6"/>
          <p:cNvSpPr>
            <a:spLocks noChangeArrowheads="1"/>
          </p:cNvSpPr>
          <p:nvPr/>
        </p:nvSpPr>
        <p:spPr bwMode="auto">
          <a:xfrm>
            <a:off x="663575" y="674688"/>
            <a:ext cx="7848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MS/MS spectrum of ion m/z 597.1 corresponding to residues 535-549 of Arah1 with K546 CML</a:t>
            </a:r>
          </a:p>
        </p:txBody>
      </p:sp>
      <p:grpSp>
        <p:nvGrpSpPr>
          <p:cNvPr id="27652" name="Group 110"/>
          <p:cNvGrpSpPr>
            <a:grpSpLocks/>
          </p:cNvGrpSpPr>
          <p:nvPr/>
        </p:nvGrpSpPr>
        <p:grpSpPr bwMode="auto">
          <a:xfrm>
            <a:off x="41275" y="2898775"/>
            <a:ext cx="9023350" cy="3276600"/>
            <a:chOff x="75494" y="2989377"/>
            <a:chExt cx="9023350" cy="3276600"/>
          </a:xfrm>
        </p:grpSpPr>
        <p:pic>
          <p:nvPicPr>
            <p:cNvPr id="2765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5494" y="2989377"/>
              <a:ext cx="9023350" cy="3276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57" name="TextBox 4"/>
            <p:cNvSpPr txBox="1">
              <a:spLocks noChangeArrowheads="1"/>
            </p:cNvSpPr>
            <p:nvPr/>
          </p:nvSpPr>
          <p:spPr bwMode="auto">
            <a:xfrm>
              <a:off x="5257800" y="3048000"/>
              <a:ext cx="609600" cy="261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100"/>
                <a:t>y</a:t>
              </a:r>
              <a:r>
                <a:rPr lang="en-US" sz="1100" baseline="-25000"/>
                <a:t>14</a:t>
              </a:r>
              <a:r>
                <a:rPr lang="en-US" sz="1100" baseline="30000"/>
                <a:t>++</a:t>
              </a:r>
            </a:p>
          </p:txBody>
        </p:sp>
        <p:sp>
          <p:nvSpPr>
            <p:cNvPr id="27658" name="TextBox 5"/>
            <p:cNvSpPr txBox="1">
              <a:spLocks noChangeArrowheads="1"/>
            </p:cNvSpPr>
            <p:nvPr/>
          </p:nvSpPr>
          <p:spPr bwMode="auto">
            <a:xfrm>
              <a:off x="4343400" y="4114800"/>
              <a:ext cx="609600" cy="261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100"/>
                <a:t>y</a:t>
              </a:r>
              <a:r>
                <a:rPr lang="en-US" sz="1100" baseline="-25000"/>
                <a:t>12</a:t>
              </a:r>
              <a:r>
                <a:rPr lang="en-US" sz="1100" baseline="30000"/>
                <a:t>++</a:t>
              </a:r>
            </a:p>
          </p:txBody>
        </p:sp>
        <p:sp>
          <p:nvSpPr>
            <p:cNvPr id="27659" name="TextBox 6"/>
            <p:cNvSpPr txBox="1">
              <a:spLocks noChangeArrowheads="1"/>
            </p:cNvSpPr>
            <p:nvPr/>
          </p:nvSpPr>
          <p:spPr bwMode="auto">
            <a:xfrm>
              <a:off x="1371600" y="5257800"/>
              <a:ext cx="381000" cy="261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100"/>
                <a:t>b</a:t>
              </a:r>
              <a:r>
                <a:rPr lang="en-US" sz="1100" baseline="-25000"/>
                <a:t>3</a:t>
              </a:r>
              <a:endParaRPr lang="en-US" sz="1100" baseline="30000"/>
            </a:p>
          </p:txBody>
        </p:sp>
        <p:sp>
          <p:nvSpPr>
            <p:cNvPr id="27660" name="TextBox 7"/>
            <p:cNvSpPr txBox="1">
              <a:spLocks noChangeArrowheads="1"/>
            </p:cNvSpPr>
            <p:nvPr/>
          </p:nvSpPr>
          <p:spPr bwMode="auto">
            <a:xfrm>
              <a:off x="2590800" y="5486400"/>
              <a:ext cx="381000" cy="261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100"/>
                <a:t>b</a:t>
              </a:r>
              <a:r>
                <a:rPr lang="en-US" sz="1100" baseline="-25000"/>
                <a:t>4</a:t>
              </a:r>
              <a:endParaRPr lang="en-US" sz="1100" baseline="30000"/>
            </a:p>
          </p:txBody>
        </p:sp>
        <p:sp>
          <p:nvSpPr>
            <p:cNvPr id="27661" name="TextBox 8"/>
            <p:cNvSpPr txBox="1">
              <a:spLocks noChangeArrowheads="1"/>
            </p:cNvSpPr>
            <p:nvPr/>
          </p:nvSpPr>
          <p:spPr bwMode="auto">
            <a:xfrm>
              <a:off x="533400" y="5181600"/>
              <a:ext cx="457200" cy="261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100"/>
                <a:t>b</a:t>
              </a:r>
              <a:r>
                <a:rPr lang="en-US" sz="1100" baseline="-25000"/>
                <a:t>6</a:t>
              </a:r>
              <a:r>
                <a:rPr lang="en-US" sz="1100" baseline="30000"/>
                <a:t>3+</a:t>
              </a:r>
            </a:p>
          </p:txBody>
        </p:sp>
        <p:sp>
          <p:nvSpPr>
            <p:cNvPr id="27662" name="TextBox 9"/>
            <p:cNvSpPr txBox="1">
              <a:spLocks noChangeArrowheads="1"/>
            </p:cNvSpPr>
            <p:nvPr/>
          </p:nvSpPr>
          <p:spPr bwMode="auto">
            <a:xfrm>
              <a:off x="4981575" y="4741863"/>
              <a:ext cx="609600" cy="261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100"/>
                <a:t>y</a:t>
              </a:r>
              <a:r>
                <a:rPr lang="en-US" sz="1100" baseline="-25000"/>
                <a:t>13</a:t>
              </a:r>
              <a:r>
                <a:rPr lang="en-US" sz="1100" baseline="30000"/>
                <a:t>++</a:t>
              </a:r>
            </a:p>
          </p:txBody>
        </p:sp>
        <p:sp>
          <p:nvSpPr>
            <p:cNvPr id="27663" name="TextBox 10"/>
            <p:cNvSpPr txBox="1">
              <a:spLocks noChangeArrowheads="1"/>
            </p:cNvSpPr>
            <p:nvPr/>
          </p:nvSpPr>
          <p:spPr bwMode="auto">
            <a:xfrm>
              <a:off x="806450" y="5427663"/>
              <a:ext cx="381000" cy="261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100"/>
                <a:t>b</a:t>
              </a:r>
              <a:r>
                <a:rPr lang="en-US" sz="1100" baseline="-25000"/>
                <a:t>2</a:t>
              </a:r>
              <a:endParaRPr lang="en-US" sz="1100" baseline="30000"/>
            </a:p>
          </p:txBody>
        </p:sp>
      </p:grpSp>
      <p:sp>
        <p:nvSpPr>
          <p:cNvPr id="12" name="Title 1"/>
          <p:cNvSpPr txBox="1">
            <a:spLocks/>
          </p:cNvSpPr>
          <p:nvPr/>
        </p:nvSpPr>
        <p:spPr>
          <a:xfrm>
            <a:off x="0" y="152400"/>
            <a:ext cx="835025" cy="40005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en-US" sz="1600" dirty="0">
                <a:latin typeface="+mj-lt"/>
                <a:ea typeface="+mj-ea"/>
                <a:cs typeface="+mj-cs"/>
              </a:rPr>
              <a:t>roasted</a:t>
            </a:r>
          </a:p>
        </p:txBody>
      </p:sp>
      <p:cxnSp>
        <p:nvCxnSpPr>
          <p:cNvPr id="112" name="Straight Connector 111"/>
          <p:cNvCxnSpPr/>
          <p:nvPr/>
        </p:nvCxnSpPr>
        <p:spPr>
          <a:xfrm rot="5400000">
            <a:off x="4733925" y="2124075"/>
            <a:ext cx="287338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5" name="TextBox 267"/>
          <p:cNvSpPr txBox="1">
            <a:spLocks noChangeArrowheads="1"/>
          </p:cNvSpPr>
          <p:nvPr/>
        </p:nvSpPr>
        <p:spPr bwMode="auto">
          <a:xfrm>
            <a:off x="4568825" y="2173288"/>
            <a:ext cx="609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CML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762000" y="609600"/>
            <a:ext cx="6781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MS/MS spectrum of ion m/z 769.9 corresponding to residues 326-338 of Ara h 3 with K338 CML</a:t>
            </a: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819400"/>
            <a:ext cx="8890000" cy="359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Box 4"/>
          <p:cNvSpPr txBox="1">
            <a:spLocks noChangeArrowheads="1"/>
          </p:cNvSpPr>
          <p:nvPr/>
        </p:nvSpPr>
        <p:spPr bwMode="auto">
          <a:xfrm>
            <a:off x="5791200" y="5486400"/>
            <a:ext cx="3683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b</a:t>
            </a:r>
            <a:r>
              <a:rPr lang="en-US" sz="1100" baseline="-25000">
                <a:ea typeface="Arial" charset="0"/>
                <a:cs typeface="Arial" charset="0"/>
              </a:rPr>
              <a:t>11</a:t>
            </a:r>
            <a:endParaRPr lang="en-US" sz="1100" baseline="30000">
              <a:ea typeface="Arial" charset="0"/>
              <a:cs typeface="Arial" charset="0"/>
            </a:endParaRPr>
          </a:p>
        </p:txBody>
      </p:sp>
      <p:sp>
        <p:nvSpPr>
          <p:cNvPr id="28677" name="TextBox 6"/>
          <p:cNvSpPr txBox="1">
            <a:spLocks noChangeArrowheads="1"/>
          </p:cNvSpPr>
          <p:nvPr/>
        </p:nvSpPr>
        <p:spPr bwMode="auto">
          <a:xfrm>
            <a:off x="5208588" y="4630738"/>
            <a:ext cx="3683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b</a:t>
            </a:r>
            <a:r>
              <a:rPr lang="en-US" sz="1100" baseline="-25000">
                <a:ea typeface="Arial" charset="0"/>
                <a:cs typeface="Arial" charset="0"/>
              </a:rPr>
              <a:t>10</a:t>
            </a:r>
            <a:endParaRPr lang="en-US" sz="1100" baseline="30000">
              <a:ea typeface="Arial" charset="0"/>
              <a:cs typeface="Arial" charset="0"/>
            </a:endParaRPr>
          </a:p>
        </p:txBody>
      </p:sp>
      <p:sp>
        <p:nvSpPr>
          <p:cNvPr id="28678" name="TextBox 7"/>
          <p:cNvSpPr txBox="1">
            <a:spLocks noChangeArrowheads="1"/>
          </p:cNvSpPr>
          <p:nvPr/>
        </p:nvSpPr>
        <p:spPr bwMode="auto">
          <a:xfrm>
            <a:off x="7315200" y="4572000"/>
            <a:ext cx="58102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y</a:t>
            </a:r>
            <a:r>
              <a:rPr lang="en-US" sz="1100" baseline="-25000">
                <a:ea typeface="Arial" charset="0"/>
                <a:cs typeface="Arial" charset="0"/>
              </a:rPr>
              <a:t>12</a:t>
            </a:r>
            <a:r>
              <a:rPr lang="en-US" sz="1100" baseline="30000">
                <a:ea typeface="Arial" charset="0"/>
                <a:cs typeface="Arial" charset="0"/>
              </a:rPr>
              <a:t>-NH</a:t>
            </a:r>
            <a:r>
              <a:rPr lang="en-US" sz="1100" baseline="-25000"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28679" name="TextBox 9"/>
          <p:cNvSpPr txBox="1">
            <a:spLocks noChangeArrowheads="1"/>
          </p:cNvSpPr>
          <p:nvPr/>
        </p:nvSpPr>
        <p:spPr bwMode="auto">
          <a:xfrm>
            <a:off x="3308350" y="4537075"/>
            <a:ext cx="10763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(M+2H)</a:t>
            </a:r>
            <a:r>
              <a:rPr lang="en-US" sz="1100" baseline="30000">
                <a:ea typeface="Arial" charset="0"/>
                <a:cs typeface="Arial" charset="0"/>
              </a:rPr>
              <a:t>2+</a:t>
            </a:r>
            <a:r>
              <a:rPr lang="en-US" sz="1100">
                <a:ea typeface="Arial" charset="0"/>
                <a:cs typeface="Arial" charset="0"/>
              </a:rPr>
              <a:t> </a:t>
            </a:r>
            <a:r>
              <a:rPr lang="en-US" sz="1100" baseline="30000">
                <a:ea typeface="Arial" charset="0"/>
                <a:cs typeface="Arial" charset="0"/>
              </a:rPr>
              <a:t>– H</a:t>
            </a:r>
            <a:r>
              <a:rPr lang="en-US" sz="1100" baseline="-25000">
                <a:ea typeface="Arial" charset="0"/>
                <a:cs typeface="Arial" charset="0"/>
              </a:rPr>
              <a:t>2</a:t>
            </a:r>
            <a:r>
              <a:rPr lang="en-US" sz="1100" baseline="30000">
                <a:ea typeface="Arial" charset="0"/>
                <a:cs typeface="Arial" charset="0"/>
              </a:rPr>
              <a:t>O</a:t>
            </a:r>
          </a:p>
        </p:txBody>
      </p:sp>
      <p:sp>
        <p:nvSpPr>
          <p:cNvPr id="28680" name="TextBox 10"/>
          <p:cNvSpPr txBox="1">
            <a:spLocks noChangeArrowheads="1"/>
          </p:cNvSpPr>
          <p:nvPr/>
        </p:nvSpPr>
        <p:spPr bwMode="auto">
          <a:xfrm>
            <a:off x="1905000" y="2895600"/>
            <a:ext cx="3079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y</a:t>
            </a:r>
            <a:r>
              <a:rPr lang="en-US" sz="1100" baseline="-25000">
                <a:ea typeface="Arial" charset="0"/>
                <a:cs typeface="Arial" charset="0"/>
              </a:rPr>
              <a:t>4</a:t>
            </a:r>
            <a:endParaRPr lang="en-US" sz="1100" baseline="30000">
              <a:ea typeface="Arial" charset="0"/>
              <a:cs typeface="Arial" charset="0"/>
            </a:endParaRPr>
          </a:p>
        </p:txBody>
      </p:sp>
      <p:sp>
        <p:nvSpPr>
          <p:cNvPr id="28681" name="TextBox 12"/>
          <p:cNvSpPr txBox="1">
            <a:spLocks noChangeArrowheads="1"/>
          </p:cNvSpPr>
          <p:nvPr/>
        </p:nvSpPr>
        <p:spPr bwMode="auto">
          <a:xfrm>
            <a:off x="4267200" y="5334000"/>
            <a:ext cx="52705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y</a:t>
            </a:r>
            <a:r>
              <a:rPr lang="en-US" sz="1100" baseline="-25000">
                <a:ea typeface="Arial" charset="0"/>
                <a:cs typeface="Arial" charset="0"/>
              </a:rPr>
              <a:t>8</a:t>
            </a:r>
            <a:r>
              <a:rPr lang="en-US" sz="1100" baseline="30000">
                <a:ea typeface="Arial" charset="0"/>
                <a:cs typeface="Arial" charset="0"/>
              </a:rPr>
              <a:t>-NH</a:t>
            </a:r>
            <a:r>
              <a:rPr lang="en-US" sz="1100" baseline="-25000"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28682" name="TextBox 13"/>
          <p:cNvSpPr txBox="1">
            <a:spLocks noChangeArrowheads="1"/>
          </p:cNvSpPr>
          <p:nvPr/>
        </p:nvSpPr>
        <p:spPr bwMode="auto">
          <a:xfrm>
            <a:off x="4894263" y="5253038"/>
            <a:ext cx="588962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b</a:t>
            </a:r>
            <a:r>
              <a:rPr lang="en-US" sz="1100" baseline="-25000">
                <a:ea typeface="Arial" charset="0"/>
                <a:cs typeface="Arial" charset="0"/>
              </a:rPr>
              <a:t>10</a:t>
            </a:r>
            <a:r>
              <a:rPr lang="en-US" sz="1100" baseline="30000">
                <a:ea typeface="Arial" charset="0"/>
                <a:cs typeface="Arial" charset="0"/>
              </a:rPr>
              <a:t>-NH</a:t>
            </a:r>
            <a:r>
              <a:rPr lang="en-US" sz="1100" baseline="-25000"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28683" name="Rectangle 14"/>
          <p:cNvSpPr>
            <a:spLocks noChangeArrowheads="1"/>
          </p:cNvSpPr>
          <p:nvPr/>
        </p:nvSpPr>
        <p:spPr bwMode="auto">
          <a:xfrm>
            <a:off x="3124200" y="1447800"/>
            <a:ext cx="2159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ea typeface="Arial" charset="0"/>
                <a:cs typeface="Arial" charset="0"/>
              </a:rPr>
              <a:t>NGIEETICSASVkK</a:t>
            </a:r>
          </a:p>
        </p:txBody>
      </p:sp>
      <p:sp>
        <p:nvSpPr>
          <p:cNvPr id="28684" name="TextBox 15"/>
          <p:cNvSpPr txBox="1">
            <a:spLocks noChangeArrowheads="1"/>
          </p:cNvSpPr>
          <p:nvPr/>
        </p:nvSpPr>
        <p:spPr bwMode="auto">
          <a:xfrm>
            <a:off x="152400" y="152400"/>
            <a:ext cx="609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Calibri" charset="0"/>
              </a:rPr>
              <a:t>raw</a:t>
            </a:r>
          </a:p>
        </p:txBody>
      </p:sp>
      <p:sp>
        <p:nvSpPr>
          <p:cNvPr id="28685" name="TextBox 6"/>
          <p:cNvSpPr txBox="1">
            <a:spLocks noChangeArrowheads="1"/>
          </p:cNvSpPr>
          <p:nvPr/>
        </p:nvSpPr>
        <p:spPr bwMode="auto">
          <a:xfrm>
            <a:off x="7696200" y="5334000"/>
            <a:ext cx="3683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b</a:t>
            </a:r>
            <a:r>
              <a:rPr lang="en-US" sz="1100" baseline="-25000">
                <a:ea typeface="Arial" charset="0"/>
                <a:cs typeface="Arial" charset="0"/>
              </a:rPr>
              <a:t>13</a:t>
            </a:r>
            <a:endParaRPr lang="en-US" sz="1100" baseline="30000">
              <a:ea typeface="Arial" charset="0"/>
              <a:cs typeface="Arial" charset="0"/>
            </a:endParaRPr>
          </a:p>
        </p:txBody>
      </p:sp>
      <p:sp>
        <p:nvSpPr>
          <p:cNvPr id="28686" name="TextBox 10"/>
          <p:cNvSpPr txBox="1">
            <a:spLocks noChangeArrowheads="1"/>
          </p:cNvSpPr>
          <p:nvPr/>
        </p:nvSpPr>
        <p:spPr bwMode="auto">
          <a:xfrm>
            <a:off x="1371600" y="5029200"/>
            <a:ext cx="3079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y</a:t>
            </a:r>
            <a:r>
              <a:rPr lang="en-US" sz="1100" baseline="-25000">
                <a:ea typeface="Arial" charset="0"/>
                <a:cs typeface="Arial" charset="0"/>
              </a:rPr>
              <a:t>3</a:t>
            </a:r>
            <a:endParaRPr lang="en-US" sz="1100" baseline="30000">
              <a:ea typeface="Arial" charset="0"/>
              <a:cs typeface="Arial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4781550" y="1901825"/>
            <a:ext cx="287338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88" name="TextBox 267"/>
          <p:cNvSpPr txBox="1">
            <a:spLocks noChangeArrowheads="1"/>
          </p:cNvSpPr>
          <p:nvPr/>
        </p:nvSpPr>
        <p:spPr bwMode="auto">
          <a:xfrm>
            <a:off x="4640263" y="1984375"/>
            <a:ext cx="609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CML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43200"/>
            <a:ext cx="8966200" cy="379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Rectangle 2"/>
          <p:cNvSpPr>
            <a:spLocks noChangeArrowheads="1"/>
          </p:cNvSpPr>
          <p:nvPr/>
        </p:nvSpPr>
        <p:spPr bwMode="auto">
          <a:xfrm>
            <a:off x="2819400" y="1295400"/>
            <a:ext cx="36337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ea typeface="Arial" charset="0"/>
                <a:cs typeface="Arial" charset="0"/>
              </a:rPr>
              <a:t>(Q)LKNNNPFKFFVPpFDHQSMR</a:t>
            </a:r>
          </a:p>
        </p:txBody>
      </p:sp>
      <p:sp>
        <p:nvSpPr>
          <p:cNvPr id="29700" name="Rectangle 3"/>
          <p:cNvSpPr>
            <a:spLocks noChangeArrowheads="1"/>
          </p:cNvSpPr>
          <p:nvPr/>
        </p:nvSpPr>
        <p:spPr bwMode="auto">
          <a:xfrm>
            <a:off x="838200" y="381000"/>
            <a:ext cx="6781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MS/MS spectrum of ion m/z 889.7 corresponding to residues 489-509 of Ara h 3 with Q489 CM</a:t>
            </a:r>
          </a:p>
        </p:txBody>
      </p:sp>
      <p:sp>
        <p:nvSpPr>
          <p:cNvPr id="29701" name="TextBox 10"/>
          <p:cNvSpPr txBox="1">
            <a:spLocks noChangeArrowheads="1"/>
          </p:cNvSpPr>
          <p:nvPr/>
        </p:nvSpPr>
        <p:spPr bwMode="auto">
          <a:xfrm>
            <a:off x="2895600" y="5105400"/>
            <a:ext cx="3079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y</a:t>
            </a:r>
            <a:r>
              <a:rPr lang="en-US" sz="1100" baseline="-25000">
                <a:ea typeface="Arial" charset="0"/>
                <a:cs typeface="Arial" charset="0"/>
              </a:rPr>
              <a:t>5</a:t>
            </a:r>
            <a:endParaRPr lang="en-US" sz="1100" baseline="30000">
              <a:ea typeface="Arial" charset="0"/>
              <a:cs typeface="Arial" charset="0"/>
            </a:endParaRPr>
          </a:p>
        </p:txBody>
      </p:sp>
      <p:sp>
        <p:nvSpPr>
          <p:cNvPr id="29702" name="TextBox 10"/>
          <p:cNvSpPr txBox="1">
            <a:spLocks noChangeArrowheads="1"/>
          </p:cNvSpPr>
          <p:nvPr/>
        </p:nvSpPr>
        <p:spPr bwMode="auto">
          <a:xfrm>
            <a:off x="3505200" y="5562600"/>
            <a:ext cx="31591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b</a:t>
            </a:r>
            <a:r>
              <a:rPr lang="en-US" sz="1100" baseline="-25000">
                <a:ea typeface="Arial" charset="0"/>
                <a:cs typeface="Arial" charset="0"/>
              </a:rPr>
              <a:t>6</a:t>
            </a:r>
            <a:endParaRPr lang="en-US" sz="1100" baseline="30000">
              <a:ea typeface="Arial" charset="0"/>
              <a:cs typeface="Arial" charset="0"/>
            </a:endParaRPr>
          </a:p>
        </p:txBody>
      </p:sp>
      <p:sp>
        <p:nvSpPr>
          <p:cNvPr id="29703" name="TextBox 5"/>
          <p:cNvSpPr txBox="1">
            <a:spLocks noChangeArrowheads="1"/>
          </p:cNvSpPr>
          <p:nvPr/>
        </p:nvSpPr>
        <p:spPr bwMode="auto">
          <a:xfrm>
            <a:off x="4572000" y="2819400"/>
            <a:ext cx="4699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y</a:t>
            </a:r>
            <a:r>
              <a:rPr lang="en-US" sz="1100" baseline="-25000">
                <a:ea typeface="Arial" charset="0"/>
                <a:cs typeface="Arial" charset="0"/>
              </a:rPr>
              <a:t>15</a:t>
            </a:r>
            <a:r>
              <a:rPr lang="en-US" sz="1100" baseline="30000">
                <a:ea typeface="Arial" charset="0"/>
                <a:cs typeface="Arial" charset="0"/>
              </a:rPr>
              <a:t>++</a:t>
            </a:r>
          </a:p>
        </p:txBody>
      </p:sp>
      <p:sp>
        <p:nvSpPr>
          <p:cNvPr id="29704" name="TextBox 5"/>
          <p:cNvSpPr txBox="1">
            <a:spLocks noChangeArrowheads="1"/>
          </p:cNvSpPr>
          <p:nvPr/>
        </p:nvSpPr>
        <p:spPr bwMode="auto">
          <a:xfrm>
            <a:off x="4953000" y="4572000"/>
            <a:ext cx="4699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y</a:t>
            </a:r>
            <a:r>
              <a:rPr lang="en-US" sz="1100" baseline="-25000">
                <a:ea typeface="Arial" charset="0"/>
                <a:cs typeface="Arial" charset="0"/>
              </a:rPr>
              <a:t>16</a:t>
            </a:r>
            <a:r>
              <a:rPr lang="en-US" sz="1100" baseline="30000">
                <a:ea typeface="Arial" charset="0"/>
                <a:cs typeface="Arial" charset="0"/>
              </a:rPr>
              <a:t>++</a:t>
            </a:r>
          </a:p>
        </p:txBody>
      </p:sp>
      <p:sp>
        <p:nvSpPr>
          <p:cNvPr id="29705" name="TextBox 5"/>
          <p:cNvSpPr txBox="1">
            <a:spLocks noChangeArrowheads="1"/>
          </p:cNvSpPr>
          <p:nvPr/>
        </p:nvSpPr>
        <p:spPr bwMode="auto">
          <a:xfrm>
            <a:off x="5334000" y="2971800"/>
            <a:ext cx="4699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y</a:t>
            </a:r>
            <a:r>
              <a:rPr lang="en-US" sz="1100" baseline="-25000">
                <a:ea typeface="Arial" charset="0"/>
                <a:cs typeface="Arial" charset="0"/>
              </a:rPr>
              <a:t>17</a:t>
            </a:r>
            <a:r>
              <a:rPr lang="en-US" sz="1100" baseline="30000">
                <a:ea typeface="Arial" charset="0"/>
                <a:cs typeface="Arial" charset="0"/>
              </a:rPr>
              <a:t>++</a:t>
            </a:r>
          </a:p>
        </p:txBody>
      </p:sp>
      <p:sp>
        <p:nvSpPr>
          <p:cNvPr id="29706" name="TextBox 5"/>
          <p:cNvSpPr txBox="1">
            <a:spLocks noChangeArrowheads="1"/>
          </p:cNvSpPr>
          <p:nvPr/>
        </p:nvSpPr>
        <p:spPr bwMode="auto">
          <a:xfrm>
            <a:off x="5638800" y="4267200"/>
            <a:ext cx="4699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y</a:t>
            </a:r>
            <a:r>
              <a:rPr lang="en-US" sz="1100" baseline="-25000">
                <a:ea typeface="Arial" charset="0"/>
                <a:cs typeface="Arial" charset="0"/>
              </a:rPr>
              <a:t>18</a:t>
            </a:r>
            <a:r>
              <a:rPr lang="en-US" sz="1100" baseline="30000">
                <a:ea typeface="Arial" charset="0"/>
                <a:cs typeface="Arial" charset="0"/>
              </a:rPr>
              <a:t>++</a:t>
            </a:r>
          </a:p>
        </p:txBody>
      </p:sp>
      <p:sp>
        <p:nvSpPr>
          <p:cNvPr id="29707" name="TextBox 13"/>
          <p:cNvSpPr txBox="1">
            <a:spLocks noChangeArrowheads="1"/>
          </p:cNvSpPr>
          <p:nvPr/>
        </p:nvSpPr>
        <p:spPr bwMode="auto">
          <a:xfrm>
            <a:off x="1905000" y="5638800"/>
            <a:ext cx="5349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b</a:t>
            </a:r>
            <a:r>
              <a:rPr lang="en-US" sz="1100" baseline="-25000">
                <a:ea typeface="Arial" charset="0"/>
                <a:cs typeface="Arial" charset="0"/>
              </a:rPr>
              <a:t>4</a:t>
            </a:r>
            <a:r>
              <a:rPr lang="en-US" sz="1100" baseline="30000">
                <a:ea typeface="Arial" charset="0"/>
                <a:cs typeface="Arial" charset="0"/>
              </a:rPr>
              <a:t>-NH</a:t>
            </a:r>
            <a:r>
              <a:rPr lang="en-US" sz="1100" baseline="-25000"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29708" name="TextBox 5"/>
          <p:cNvSpPr txBox="1">
            <a:spLocks noChangeArrowheads="1"/>
          </p:cNvSpPr>
          <p:nvPr/>
        </p:nvSpPr>
        <p:spPr bwMode="auto">
          <a:xfrm>
            <a:off x="6096000" y="5638800"/>
            <a:ext cx="4699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y</a:t>
            </a:r>
            <a:r>
              <a:rPr lang="en-US" sz="1100" baseline="-25000">
                <a:ea typeface="Arial" charset="0"/>
                <a:cs typeface="Arial" charset="0"/>
              </a:rPr>
              <a:t>19</a:t>
            </a:r>
            <a:r>
              <a:rPr lang="en-US" sz="1100" baseline="30000">
                <a:ea typeface="Arial" charset="0"/>
                <a:cs typeface="Arial" charset="0"/>
              </a:rPr>
              <a:t>++</a:t>
            </a:r>
          </a:p>
        </p:txBody>
      </p:sp>
      <p:sp>
        <p:nvSpPr>
          <p:cNvPr id="29709" name="TextBox 5"/>
          <p:cNvSpPr txBox="1">
            <a:spLocks noChangeArrowheads="1"/>
          </p:cNvSpPr>
          <p:nvPr/>
        </p:nvSpPr>
        <p:spPr bwMode="auto">
          <a:xfrm>
            <a:off x="6400800" y="5257800"/>
            <a:ext cx="4699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y</a:t>
            </a:r>
            <a:r>
              <a:rPr lang="en-US" sz="1100" baseline="-25000">
                <a:ea typeface="Arial" charset="0"/>
                <a:cs typeface="Arial" charset="0"/>
              </a:rPr>
              <a:t>20</a:t>
            </a:r>
            <a:r>
              <a:rPr lang="en-US" sz="1100" baseline="30000">
                <a:ea typeface="Arial" charset="0"/>
                <a:cs typeface="Arial" charset="0"/>
              </a:rPr>
              <a:t>++</a:t>
            </a:r>
          </a:p>
        </p:txBody>
      </p:sp>
      <p:cxnSp>
        <p:nvCxnSpPr>
          <p:cNvPr id="14" name="Straight Connector 13"/>
          <p:cNvCxnSpPr/>
          <p:nvPr/>
        </p:nvCxnSpPr>
        <p:spPr>
          <a:xfrm rot="5400000">
            <a:off x="2906713" y="1781175"/>
            <a:ext cx="287338" cy="158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11" name="TextBox 267"/>
          <p:cNvSpPr txBox="1">
            <a:spLocks noChangeArrowheads="1"/>
          </p:cNvSpPr>
          <p:nvPr/>
        </p:nvSpPr>
        <p:spPr bwMode="auto">
          <a:xfrm>
            <a:off x="2743200" y="1828800"/>
            <a:ext cx="609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CML</a:t>
            </a:r>
          </a:p>
        </p:txBody>
      </p:sp>
      <p:sp>
        <p:nvSpPr>
          <p:cNvPr id="29712" name="TextBox 15"/>
          <p:cNvSpPr txBox="1">
            <a:spLocks noChangeArrowheads="1"/>
          </p:cNvSpPr>
          <p:nvPr/>
        </p:nvSpPr>
        <p:spPr bwMode="auto">
          <a:xfrm>
            <a:off x="152400" y="152400"/>
            <a:ext cx="609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Calibri" charset="0"/>
              </a:rPr>
              <a:t>raw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838200" y="573088"/>
            <a:ext cx="67818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MS/MS spectrum of ion m/z 769.9 corresponding to residues 326-338 of Ara h 3 with K338 CML</a:t>
            </a: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3295650" y="1408113"/>
            <a:ext cx="21605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ea typeface="Arial" charset="0"/>
                <a:cs typeface="Arial" charset="0"/>
              </a:rPr>
              <a:t>NGIEETICSASVkK</a:t>
            </a:r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2698750"/>
            <a:ext cx="9020175" cy="382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TextBox 5"/>
          <p:cNvSpPr txBox="1">
            <a:spLocks noChangeArrowheads="1"/>
          </p:cNvSpPr>
          <p:nvPr/>
        </p:nvSpPr>
        <p:spPr bwMode="auto">
          <a:xfrm>
            <a:off x="76200" y="42863"/>
            <a:ext cx="990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Calibri" charset="0"/>
              </a:rPr>
              <a:t>roasted</a:t>
            </a:r>
          </a:p>
        </p:txBody>
      </p:sp>
      <p:sp>
        <p:nvSpPr>
          <p:cNvPr id="30726" name="TextBox 5"/>
          <p:cNvSpPr txBox="1">
            <a:spLocks noChangeArrowheads="1"/>
          </p:cNvSpPr>
          <p:nvPr/>
        </p:nvSpPr>
        <p:spPr bwMode="auto">
          <a:xfrm>
            <a:off x="5486400" y="5715000"/>
            <a:ext cx="3683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b</a:t>
            </a:r>
            <a:r>
              <a:rPr lang="en-US" sz="1100" baseline="-25000">
                <a:ea typeface="Arial" charset="0"/>
                <a:cs typeface="Arial" charset="0"/>
              </a:rPr>
              <a:t>11</a:t>
            </a:r>
            <a:endParaRPr lang="en-US" sz="1100" baseline="30000">
              <a:ea typeface="Arial" charset="0"/>
              <a:cs typeface="Arial" charset="0"/>
            </a:endParaRPr>
          </a:p>
        </p:txBody>
      </p:sp>
      <p:sp>
        <p:nvSpPr>
          <p:cNvPr id="30727" name="TextBox 5"/>
          <p:cNvSpPr txBox="1">
            <a:spLocks noChangeArrowheads="1"/>
          </p:cNvSpPr>
          <p:nvPr/>
        </p:nvSpPr>
        <p:spPr bwMode="auto">
          <a:xfrm>
            <a:off x="4876800" y="4495800"/>
            <a:ext cx="3683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b</a:t>
            </a:r>
            <a:r>
              <a:rPr lang="en-US" sz="1100" baseline="-25000">
                <a:ea typeface="Arial" charset="0"/>
                <a:cs typeface="Arial" charset="0"/>
              </a:rPr>
              <a:t>10</a:t>
            </a:r>
            <a:endParaRPr lang="en-US" sz="1100" baseline="30000">
              <a:ea typeface="Arial" charset="0"/>
              <a:cs typeface="Arial" charset="0"/>
            </a:endParaRPr>
          </a:p>
        </p:txBody>
      </p:sp>
      <p:sp>
        <p:nvSpPr>
          <p:cNvPr id="30728" name="TextBox 6"/>
          <p:cNvSpPr txBox="1">
            <a:spLocks noChangeArrowheads="1"/>
          </p:cNvSpPr>
          <p:nvPr/>
        </p:nvSpPr>
        <p:spPr bwMode="auto">
          <a:xfrm>
            <a:off x="6934200" y="4267200"/>
            <a:ext cx="6270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y</a:t>
            </a:r>
            <a:r>
              <a:rPr lang="en-US" sz="1100" baseline="-25000">
                <a:ea typeface="Arial" charset="0"/>
                <a:cs typeface="Arial" charset="0"/>
              </a:rPr>
              <a:t>12</a:t>
            </a:r>
            <a:r>
              <a:rPr lang="en-US" sz="1100" baseline="30000">
                <a:ea typeface="Arial" charset="0"/>
                <a:cs typeface="Arial" charset="0"/>
              </a:rPr>
              <a:t> –NH</a:t>
            </a:r>
            <a:r>
              <a:rPr lang="en-US" sz="1100" baseline="-25000">
                <a:ea typeface="Arial" charset="0"/>
                <a:cs typeface="Arial" charset="0"/>
              </a:rPr>
              <a:t>3</a:t>
            </a:r>
            <a:endParaRPr lang="en-US" sz="1100" baseline="30000">
              <a:ea typeface="Arial" charset="0"/>
              <a:cs typeface="Arial" charset="0"/>
            </a:endParaRPr>
          </a:p>
        </p:txBody>
      </p:sp>
      <p:sp>
        <p:nvSpPr>
          <p:cNvPr id="30729" name="TextBox 6"/>
          <p:cNvSpPr txBox="1">
            <a:spLocks noChangeArrowheads="1"/>
          </p:cNvSpPr>
          <p:nvPr/>
        </p:nvSpPr>
        <p:spPr bwMode="auto">
          <a:xfrm>
            <a:off x="4495800" y="5257800"/>
            <a:ext cx="64135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b</a:t>
            </a:r>
            <a:r>
              <a:rPr lang="en-US" sz="1100" baseline="-25000">
                <a:ea typeface="Arial" charset="0"/>
                <a:cs typeface="Arial" charset="0"/>
              </a:rPr>
              <a:t>10</a:t>
            </a:r>
            <a:r>
              <a:rPr lang="en-US" sz="1100" baseline="30000">
                <a:ea typeface="Arial" charset="0"/>
                <a:cs typeface="Arial" charset="0"/>
              </a:rPr>
              <a:t> –H</a:t>
            </a:r>
            <a:r>
              <a:rPr lang="en-US" sz="1100" baseline="-25000">
                <a:ea typeface="Arial" charset="0"/>
                <a:cs typeface="Arial" charset="0"/>
              </a:rPr>
              <a:t>2</a:t>
            </a:r>
            <a:r>
              <a:rPr lang="en-US" sz="1100" baseline="30000">
                <a:ea typeface="Arial" charset="0"/>
                <a:cs typeface="Arial" charset="0"/>
              </a:rPr>
              <a:t>O</a:t>
            </a:r>
          </a:p>
        </p:txBody>
      </p:sp>
      <p:sp>
        <p:nvSpPr>
          <p:cNvPr id="30730" name="TextBox 10"/>
          <p:cNvSpPr txBox="1">
            <a:spLocks noChangeArrowheads="1"/>
          </p:cNvSpPr>
          <p:nvPr/>
        </p:nvSpPr>
        <p:spPr bwMode="auto">
          <a:xfrm>
            <a:off x="1752600" y="2743200"/>
            <a:ext cx="3079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y</a:t>
            </a:r>
            <a:r>
              <a:rPr lang="en-US" sz="1100" baseline="-25000">
                <a:ea typeface="Arial" charset="0"/>
                <a:cs typeface="Arial" charset="0"/>
              </a:rPr>
              <a:t>4</a:t>
            </a:r>
            <a:endParaRPr lang="en-US" sz="1100" baseline="30000">
              <a:ea typeface="Arial" charset="0"/>
              <a:cs typeface="Arial" charset="0"/>
            </a:endParaRPr>
          </a:p>
        </p:txBody>
      </p:sp>
      <p:sp>
        <p:nvSpPr>
          <p:cNvPr id="30731" name="TextBox 9"/>
          <p:cNvSpPr txBox="1">
            <a:spLocks noChangeArrowheads="1"/>
          </p:cNvSpPr>
          <p:nvPr/>
        </p:nvSpPr>
        <p:spPr bwMode="auto">
          <a:xfrm>
            <a:off x="2895600" y="5181600"/>
            <a:ext cx="10763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(M+2H)</a:t>
            </a:r>
            <a:r>
              <a:rPr lang="en-US" sz="1100" baseline="30000">
                <a:ea typeface="Arial" charset="0"/>
                <a:cs typeface="Arial" charset="0"/>
              </a:rPr>
              <a:t>2+</a:t>
            </a:r>
            <a:r>
              <a:rPr lang="en-US" sz="1100">
                <a:ea typeface="Arial" charset="0"/>
                <a:cs typeface="Arial" charset="0"/>
              </a:rPr>
              <a:t> </a:t>
            </a:r>
            <a:r>
              <a:rPr lang="en-US" sz="1100" baseline="30000">
                <a:ea typeface="Arial" charset="0"/>
                <a:cs typeface="Arial" charset="0"/>
              </a:rPr>
              <a:t>– H</a:t>
            </a:r>
            <a:r>
              <a:rPr lang="en-US" sz="1100" baseline="-25000">
                <a:ea typeface="Arial" charset="0"/>
                <a:cs typeface="Arial" charset="0"/>
              </a:rPr>
              <a:t>2</a:t>
            </a:r>
            <a:r>
              <a:rPr lang="en-US" sz="1100" baseline="30000">
                <a:ea typeface="Arial" charset="0"/>
                <a:cs typeface="Arial" charset="0"/>
              </a:rPr>
              <a:t>O</a:t>
            </a:r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4930775" y="1860550"/>
            <a:ext cx="287338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33" name="TextBox 267"/>
          <p:cNvSpPr txBox="1">
            <a:spLocks noChangeArrowheads="1"/>
          </p:cNvSpPr>
          <p:nvPr/>
        </p:nvSpPr>
        <p:spPr bwMode="auto">
          <a:xfrm>
            <a:off x="4756150" y="1919288"/>
            <a:ext cx="609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CML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650" y="2819400"/>
            <a:ext cx="8890000" cy="376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Rectangle 2"/>
          <p:cNvSpPr>
            <a:spLocks noChangeArrowheads="1"/>
          </p:cNvSpPr>
          <p:nvPr/>
        </p:nvSpPr>
        <p:spPr bwMode="auto">
          <a:xfrm>
            <a:off x="2743200" y="1447800"/>
            <a:ext cx="36337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ea typeface="Arial" charset="0"/>
                <a:cs typeface="Arial" charset="0"/>
              </a:rPr>
              <a:t>(Q)LKNNNPFKFFVPpFDHQSMR</a:t>
            </a:r>
          </a:p>
        </p:txBody>
      </p:sp>
      <p:sp>
        <p:nvSpPr>
          <p:cNvPr id="31748" name="Rectangle 3"/>
          <p:cNvSpPr>
            <a:spLocks noChangeArrowheads="1"/>
          </p:cNvSpPr>
          <p:nvPr/>
        </p:nvSpPr>
        <p:spPr bwMode="auto">
          <a:xfrm>
            <a:off x="838200" y="496888"/>
            <a:ext cx="67818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MS/MS spectrum of ion m/z 889.7 corresponding to residues 489-509 of Ara h 3 with Q489 CM</a:t>
            </a:r>
          </a:p>
        </p:txBody>
      </p:sp>
      <p:sp>
        <p:nvSpPr>
          <p:cNvPr id="31749" name="TextBox 5"/>
          <p:cNvSpPr txBox="1">
            <a:spLocks noChangeArrowheads="1"/>
          </p:cNvSpPr>
          <p:nvPr/>
        </p:nvSpPr>
        <p:spPr bwMode="auto">
          <a:xfrm>
            <a:off x="5715000" y="2895600"/>
            <a:ext cx="4699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y</a:t>
            </a:r>
            <a:r>
              <a:rPr lang="en-US" sz="1100" baseline="-25000">
                <a:ea typeface="Arial" charset="0"/>
                <a:cs typeface="Arial" charset="0"/>
              </a:rPr>
              <a:t>17</a:t>
            </a:r>
            <a:r>
              <a:rPr lang="en-US" sz="1100" baseline="30000">
                <a:ea typeface="Arial" charset="0"/>
                <a:cs typeface="Arial" charset="0"/>
              </a:rPr>
              <a:t>++</a:t>
            </a:r>
          </a:p>
        </p:txBody>
      </p:sp>
      <p:sp>
        <p:nvSpPr>
          <p:cNvPr id="31750" name="TextBox 5"/>
          <p:cNvSpPr txBox="1">
            <a:spLocks noChangeArrowheads="1"/>
          </p:cNvSpPr>
          <p:nvPr/>
        </p:nvSpPr>
        <p:spPr bwMode="auto">
          <a:xfrm>
            <a:off x="5334000" y="4702175"/>
            <a:ext cx="4699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y</a:t>
            </a:r>
            <a:r>
              <a:rPr lang="en-US" sz="1100" baseline="-25000">
                <a:ea typeface="Arial" charset="0"/>
                <a:cs typeface="Arial" charset="0"/>
              </a:rPr>
              <a:t>16</a:t>
            </a:r>
            <a:r>
              <a:rPr lang="en-US" sz="1100" baseline="30000">
                <a:ea typeface="Arial" charset="0"/>
                <a:cs typeface="Arial" charset="0"/>
              </a:rPr>
              <a:t>++</a:t>
            </a:r>
          </a:p>
        </p:txBody>
      </p:sp>
      <p:sp>
        <p:nvSpPr>
          <p:cNvPr id="31751" name="TextBox 5"/>
          <p:cNvSpPr txBox="1">
            <a:spLocks noChangeArrowheads="1"/>
          </p:cNvSpPr>
          <p:nvPr/>
        </p:nvSpPr>
        <p:spPr bwMode="auto">
          <a:xfrm>
            <a:off x="4953000" y="3886200"/>
            <a:ext cx="4699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y</a:t>
            </a:r>
            <a:r>
              <a:rPr lang="en-US" sz="1100" baseline="-25000">
                <a:ea typeface="Arial" charset="0"/>
                <a:cs typeface="Arial" charset="0"/>
              </a:rPr>
              <a:t>15</a:t>
            </a:r>
            <a:r>
              <a:rPr lang="en-US" sz="1100" baseline="30000">
                <a:ea typeface="Arial" charset="0"/>
                <a:cs typeface="Arial" charset="0"/>
              </a:rPr>
              <a:t>++</a:t>
            </a:r>
          </a:p>
        </p:txBody>
      </p:sp>
      <p:sp>
        <p:nvSpPr>
          <p:cNvPr id="31752" name="TextBox 5"/>
          <p:cNvSpPr txBox="1">
            <a:spLocks noChangeArrowheads="1"/>
          </p:cNvSpPr>
          <p:nvPr/>
        </p:nvSpPr>
        <p:spPr bwMode="auto">
          <a:xfrm>
            <a:off x="6096000" y="4572000"/>
            <a:ext cx="4699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y</a:t>
            </a:r>
            <a:r>
              <a:rPr lang="en-US" sz="1100" baseline="-25000">
                <a:ea typeface="Arial" charset="0"/>
                <a:cs typeface="Arial" charset="0"/>
              </a:rPr>
              <a:t>18</a:t>
            </a:r>
            <a:r>
              <a:rPr lang="en-US" sz="1100" baseline="30000">
                <a:ea typeface="Arial" charset="0"/>
                <a:cs typeface="Arial" charset="0"/>
              </a:rPr>
              <a:t>++</a:t>
            </a:r>
          </a:p>
        </p:txBody>
      </p:sp>
      <p:sp>
        <p:nvSpPr>
          <p:cNvPr id="31753" name="TextBox 5"/>
          <p:cNvSpPr txBox="1">
            <a:spLocks noChangeArrowheads="1"/>
          </p:cNvSpPr>
          <p:nvPr/>
        </p:nvSpPr>
        <p:spPr bwMode="auto">
          <a:xfrm>
            <a:off x="3146425" y="5427663"/>
            <a:ext cx="307975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y</a:t>
            </a:r>
            <a:r>
              <a:rPr lang="en-US" sz="1100" baseline="-25000">
                <a:ea typeface="Arial" charset="0"/>
                <a:cs typeface="Arial" charset="0"/>
              </a:rPr>
              <a:t>5</a:t>
            </a:r>
            <a:endParaRPr lang="en-US" sz="1100" baseline="30000">
              <a:ea typeface="Arial" charset="0"/>
              <a:cs typeface="Arial" charset="0"/>
            </a:endParaRPr>
          </a:p>
        </p:txBody>
      </p:sp>
      <p:sp>
        <p:nvSpPr>
          <p:cNvPr id="31754" name="TextBox 5"/>
          <p:cNvSpPr txBox="1">
            <a:spLocks noChangeArrowheads="1"/>
          </p:cNvSpPr>
          <p:nvPr/>
        </p:nvSpPr>
        <p:spPr bwMode="auto">
          <a:xfrm>
            <a:off x="1062038" y="5800725"/>
            <a:ext cx="4238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b</a:t>
            </a:r>
            <a:r>
              <a:rPr lang="en-US" sz="1100" baseline="-25000">
                <a:ea typeface="Arial" charset="0"/>
                <a:cs typeface="Arial" charset="0"/>
              </a:rPr>
              <a:t>8</a:t>
            </a:r>
            <a:r>
              <a:rPr lang="en-US" sz="1100" baseline="30000">
                <a:ea typeface="Arial" charset="0"/>
                <a:cs typeface="Arial" charset="0"/>
              </a:rPr>
              <a:t>3+</a:t>
            </a:r>
          </a:p>
        </p:txBody>
      </p:sp>
      <p:sp>
        <p:nvSpPr>
          <p:cNvPr id="31755" name="TextBox 5"/>
          <p:cNvSpPr txBox="1">
            <a:spLocks noChangeArrowheads="1"/>
          </p:cNvSpPr>
          <p:nvPr/>
        </p:nvSpPr>
        <p:spPr bwMode="auto">
          <a:xfrm>
            <a:off x="6477000" y="5562600"/>
            <a:ext cx="4699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y</a:t>
            </a:r>
            <a:r>
              <a:rPr lang="en-US" sz="1100" baseline="-25000">
                <a:ea typeface="Arial" charset="0"/>
                <a:cs typeface="Arial" charset="0"/>
              </a:rPr>
              <a:t>19</a:t>
            </a:r>
            <a:r>
              <a:rPr lang="en-US" sz="1100" baseline="30000">
                <a:ea typeface="Arial" charset="0"/>
                <a:cs typeface="Arial" charset="0"/>
              </a:rPr>
              <a:t>++</a:t>
            </a:r>
          </a:p>
        </p:txBody>
      </p:sp>
      <p:sp>
        <p:nvSpPr>
          <p:cNvPr id="31756" name="TextBox 5"/>
          <p:cNvSpPr txBox="1">
            <a:spLocks noChangeArrowheads="1"/>
          </p:cNvSpPr>
          <p:nvPr/>
        </p:nvSpPr>
        <p:spPr bwMode="auto">
          <a:xfrm>
            <a:off x="6934200" y="5410200"/>
            <a:ext cx="4699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y</a:t>
            </a:r>
            <a:r>
              <a:rPr lang="en-US" sz="1100" baseline="-25000">
                <a:ea typeface="Arial" charset="0"/>
                <a:cs typeface="Arial" charset="0"/>
              </a:rPr>
              <a:t>20</a:t>
            </a:r>
            <a:r>
              <a:rPr lang="en-US" sz="1100" baseline="30000">
                <a:ea typeface="Arial" charset="0"/>
                <a:cs typeface="Arial" charset="0"/>
              </a:rPr>
              <a:t>++</a:t>
            </a:r>
          </a:p>
        </p:txBody>
      </p:sp>
      <p:cxnSp>
        <p:nvCxnSpPr>
          <p:cNvPr id="13" name="Straight Connector 12"/>
          <p:cNvCxnSpPr/>
          <p:nvPr/>
        </p:nvCxnSpPr>
        <p:spPr>
          <a:xfrm rot="5400000">
            <a:off x="2830513" y="1933575"/>
            <a:ext cx="287338" cy="158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58" name="TextBox 267"/>
          <p:cNvSpPr txBox="1">
            <a:spLocks noChangeArrowheads="1"/>
          </p:cNvSpPr>
          <p:nvPr/>
        </p:nvSpPr>
        <p:spPr bwMode="auto">
          <a:xfrm>
            <a:off x="2667000" y="1981200"/>
            <a:ext cx="609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CML</a:t>
            </a:r>
          </a:p>
        </p:txBody>
      </p:sp>
      <p:sp>
        <p:nvSpPr>
          <p:cNvPr id="31759" name="TextBox 5"/>
          <p:cNvSpPr txBox="1">
            <a:spLocks noChangeArrowheads="1"/>
          </p:cNvSpPr>
          <p:nvPr/>
        </p:nvSpPr>
        <p:spPr bwMode="auto">
          <a:xfrm>
            <a:off x="76200" y="42863"/>
            <a:ext cx="990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Calibri" charset="0"/>
              </a:rPr>
              <a:t>roasted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1303338"/>
          <a:ext cx="8789988" cy="4713375"/>
        </p:xfrm>
        <a:graphic>
          <a:graphicData uri="http://schemas.openxmlformats.org/drawingml/2006/table">
            <a:tbl>
              <a:tblPr/>
              <a:tblGrid>
                <a:gridCol w="693738"/>
                <a:gridCol w="749300"/>
                <a:gridCol w="1006475"/>
                <a:gridCol w="692150"/>
                <a:gridCol w="952500"/>
                <a:gridCol w="854075"/>
                <a:gridCol w="998537"/>
                <a:gridCol w="963613"/>
                <a:gridCol w="760412"/>
                <a:gridCol w="1119188"/>
              </a:tblGrid>
              <a:tr h="2270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Distinct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Summed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MS/MS Search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% AA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Mean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GenPept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No. Spectra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Distinct Peptides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Score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Coverage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Peptide Intensity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Species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Database #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Name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%ID Ara h 3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Seq Query Coverage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144.8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25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4.32E+07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Arachis hypogaea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52001219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arachin Ahy-1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99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100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144.8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25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4.32E+07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Arachis hypogaea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37789212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storage protein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99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100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138.4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22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3.29E+07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Arachis hypogaea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9864777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Gly1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88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99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132.4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23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4.44E+07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Arachis hypogaea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21314465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allergen Arah3/Arah4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100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100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126.0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22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4.80E+07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Arachis hypogaea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118776570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arachin 6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88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96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6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6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103.0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14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4.09E+07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Arachis hypogaea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52001221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arachin Ahy-2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95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100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6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6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101.5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15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4.04E+07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Arachis hypogaea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57669861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arachin Ahy-4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88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100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4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4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68.0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11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6.42E+07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Arachis hypogaea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5712199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glycinin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86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100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4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4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66.2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5.51E+07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Arachis hypogaea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3703107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glycinin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73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100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20.7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7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2.75E+07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Arachis hypogaea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22135348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trypsin inhibitor*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99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40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20.7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2.75E+07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Arachis hypogaea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118776572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arachin 7*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97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38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*- reported clone is a fragment</a:t>
                      </a:r>
                    </a:p>
                  </a:txBody>
                  <a:tcPr marL="6410" marR="6410" marT="641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510" name="TextBox 4"/>
          <p:cNvSpPr txBox="1">
            <a:spLocks noChangeArrowheads="1"/>
          </p:cNvSpPr>
          <p:nvPr/>
        </p:nvSpPr>
        <p:spPr bwMode="auto">
          <a:xfrm>
            <a:off x="115888" y="107950"/>
            <a:ext cx="80406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Supplementary Table 1</a:t>
            </a:r>
          </a:p>
          <a:p>
            <a:r>
              <a:rPr lang="en-US"/>
              <a:t>Mass spectrometry identification of Ara h 3 iso-allergens including percent identity to Ara h 3.0101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952500"/>
            <a:ext cx="8532813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724150"/>
            <a:ext cx="8523288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4781550"/>
            <a:ext cx="8532813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TextBox 6"/>
          <p:cNvSpPr txBox="1">
            <a:spLocks noChangeArrowheads="1"/>
          </p:cNvSpPr>
          <p:nvPr/>
        </p:nvSpPr>
        <p:spPr bwMode="auto">
          <a:xfrm>
            <a:off x="1825625" y="152400"/>
            <a:ext cx="5500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MS/MS of Ara h 1 Peptides Observed by RAGE Pull-down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572000"/>
            <a:ext cx="8551863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409825"/>
            <a:ext cx="8551863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571500"/>
            <a:ext cx="8532813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TextBox 6"/>
          <p:cNvSpPr txBox="1">
            <a:spLocks noChangeArrowheads="1"/>
          </p:cNvSpPr>
          <p:nvPr/>
        </p:nvSpPr>
        <p:spPr bwMode="auto">
          <a:xfrm>
            <a:off x="1825625" y="152400"/>
            <a:ext cx="5413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MS/MS of AHY-3 Peptides Observed by RAGE Pull-down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206375" y="239713"/>
            <a:ext cx="6530975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Supplementary Table 2</a:t>
            </a:r>
          </a:p>
          <a:p>
            <a:endParaRPr lang="en-US"/>
          </a:p>
          <a:p>
            <a:r>
              <a:rPr lang="en-US"/>
              <a:t>Top 15 hits from a BLAST search of the NCBI database using Ara h 3 as the query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06375" y="1739900"/>
          <a:ext cx="8626475" cy="3538547"/>
        </p:xfrm>
        <a:graphic>
          <a:graphicData uri="http://schemas.openxmlformats.org/drawingml/2006/table">
            <a:tbl>
              <a:tblPr/>
              <a:tblGrid>
                <a:gridCol w="444500"/>
                <a:gridCol w="4195763"/>
                <a:gridCol w="665162"/>
                <a:gridCol w="663575"/>
                <a:gridCol w="665163"/>
                <a:gridCol w="531812"/>
                <a:gridCol w="544513"/>
                <a:gridCol w="915987"/>
              </a:tblGrid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GenBank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Description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Max score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Total score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Query cover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E value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Max ident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Accession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allergen Arah3/Arah4 [Arachis hypogaea]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1101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1101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100%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100%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AAM46958.1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arachin Ahy-1 [Arachis hypogaea]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988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988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100%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99%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AAU21490.1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storage protein [Arachis hypogaea]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975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975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100%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99%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AAR02860.1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4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arachin Ahy-2 [Arachis hypogaea]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949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949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100%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95%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AAU21491.1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5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Gly1 [Arachis hypogaea]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912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912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99%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88%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AAG01363.1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6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arachin Arah3 isoform [Arachis hypogaea]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903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903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100%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89%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ACH91862.1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7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arachin Ahy-4 [Arachis hypogaea]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893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893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100%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88%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AAW56067.1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arachin 6 [Arachis hypogaea]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890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890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100%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91%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ABL14270.1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Chain A, Crystal Structure Of Peanut Major Allergen Ara H 3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865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865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96%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88%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3C3V_A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glycinin [Arachis hypogaea]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859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859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95%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87%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AAC63045.1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11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glycinin [Arachis hypogaea]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842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842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100%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86%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AAD47382.1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12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iso-Ara h3 [Arachis hypogaea]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754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754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100%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73%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ABI17154.1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13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Ara h 3 allergen [Arachis hypogaea]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751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751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100%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73%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ADQ53859.1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14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glycinin, partial [Arachis hypogaea]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751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751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99%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73%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AAT39430.1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15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gb|AAU21492.1| arachin Ahy-3 [Arachis hypogaea]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671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671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100%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68%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Q647H2.1</a:t>
                      </a: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259" marR="6259" marT="625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71"/>
          <p:cNvGrpSpPr>
            <a:grpSpLocks/>
          </p:cNvGrpSpPr>
          <p:nvPr/>
        </p:nvGrpSpPr>
        <p:grpSpPr bwMode="auto">
          <a:xfrm>
            <a:off x="157163" y="3141663"/>
            <a:ext cx="8945562" cy="3074987"/>
            <a:chOff x="157163" y="3141663"/>
            <a:chExt cx="8945563" cy="3074987"/>
          </a:xfrm>
        </p:grpSpPr>
        <p:sp>
          <p:nvSpPr>
            <p:cNvPr id="16393" name="Rectangle 168"/>
            <p:cNvSpPr>
              <a:spLocks noChangeArrowheads="1"/>
            </p:cNvSpPr>
            <p:nvPr/>
          </p:nvSpPr>
          <p:spPr bwMode="auto">
            <a:xfrm>
              <a:off x="157163" y="3238500"/>
              <a:ext cx="1762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x10</a:t>
              </a:r>
              <a:endParaRPr lang="en-US" sz="1800"/>
            </a:p>
          </p:txBody>
        </p:sp>
        <p:sp>
          <p:nvSpPr>
            <p:cNvPr id="16394" name="Rectangle 113"/>
            <p:cNvSpPr>
              <a:spLocks noChangeArrowheads="1"/>
            </p:cNvSpPr>
            <p:nvPr/>
          </p:nvSpPr>
          <p:spPr bwMode="auto">
            <a:xfrm>
              <a:off x="439738" y="3141663"/>
              <a:ext cx="8662988" cy="2916238"/>
            </a:xfrm>
            <a:prstGeom prst="rect">
              <a:avLst/>
            </a:prstGeom>
            <a:noFill/>
            <a:ln w="6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800">
                <a:latin typeface="Calibri" charset="0"/>
              </a:endParaRPr>
            </a:p>
          </p:txBody>
        </p:sp>
        <p:sp>
          <p:nvSpPr>
            <p:cNvPr id="16395" name="Rectangle 114"/>
            <p:cNvSpPr>
              <a:spLocks noChangeArrowheads="1"/>
            </p:cNvSpPr>
            <p:nvPr/>
          </p:nvSpPr>
          <p:spPr bwMode="auto">
            <a:xfrm>
              <a:off x="439738" y="3141663"/>
              <a:ext cx="8662988" cy="2916238"/>
            </a:xfrm>
            <a:prstGeom prst="rect">
              <a:avLst/>
            </a:prstGeom>
            <a:noFill/>
            <a:ln w="6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800">
                <a:latin typeface="Calibri" charset="0"/>
              </a:endParaRPr>
            </a:p>
          </p:txBody>
        </p:sp>
        <p:sp>
          <p:nvSpPr>
            <p:cNvPr id="16396" name="Rectangle 115"/>
            <p:cNvSpPr>
              <a:spLocks noChangeArrowheads="1"/>
            </p:cNvSpPr>
            <p:nvPr/>
          </p:nvSpPr>
          <p:spPr bwMode="auto">
            <a:xfrm>
              <a:off x="439738" y="3141663"/>
              <a:ext cx="8662988" cy="2916238"/>
            </a:xfrm>
            <a:prstGeom prst="rect">
              <a:avLst/>
            </a:prstGeom>
            <a:noFill/>
            <a:ln w="6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800">
                <a:latin typeface="Calibri" charset="0"/>
              </a:endParaRPr>
            </a:p>
          </p:txBody>
        </p:sp>
        <p:sp>
          <p:nvSpPr>
            <p:cNvPr id="16397" name="Rectangle 116"/>
            <p:cNvSpPr>
              <a:spLocks noChangeArrowheads="1"/>
            </p:cNvSpPr>
            <p:nvPr/>
          </p:nvSpPr>
          <p:spPr bwMode="auto">
            <a:xfrm>
              <a:off x="439738" y="3141663"/>
              <a:ext cx="8662988" cy="2916238"/>
            </a:xfrm>
            <a:prstGeom prst="rect">
              <a:avLst/>
            </a:prstGeom>
            <a:noFill/>
            <a:ln w="6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800">
                <a:latin typeface="Calibri" charset="0"/>
              </a:endParaRPr>
            </a:p>
          </p:txBody>
        </p:sp>
        <p:sp>
          <p:nvSpPr>
            <p:cNvPr id="16398" name="Rectangle 117"/>
            <p:cNvSpPr>
              <a:spLocks noChangeArrowheads="1"/>
            </p:cNvSpPr>
            <p:nvPr/>
          </p:nvSpPr>
          <p:spPr bwMode="auto">
            <a:xfrm>
              <a:off x="439738" y="3141663"/>
              <a:ext cx="8662988" cy="2916238"/>
            </a:xfrm>
            <a:prstGeom prst="rect">
              <a:avLst/>
            </a:prstGeom>
            <a:noFill/>
            <a:ln w="6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800">
                <a:latin typeface="Calibri" charset="0"/>
              </a:endParaRPr>
            </a:p>
          </p:txBody>
        </p:sp>
        <p:sp>
          <p:nvSpPr>
            <p:cNvPr id="16399" name="Freeform 119"/>
            <p:cNvSpPr>
              <a:spLocks/>
            </p:cNvSpPr>
            <p:nvPr/>
          </p:nvSpPr>
          <p:spPr bwMode="auto">
            <a:xfrm>
              <a:off x="439738" y="3721100"/>
              <a:ext cx="8653463" cy="2311400"/>
            </a:xfrm>
            <a:custGeom>
              <a:avLst/>
              <a:gdLst>
                <a:gd name="T0" fmla="*/ 2147483647 w 5451"/>
                <a:gd name="T1" fmla="*/ 2147483647 h 1456"/>
                <a:gd name="T2" fmla="*/ 2147483647 w 5451"/>
                <a:gd name="T3" fmla="*/ 2147483647 h 1456"/>
                <a:gd name="T4" fmla="*/ 2147483647 w 5451"/>
                <a:gd name="T5" fmla="*/ 2147483647 h 1456"/>
                <a:gd name="T6" fmla="*/ 2147483647 w 5451"/>
                <a:gd name="T7" fmla="*/ 2147483647 h 1456"/>
                <a:gd name="T8" fmla="*/ 2147483647 w 5451"/>
                <a:gd name="T9" fmla="*/ 2147483647 h 1456"/>
                <a:gd name="T10" fmla="*/ 2147483647 w 5451"/>
                <a:gd name="T11" fmla="*/ 2147483647 h 1456"/>
                <a:gd name="T12" fmla="*/ 2147483647 w 5451"/>
                <a:gd name="T13" fmla="*/ 2147483647 h 1456"/>
                <a:gd name="T14" fmla="*/ 2147483647 w 5451"/>
                <a:gd name="T15" fmla="*/ 2147483647 h 1456"/>
                <a:gd name="T16" fmla="*/ 2147483647 w 5451"/>
                <a:gd name="T17" fmla="*/ 2147483647 h 1456"/>
                <a:gd name="T18" fmla="*/ 2147483647 w 5451"/>
                <a:gd name="T19" fmla="*/ 2147483647 h 1456"/>
                <a:gd name="T20" fmla="*/ 2147483647 w 5451"/>
                <a:gd name="T21" fmla="*/ 2147483647 h 1456"/>
                <a:gd name="T22" fmla="*/ 2147483647 w 5451"/>
                <a:gd name="T23" fmla="*/ 2147483647 h 1456"/>
                <a:gd name="T24" fmla="*/ 2147483647 w 5451"/>
                <a:gd name="T25" fmla="*/ 2147483647 h 1456"/>
                <a:gd name="T26" fmla="*/ 2147483647 w 5451"/>
                <a:gd name="T27" fmla="*/ 2147483647 h 1456"/>
                <a:gd name="T28" fmla="*/ 2147483647 w 5451"/>
                <a:gd name="T29" fmla="*/ 2147483647 h 1456"/>
                <a:gd name="T30" fmla="*/ 2147483647 w 5451"/>
                <a:gd name="T31" fmla="*/ 2147483647 h 1456"/>
                <a:gd name="T32" fmla="*/ 2147483647 w 5451"/>
                <a:gd name="T33" fmla="*/ 2147483647 h 1456"/>
                <a:gd name="T34" fmla="*/ 2147483647 w 5451"/>
                <a:gd name="T35" fmla="*/ 2147483647 h 1456"/>
                <a:gd name="T36" fmla="*/ 2147483647 w 5451"/>
                <a:gd name="T37" fmla="*/ 2147483647 h 1456"/>
                <a:gd name="T38" fmla="*/ 2147483647 w 5451"/>
                <a:gd name="T39" fmla="*/ 2147483647 h 1456"/>
                <a:gd name="T40" fmla="*/ 2147483647 w 5451"/>
                <a:gd name="T41" fmla="*/ 2147483647 h 1456"/>
                <a:gd name="T42" fmla="*/ 2147483647 w 5451"/>
                <a:gd name="T43" fmla="*/ 2147483647 h 1456"/>
                <a:gd name="T44" fmla="*/ 2147483647 w 5451"/>
                <a:gd name="T45" fmla="*/ 2147483647 h 1456"/>
                <a:gd name="T46" fmla="*/ 2147483647 w 5451"/>
                <a:gd name="T47" fmla="*/ 2147483647 h 1456"/>
                <a:gd name="T48" fmla="*/ 2147483647 w 5451"/>
                <a:gd name="T49" fmla="*/ 2147483647 h 1456"/>
                <a:gd name="T50" fmla="*/ 2147483647 w 5451"/>
                <a:gd name="T51" fmla="*/ 2147483647 h 1456"/>
                <a:gd name="T52" fmla="*/ 2147483647 w 5451"/>
                <a:gd name="T53" fmla="*/ 2147483647 h 1456"/>
                <a:gd name="T54" fmla="*/ 2147483647 w 5451"/>
                <a:gd name="T55" fmla="*/ 2147483647 h 1456"/>
                <a:gd name="T56" fmla="*/ 2147483647 w 5451"/>
                <a:gd name="T57" fmla="*/ 2147483647 h 1456"/>
                <a:gd name="T58" fmla="*/ 2147483647 w 5451"/>
                <a:gd name="T59" fmla="*/ 2147483647 h 1456"/>
                <a:gd name="T60" fmla="*/ 2147483647 w 5451"/>
                <a:gd name="T61" fmla="*/ 2147483647 h 1456"/>
                <a:gd name="T62" fmla="*/ 2147483647 w 5451"/>
                <a:gd name="T63" fmla="*/ 2147483647 h 1456"/>
                <a:gd name="T64" fmla="*/ 2147483647 w 5451"/>
                <a:gd name="T65" fmla="*/ 2147483647 h 1456"/>
                <a:gd name="T66" fmla="*/ 2147483647 w 5451"/>
                <a:gd name="T67" fmla="*/ 2147483647 h 1456"/>
                <a:gd name="T68" fmla="*/ 2147483647 w 5451"/>
                <a:gd name="T69" fmla="*/ 2147483647 h 1456"/>
                <a:gd name="T70" fmla="*/ 2147483647 w 5451"/>
                <a:gd name="T71" fmla="*/ 2147483647 h 1456"/>
                <a:gd name="T72" fmla="*/ 2147483647 w 5451"/>
                <a:gd name="T73" fmla="*/ 2147483647 h 1456"/>
                <a:gd name="T74" fmla="*/ 2147483647 w 5451"/>
                <a:gd name="T75" fmla="*/ 2147483647 h 1456"/>
                <a:gd name="T76" fmla="*/ 2147483647 w 5451"/>
                <a:gd name="T77" fmla="*/ 2147483647 h 1456"/>
                <a:gd name="T78" fmla="*/ 2147483647 w 5451"/>
                <a:gd name="T79" fmla="*/ 2147483647 h 1456"/>
                <a:gd name="T80" fmla="*/ 2147483647 w 5451"/>
                <a:gd name="T81" fmla="*/ 2147483647 h 1456"/>
                <a:gd name="T82" fmla="*/ 2147483647 w 5451"/>
                <a:gd name="T83" fmla="*/ 2147483647 h 1456"/>
                <a:gd name="T84" fmla="*/ 2147483647 w 5451"/>
                <a:gd name="T85" fmla="*/ 2147483647 h 1456"/>
                <a:gd name="T86" fmla="*/ 2147483647 w 5451"/>
                <a:gd name="T87" fmla="*/ 2147483647 h 1456"/>
                <a:gd name="T88" fmla="*/ 2147483647 w 5451"/>
                <a:gd name="T89" fmla="*/ 2147483647 h 1456"/>
                <a:gd name="T90" fmla="*/ 2147483647 w 5451"/>
                <a:gd name="T91" fmla="*/ 2147483647 h 1456"/>
                <a:gd name="T92" fmla="*/ 2147483647 w 5451"/>
                <a:gd name="T93" fmla="*/ 2147483647 h 1456"/>
                <a:gd name="T94" fmla="*/ 2147483647 w 5451"/>
                <a:gd name="T95" fmla="*/ 2147483647 h 1456"/>
                <a:gd name="T96" fmla="*/ 2147483647 w 5451"/>
                <a:gd name="T97" fmla="*/ 2147483647 h 1456"/>
                <a:gd name="T98" fmla="*/ 2147483647 w 5451"/>
                <a:gd name="T99" fmla="*/ 2147483647 h 1456"/>
                <a:gd name="T100" fmla="*/ 2147483647 w 5451"/>
                <a:gd name="T101" fmla="*/ 2147483647 h 1456"/>
                <a:gd name="T102" fmla="*/ 2147483647 w 5451"/>
                <a:gd name="T103" fmla="*/ 2147483647 h 1456"/>
                <a:gd name="T104" fmla="*/ 2147483647 w 5451"/>
                <a:gd name="T105" fmla="*/ 2147483647 h 1456"/>
                <a:gd name="T106" fmla="*/ 2147483647 w 5451"/>
                <a:gd name="T107" fmla="*/ 2147483647 h 1456"/>
                <a:gd name="T108" fmla="*/ 2147483647 w 5451"/>
                <a:gd name="T109" fmla="*/ 2147483647 h 1456"/>
                <a:gd name="T110" fmla="*/ 2147483647 w 5451"/>
                <a:gd name="T111" fmla="*/ 2147483647 h 1456"/>
                <a:gd name="T112" fmla="*/ 2147483647 w 5451"/>
                <a:gd name="T113" fmla="*/ 2147483647 h 1456"/>
                <a:gd name="T114" fmla="*/ 2147483647 w 5451"/>
                <a:gd name="T115" fmla="*/ 2147483647 h 1456"/>
                <a:gd name="T116" fmla="*/ 2147483647 w 5451"/>
                <a:gd name="T117" fmla="*/ 2147483647 h 1456"/>
                <a:gd name="T118" fmla="*/ 2147483647 w 5451"/>
                <a:gd name="T119" fmla="*/ 2147483647 h 1456"/>
                <a:gd name="T120" fmla="*/ 2147483647 w 5451"/>
                <a:gd name="T121" fmla="*/ 2147483647 h 1456"/>
                <a:gd name="T122" fmla="*/ 2147483647 w 5451"/>
                <a:gd name="T123" fmla="*/ 2147483647 h 1456"/>
                <a:gd name="T124" fmla="*/ 2147483647 w 5451"/>
                <a:gd name="T125" fmla="*/ 2147483647 h 145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451"/>
                <a:gd name="T190" fmla="*/ 0 h 1456"/>
                <a:gd name="T191" fmla="*/ 5451 w 5451"/>
                <a:gd name="T192" fmla="*/ 1456 h 145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451" h="1456">
                  <a:moveTo>
                    <a:pt x="0" y="1456"/>
                  </a:moveTo>
                  <a:lnTo>
                    <a:pt x="0" y="1456"/>
                  </a:lnTo>
                  <a:lnTo>
                    <a:pt x="5" y="1456"/>
                  </a:lnTo>
                  <a:lnTo>
                    <a:pt x="11" y="1456"/>
                  </a:lnTo>
                  <a:lnTo>
                    <a:pt x="11" y="1450"/>
                  </a:lnTo>
                  <a:lnTo>
                    <a:pt x="11" y="1456"/>
                  </a:lnTo>
                  <a:lnTo>
                    <a:pt x="16" y="1456"/>
                  </a:lnTo>
                  <a:lnTo>
                    <a:pt x="22" y="1456"/>
                  </a:lnTo>
                  <a:lnTo>
                    <a:pt x="27" y="1456"/>
                  </a:lnTo>
                  <a:lnTo>
                    <a:pt x="33" y="1456"/>
                  </a:lnTo>
                  <a:lnTo>
                    <a:pt x="38" y="1456"/>
                  </a:lnTo>
                  <a:lnTo>
                    <a:pt x="44" y="1456"/>
                  </a:lnTo>
                  <a:lnTo>
                    <a:pt x="50" y="1456"/>
                  </a:lnTo>
                  <a:lnTo>
                    <a:pt x="55" y="1456"/>
                  </a:lnTo>
                  <a:lnTo>
                    <a:pt x="55" y="1439"/>
                  </a:lnTo>
                  <a:lnTo>
                    <a:pt x="55" y="1456"/>
                  </a:lnTo>
                  <a:lnTo>
                    <a:pt x="61" y="1456"/>
                  </a:lnTo>
                  <a:lnTo>
                    <a:pt x="66" y="1456"/>
                  </a:lnTo>
                  <a:lnTo>
                    <a:pt x="72" y="1456"/>
                  </a:lnTo>
                  <a:lnTo>
                    <a:pt x="77" y="1456"/>
                  </a:lnTo>
                  <a:lnTo>
                    <a:pt x="83" y="1456"/>
                  </a:lnTo>
                  <a:lnTo>
                    <a:pt x="83" y="1450"/>
                  </a:lnTo>
                  <a:lnTo>
                    <a:pt x="83" y="1456"/>
                  </a:lnTo>
                  <a:lnTo>
                    <a:pt x="88" y="1456"/>
                  </a:lnTo>
                  <a:lnTo>
                    <a:pt x="94" y="1456"/>
                  </a:lnTo>
                  <a:lnTo>
                    <a:pt x="99" y="1456"/>
                  </a:lnTo>
                  <a:lnTo>
                    <a:pt x="105" y="1456"/>
                  </a:lnTo>
                  <a:lnTo>
                    <a:pt x="110" y="1456"/>
                  </a:lnTo>
                  <a:lnTo>
                    <a:pt x="116" y="1456"/>
                  </a:lnTo>
                  <a:lnTo>
                    <a:pt x="121" y="1456"/>
                  </a:lnTo>
                  <a:lnTo>
                    <a:pt x="127" y="1456"/>
                  </a:lnTo>
                  <a:lnTo>
                    <a:pt x="133" y="1456"/>
                  </a:lnTo>
                  <a:lnTo>
                    <a:pt x="138" y="1456"/>
                  </a:lnTo>
                  <a:lnTo>
                    <a:pt x="144" y="1456"/>
                  </a:lnTo>
                  <a:lnTo>
                    <a:pt x="149" y="1456"/>
                  </a:lnTo>
                  <a:lnTo>
                    <a:pt x="155" y="1456"/>
                  </a:lnTo>
                  <a:lnTo>
                    <a:pt x="155" y="1445"/>
                  </a:lnTo>
                  <a:lnTo>
                    <a:pt x="155" y="1456"/>
                  </a:lnTo>
                  <a:lnTo>
                    <a:pt x="160" y="1456"/>
                  </a:lnTo>
                  <a:lnTo>
                    <a:pt x="160" y="1439"/>
                  </a:lnTo>
                  <a:lnTo>
                    <a:pt x="160" y="1456"/>
                  </a:lnTo>
                  <a:lnTo>
                    <a:pt x="166" y="1456"/>
                  </a:lnTo>
                  <a:lnTo>
                    <a:pt x="166" y="1450"/>
                  </a:lnTo>
                  <a:lnTo>
                    <a:pt x="171" y="1456"/>
                  </a:lnTo>
                  <a:lnTo>
                    <a:pt x="171" y="1340"/>
                  </a:lnTo>
                  <a:lnTo>
                    <a:pt x="177" y="1262"/>
                  </a:lnTo>
                  <a:lnTo>
                    <a:pt x="177" y="1456"/>
                  </a:lnTo>
                  <a:lnTo>
                    <a:pt x="177" y="1201"/>
                  </a:lnTo>
                  <a:lnTo>
                    <a:pt x="177" y="1456"/>
                  </a:lnTo>
                  <a:lnTo>
                    <a:pt x="182" y="1456"/>
                  </a:lnTo>
                  <a:lnTo>
                    <a:pt x="182" y="1412"/>
                  </a:lnTo>
                  <a:lnTo>
                    <a:pt x="182" y="1456"/>
                  </a:lnTo>
                  <a:lnTo>
                    <a:pt x="188" y="1456"/>
                  </a:lnTo>
                  <a:lnTo>
                    <a:pt x="193" y="1456"/>
                  </a:lnTo>
                  <a:lnTo>
                    <a:pt x="199" y="1456"/>
                  </a:lnTo>
                  <a:lnTo>
                    <a:pt x="205" y="1456"/>
                  </a:lnTo>
                  <a:lnTo>
                    <a:pt x="210" y="1456"/>
                  </a:lnTo>
                  <a:lnTo>
                    <a:pt x="210" y="1445"/>
                  </a:lnTo>
                  <a:lnTo>
                    <a:pt x="210" y="1456"/>
                  </a:lnTo>
                  <a:lnTo>
                    <a:pt x="216" y="1456"/>
                  </a:lnTo>
                  <a:lnTo>
                    <a:pt x="221" y="1456"/>
                  </a:lnTo>
                  <a:lnTo>
                    <a:pt x="227" y="1456"/>
                  </a:lnTo>
                  <a:lnTo>
                    <a:pt x="232" y="1456"/>
                  </a:lnTo>
                  <a:lnTo>
                    <a:pt x="238" y="1456"/>
                  </a:lnTo>
                  <a:lnTo>
                    <a:pt x="243" y="1456"/>
                  </a:lnTo>
                  <a:lnTo>
                    <a:pt x="249" y="1456"/>
                  </a:lnTo>
                  <a:lnTo>
                    <a:pt x="249" y="1450"/>
                  </a:lnTo>
                  <a:lnTo>
                    <a:pt x="249" y="1456"/>
                  </a:lnTo>
                  <a:lnTo>
                    <a:pt x="254" y="1456"/>
                  </a:lnTo>
                  <a:lnTo>
                    <a:pt x="260" y="1456"/>
                  </a:lnTo>
                  <a:lnTo>
                    <a:pt x="260" y="1450"/>
                  </a:lnTo>
                  <a:lnTo>
                    <a:pt x="260" y="1456"/>
                  </a:lnTo>
                  <a:lnTo>
                    <a:pt x="265" y="1456"/>
                  </a:lnTo>
                  <a:lnTo>
                    <a:pt x="271" y="1456"/>
                  </a:lnTo>
                  <a:lnTo>
                    <a:pt x="276" y="1456"/>
                  </a:lnTo>
                  <a:lnTo>
                    <a:pt x="276" y="1412"/>
                  </a:lnTo>
                  <a:lnTo>
                    <a:pt x="282" y="1428"/>
                  </a:lnTo>
                  <a:lnTo>
                    <a:pt x="282" y="1456"/>
                  </a:lnTo>
                  <a:lnTo>
                    <a:pt x="282" y="1428"/>
                  </a:lnTo>
                  <a:lnTo>
                    <a:pt x="282" y="1456"/>
                  </a:lnTo>
                  <a:lnTo>
                    <a:pt x="288" y="1456"/>
                  </a:lnTo>
                  <a:lnTo>
                    <a:pt x="293" y="1456"/>
                  </a:lnTo>
                  <a:lnTo>
                    <a:pt x="299" y="1456"/>
                  </a:lnTo>
                  <a:lnTo>
                    <a:pt x="304" y="1456"/>
                  </a:lnTo>
                  <a:lnTo>
                    <a:pt x="310" y="1456"/>
                  </a:lnTo>
                  <a:lnTo>
                    <a:pt x="315" y="1456"/>
                  </a:lnTo>
                  <a:lnTo>
                    <a:pt x="321" y="1456"/>
                  </a:lnTo>
                  <a:lnTo>
                    <a:pt x="326" y="1456"/>
                  </a:lnTo>
                  <a:lnTo>
                    <a:pt x="332" y="1456"/>
                  </a:lnTo>
                  <a:lnTo>
                    <a:pt x="337" y="1456"/>
                  </a:lnTo>
                  <a:lnTo>
                    <a:pt x="343" y="1456"/>
                  </a:lnTo>
                  <a:lnTo>
                    <a:pt x="343" y="1445"/>
                  </a:lnTo>
                  <a:lnTo>
                    <a:pt x="343" y="1456"/>
                  </a:lnTo>
                  <a:lnTo>
                    <a:pt x="348" y="1456"/>
                  </a:lnTo>
                  <a:lnTo>
                    <a:pt x="354" y="1456"/>
                  </a:lnTo>
                  <a:lnTo>
                    <a:pt x="354" y="1445"/>
                  </a:lnTo>
                  <a:lnTo>
                    <a:pt x="359" y="1439"/>
                  </a:lnTo>
                  <a:lnTo>
                    <a:pt x="359" y="1456"/>
                  </a:lnTo>
                  <a:lnTo>
                    <a:pt x="359" y="1439"/>
                  </a:lnTo>
                  <a:lnTo>
                    <a:pt x="359" y="1456"/>
                  </a:lnTo>
                  <a:lnTo>
                    <a:pt x="365" y="1456"/>
                  </a:lnTo>
                  <a:lnTo>
                    <a:pt x="365" y="1450"/>
                  </a:lnTo>
                  <a:lnTo>
                    <a:pt x="365" y="1456"/>
                  </a:lnTo>
                  <a:lnTo>
                    <a:pt x="371" y="1456"/>
                  </a:lnTo>
                  <a:lnTo>
                    <a:pt x="376" y="1456"/>
                  </a:lnTo>
                  <a:lnTo>
                    <a:pt x="382" y="1456"/>
                  </a:lnTo>
                  <a:lnTo>
                    <a:pt x="387" y="1456"/>
                  </a:lnTo>
                  <a:lnTo>
                    <a:pt x="393" y="1456"/>
                  </a:lnTo>
                  <a:lnTo>
                    <a:pt x="398" y="1456"/>
                  </a:lnTo>
                  <a:lnTo>
                    <a:pt x="404" y="1456"/>
                  </a:lnTo>
                  <a:lnTo>
                    <a:pt x="409" y="1456"/>
                  </a:lnTo>
                  <a:lnTo>
                    <a:pt x="415" y="1456"/>
                  </a:lnTo>
                  <a:lnTo>
                    <a:pt x="415" y="1445"/>
                  </a:lnTo>
                  <a:lnTo>
                    <a:pt x="415" y="1456"/>
                  </a:lnTo>
                  <a:lnTo>
                    <a:pt x="420" y="1456"/>
                  </a:lnTo>
                  <a:lnTo>
                    <a:pt x="426" y="1456"/>
                  </a:lnTo>
                  <a:lnTo>
                    <a:pt x="431" y="1456"/>
                  </a:lnTo>
                  <a:lnTo>
                    <a:pt x="437" y="1456"/>
                  </a:lnTo>
                  <a:lnTo>
                    <a:pt x="443" y="1456"/>
                  </a:lnTo>
                  <a:lnTo>
                    <a:pt x="448" y="1456"/>
                  </a:lnTo>
                  <a:lnTo>
                    <a:pt x="448" y="1450"/>
                  </a:lnTo>
                  <a:lnTo>
                    <a:pt x="448" y="1456"/>
                  </a:lnTo>
                  <a:lnTo>
                    <a:pt x="454" y="1456"/>
                  </a:lnTo>
                  <a:lnTo>
                    <a:pt x="454" y="1434"/>
                  </a:lnTo>
                  <a:lnTo>
                    <a:pt x="454" y="1450"/>
                  </a:lnTo>
                  <a:lnTo>
                    <a:pt x="459" y="1445"/>
                  </a:lnTo>
                  <a:lnTo>
                    <a:pt x="459" y="1456"/>
                  </a:lnTo>
                  <a:lnTo>
                    <a:pt x="459" y="1439"/>
                  </a:lnTo>
                  <a:lnTo>
                    <a:pt x="465" y="1439"/>
                  </a:lnTo>
                  <a:lnTo>
                    <a:pt x="465" y="1456"/>
                  </a:lnTo>
                  <a:lnTo>
                    <a:pt x="465" y="1439"/>
                  </a:lnTo>
                  <a:lnTo>
                    <a:pt x="465" y="1456"/>
                  </a:lnTo>
                  <a:lnTo>
                    <a:pt x="470" y="1456"/>
                  </a:lnTo>
                  <a:lnTo>
                    <a:pt x="476" y="1456"/>
                  </a:lnTo>
                  <a:lnTo>
                    <a:pt x="481" y="1456"/>
                  </a:lnTo>
                  <a:lnTo>
                    <a:pt x="487" y="1456"/>
                  </a:lnTo>
                  <a:lnTo>
                    <a:pt x="492" y="1456"/>
                  </a:lnTo>
                  <a:lnTo>
                    <a:pt x="498" y="1456"/>
                  </a:lnTo>
                  <a:lnTo>
                    <a:pt x="503" y="1456"/>
                  </a:lnTo>
                  <a:lnTo>
                    <a:pt x="509" y="1456"/>
                  </a:lnTo>
                  <a:lnTo>
                    <a:pt x="514" y="1456"/>
                  </a:lnTo>
                  <a:lnTo>
                    <a:pt x="520" y="1456"/>
                  </a:lnTo>
                  <a:lnTo>
                    <a:pt x="526" y="1456"/>
                  </a:lnTo>
                  <a:lnTo>
                    <a:pt x="526" y="1450"/>
                  </a:lnTo>
                  <a:lnTo>
                    <a:pt x="526" y="1456"/>
                  </a:lnTo>
                  <a:lnTo>
                    <a:pt x="531" y="1456"/>
                  </a:lnTo>
                  <a:lnTo>
                    <a:pt x="537" y="1456"/>
                  </a:lnTo>
                  <a:lnTo>
                    <a:pt x="542" y="1456"/>
                  </a:lnTo>
                  <a:lnTo>
                    <a:pt x="548" y="1456"/>
                  </a:lnTo>
                  <a:lnTo>
                    <a:pt x="553" y="1456"/>
                  </a:lnTo>
                  <a:lnTo>
                    <a:pt x="559" y="1456"/>
                  </a:lnTo>
                  <a:lnTo>
                    <a:pt x="559" y="1450"/>
                  </a:lnTo>
                  <a:lnTo>
                    <a:pt x="559" y="1456"/>
                  </a:lnTo>
                  <a:lnTo>
                    <a:pt x="564" y="1456"/>
                  </a:lnTo>
                  <a:lnTo>
                    <a:pt x="570" y="1456"/>
                  </a:lnTo>
                  <a:lnTo>
                    <a:pt x="575" y="1456"/>
                  </a:lnTo>
                  <a:lnTo>
                    <a:pt x="581" y="1456"/>
                  </a:lnTo>
                  <a:lnTo>
                    <a:pt x="586" y="1456"/>
                  </a:lnTo>
                  <a:lnTo>
                    <a:pt x="592" y="1456"/>
                  </a:lnTo>
                  <a:lnTo>
                    <a:pt x="597" y="1456"/>
                  </a:lnTo>
                  <a:lnTo>
                    <a:pt x="603" y="1456"/>
                  </a:lnTo>
                  <a:lnTo>
                    <a:pt x="609" y="1456"/>
                  </a:lnTo>
                  <a:lnTo>
                    <a:pt x="614" y="1456"/>
                  </a:lnTo>
                  <a:lnTo>
                    <a:pt x="620" y="1456"/>
                  </a:lnTo>
                  <a:lnTo>
                    <a:pt x="625" y="1456"/>
                  </a:lnTo>
                  <a:lnTo>
                    <a:pt x="631" y="1456"/>
                  </a:lnTo>
                  <a:lnTo>
                    <a:pt x="636" y="1456"/>
                  </a:lnTo>
                  <a:lnTo>
                    <a:pt x="642" y="1456"/>
                  </a:lnTo>
                  <a:lnTo>
                    <a:pt x="647" y="1456"/>
                  </a:lnTo>
                  <a:lnTo>
                    <a:pt x="647" y="1417"/>
                  </a:lnTo>
                  <a:lnTo>
                    <a:pt x="653" y="1434"/>
                  </a:lnTo>
                  <a:lnTo>
                    <a:pt x="653" y="1450"/>
                  </a:lnTo>
                  <a:lnTo>
                    <a:pt x="653" y="1434"/>
                  </a:lnTo>
                  <a:lnTo>
                    <a:pt x="653" y="1445"/>
                  </a:lnTo>
                  <a:lnTo>
                    <a:pt x="658" y="1450"/>
                  </a:lnTo>
                  <a:lnTo>
                    <a:pt x="658" y="1456"/>
                  </a:lnTo>
                  <a:lnTo>
                    <a:pt x="658" y="1450"/>
                  </a:lnTo>
                  <a:lnTo>
                    <a:pt x="658" y="1456"/>
                  </a:lnTo>
                  <a:lnTo>
                    <a:pt x="664" y="1456"/>
                  </a:lnTo>
                  <a:lnTo>
                    <a:pt x="669" y="1456"/>
                  </a:lnTo>
                  <a:lnTo>
                    <a:pt x="669" y="1434"/>
                  </a:lnTo>
                  <a:lnTo>
                    <a:pt x="675" y="1434"/>
                  </a:lnTo>
                  <a:lnTo>
                    <a:pt x="675" y="1456"/>
                  </a:lnTo>
                  <a:lnTo>
                    <a:pt x="675" y="1434"/>
                  </a:lnTo>
                  <a:lnTo>
                    <a:pt x="675" y="1456"/>
                  </a:lnTo>
                  <a:lnTo>
                    <a:pt x="680" y="1450"/>
                  </a:lnTo>
                  <a:lnTo>
                    <a:pt x="680" y="1456"/>
                  </a:lnTo>
                  <a:lnTo>
                    <a:pt x="680" y="1445"/>
                  </a:lnTo>
                  <a:lnTo>
                    <a:pt x="680" y="1456"/>
                  </a:lnTo>
                  <a:lnTo>
                    <a:pt x="686" y="1456"/>
                  </a:lnTo>
                  <a:lnTo>
                    <a:pt x="686" y="1450"/>
                  </a:lnTo>
                  <a:lnTo>
                    <a:pt x="686" y="1456"/>
                  </a:lnTo>
                  <a:lnTo>
                    <a:pt x="692" y="1456"/>
                  </a:lnTo>
                  <a:lnTo>
                    <a:pt x="697" y="1456"/>
                  </a:lnTo>
                  <a:lnTo>
                    <a:pt x="703" y="1456"/>
                  </a:lnTo>
                  <a:lnTo>
                    <a:pt x="708" y="1456"/>
                  </a:lnTo>
                  <a:lnTo>
                    <a:pt x="714" y="1456"/>
                  </a:lnTo>
                  <a:lnTo>
                    <a:pt x="719" y="1456"/>
                  </a:lnTo>
                  <a:lnTo>
                    <a:pt x="725" y="1456"/>
                  </a:lnTo>
                  <a:lnTo>
                    <a:pt x="730" y="1456"/>
                  </a:lnTo>
                  <a:lnTo>
                    <a:pt x="730" y="1445"/>
                  </a:lnTo>
                  <a:lnTo>
                    <a:pt x="736" y="1445"/>
                  </a:lnTo>
                  <a:lnTo>
                    <a:pt x="736" y="1456"/>
                  </a:lnTo>
                  <a:lnTo>
                    <a:pt x="736" y="1445"/>
                  </a:lnTo>
                  <a:lnTo>
                    <a:pt x="736" y="1456"/>
                  </a:lnTo>
                  <a:lnTo>
                    <a:pt x="741" y="1456"/>
                  </a:lnTo>
                  <a:lnTo>
                    <a:pt x="741" y="1450"/>
                  </a:lnTo>
                  <a:lnTo>
                    <a:pt x="741" y="1456"/>
                  </a:lnTo>
                  <a:lnTo>
                    <a:pt x="747" y="1456"/>
                  </a:lnTo>
                  <a:lnTo>
                    <a:pt x="752" y="1456"/>
                  </a:lnTo>
                  <a:lnTo>
                    <a:pt x="758" y="1456"/>
                  </a:lnTo>
                  <a:lnTo>
                    <a:pt x="764" y="1456"/>
                  </a:lnTo>
                  <a:lnTo>
                    <a:pt x="769" y="1456"/>
                  </a:lnTo>
                  <a:lnTo>
                    <a:pt x="775" y="1456"/>
                  </a:lnTo>
                  <a:lnTo>
                    <a:pt x="780" y="1456"/>
                  </a:lnTo>
                  <a:lnTo>
                    <a:pt x="786" y="1456"/>
                  </a:lnTo>
                  <a:lnTo>
                    <a:pt x="791" y="1456"/>
                  </a:lnTo>
                  <a:lnTo>
                    <a:pt x="797" y="1456"/>
                  </a:lnTo>
                  <a:lnTo>
                    <a:pt x="802" y="1456"/>
                  </a:lnTo>
                  <a:lnTo>
                    <a:pt x="808" y="1456"/>
                  </a:lnTo>
                  <a:lnTo>
                    <a:pt x="813" y="1456"/>
                  </a:lnTo>
                  <a:lnTo>
                    <a:pt x="819" y="1456"/>
                  </a:lnTo>
                  <a:lnTo>
                    <a:pt x="819" y="1450"/>
                  </a:lnTo>
                  <a:lnTo>
                    <a:pt x="819" y="1456"/>
                  </a:lnTo>
                  <a:lnTo>
                    <a:pt x="824" y="1456"/>
                  </a:lnTo>
                  <a:lnTo>
                    <a:pt x="824" y="1450"/>
                  </a:lnTo>
                  <a:lnTo>
                    <a:pt x="830" y="1450"/>
                  </a:lnTo>
                  <a:lnTo>
                    <a:pt x="830" y="1456"/>
                  </a:lnTo>
                  <a:lnTo>
                    <a:pt x="830" y="1450"/>
                  </a:lnTo>
                  <a:lnTo>
                    <a:pt x="830" y="1456"/>
                  </a:lnTo>
                  <a:lnTo>
                    <a:pt x="835" y="1456"/>
                  </a:lnTo>
                  <a:lnTo>
                    <a:pt x="841" y="1456"/>
                  </a:lnTo>
                  <a:lnTo>
                    <a:pt x="847" y="1456"/>
                  </a:lnTo>
                  <a:lnTo>
                    <a:pt x="847" y="1439"/>
                  </a:lnTo>
                  <a:lnTo>
                    <a:pt x="847" y="1456"/>
                  </a:lnTo>
                  <a:lnTo>
                    <a:pt x="852" y="1456"/>
                  </a:lnTo>
                  <a:lnTo>
                    <a:pt x="858" y="1456"/>
                  </a:lnTo>
                  <a:lnTo>
                    <a:pt x="858" y="1445"/>
                  </a:lnTo>
                  <a:lnTo>
                    <a:pt x="858" y="1450"/>
                  </a:lnTo>
                  <a:lnTo>
                    <a:pt x="863" y="1456"/>
                  </a:lnTo>
                  <a:lnTo>
                    <a:pt x="869" y="1456"/>
                  </a:lnTo>
                  <a:lnTo>
                    <a:pt x="869" y="1450"/>
                  </a:lnTo>
                  <a:lnTo>
                    <a:pt x="869" y="1456"/>
                  </a:lnTo>
                  <a:lnTo>
                    <a:pt x="874" y="1456"/>
                  </a:lnTo>
                  <a:lnTo>
                    <a:pt x="874" y="1450"/>
                  </a:lnTo>
                  <a:lnTo>
                    <a:pt x="874" y="1456"/>
                  </a:lnTo>
                  <a:lnTo>
                    <a:pt x="880" y="1456"/>
                  </a:lnTo>
                  <a:lnTo>
                    <a:pt x="885" y="1456"/>
                  </a:lnTo>
                  <a:lnTo>
                    <a:pt x="891" y="1456"/>
                  </a:lnTo>
                  <a:lnTo>
                    <a:pt x="896" y="1456"/>
                  </a:lnTo>
                  <a:lnTo>
                    <a:pt x="902" y="1456"/>
                  </a:lnTo>
                  <a:lnTo>
                    <a:pt x="907" y="1456"/>
                  </a:lnTo>
                  <a:lnTo>
                    <a:pt x="913" y="1456"/>
                  </a:lnTo>
                  <a:lnTo>
                    <a:pt x="918" y="1456"/>
                  </a:lnTo>
                  <a:lnTo>
                    <a:pt x="924" y="1456"/>
                  </a:lnTo>
                  <a:lnTo>
                    <a:pt x="930" y="1456"/>
                  </a:lnTo>
                  <a:lnTo>
                    <a:pt x="935" y="1456"/>
                  </a:lnTo>
                  <a:lnTo>
                    <a:pt x="941" y="1456"/>
                  </a:lnTo>
                  <a:lnTo>
                    <a:pt x="941" y="1450"/>
                  </a:lnTo>
                  <a:lnTo>
                    <a:pt x="946" y="1439"/>
                  </a:lnTo>
                  <a:lnTo>
                    <a:pt x="946" y="1456"/>
                  </a:lnTo>
                  <a:lnTo>
                    <a:pt x="946" y="1439"/>
                  </a:lnTo>
                  <a:lnTo>
                    <a:pt x="946" y="1456"/>
                  </a:lnTo>
                  <a:lnTo>
                    <a:pt x="952" y="1456"/>
                  </a:lnTo>
                  <a:lnTo>
                    <a:pt x="957" y="1456"/>
                  </a:lnTo>
                  <a:lnTo>
                    <a:pt x="957" y="1439"/>
                  </a:lnTo>
                  <a:lnTo>
                    <a:pt x="957" y="1445"/>
                  </a:lnTo>
                  <a:lnTo>
                    <a:pt x="963" y="1450"/>
                  </a:lnTo>
                  <a:lnTo>
                    <a:pt x="963" y="1417"/>
                  </a:lnTo>
                  <a:lnTo>
                    <a:pt x="968" y="1423"/>
                  </a:lnTo>
                  <a:lnTo>
                    <a:pt x="968" y="1456"/>
                  </a:lnTo>
                  <a:lnTo>
                    <a:pt x="968" y="1423"/>
                  </a:lnTo>
                  <a:lnTo>
                    <a:pt x="968" y="1456"/>
                  </a:lnTo>
                  <a:lnTo>
                    <a:pt x="974" y="1456"/>
                  </a:lnTo>
                  <a:lnTo>
                    <a:pt x="974" y="1445"/>
                  </a:lnTo>
                  <a:lnTo>
                    <a:pt x="974" y="1456"/>
                  </a:lnTo>
                  <a:lnTo>
                    <a:pt x="979" y="1456"/>
                  </a:lnTo>
                  <a:lnTo>
                    <a:pt x="985" y="1456"/>
                  </a:lnTo>
                  <a:lnTo>
                    <a:pt x="990" y="1456"/>
                  </a:lnTo>
                  <a:lnTo>
                    <a:pt x="990" y="1450"/>
                  </a:lnTo>
                  <a:lnTo>
                    <a:pt x="996" y="1450"/>
                  </a:lnTo>
                  <a:lnTo>
                    <a:pt x="996" y="1456"/>
                  </a:lnTo>
                  <a:lnTo>
                    <a:pt x="996" y="1450"/>
                  </a:lnTo>
                  <a:lnTo>
                    <a:pt x="996" y="1456"/>
                  </a:lnTo>
                  <a:lnTo>
                    <a:pt x="1002" y="1456"/>
                  </a:lnTo>
                  <a:lnTo>
                    <a:pt x="1007" y="1456"/>
                  </a:lnTo>
                  <a:lnTo>
                    <a:pt x="1007" y="1450"/>
                  </a:lnTo>
                  <a:lnTo>
                    <a:pt x="1007" y="1456"/>
                  </a:lnTo>
                  <a:lnTo>
                    <a:pt x="1013" y="1456"/>
                  </a:lnTo>
                  <a:lnTo>
                    <a:pt x="1018" y="1456"/>
                  </a:lnTo>
                  <a:lnTo>
                    <a:pt x="1024" y="1456"/>
                  </a:lnTo>
                  <a:lnTo>
                    <a:pt x="1029" y="1456"/>
                  </a:lnTo>
                  <a:lnTo>
                    <a:pt x="1035" y="1456"/>
                  </a:lnTo>
                  <a:lnTo>
                    <a:pt x="1040" y="1456"/>
                  </a:lnTo>
                  <a:lnTo>
                    <a:pt x="1046" y="1456"/>
                  </a:lnTo>
                  <a:lnTo>
                    <a:pt x="1051" y="1456"/>
                  </a:lnTo>
                  <a:lnTo>
                    <a:pt x="1057" y="1456"/>
                  </a:lnTo>
                  <a:lnTo>
                    <a:pt x="1062" y="1456"/>
                  </a:lnTo>
                  <a:lnTo>
                    <a:pt x="1062" y="1450"/>
                  </a:lnTo>
                  <a:lnTo>
                    <a:pt x="1062" y="1456"/>
                  </a:lnTo>
                  <a:lnTo>
                    <a:pt x="1068" y="1456"/>
                  </a:lnTo>
                  <a:lnTo>
                    <a:pt x="1068" y="1428"/>
                  </a:lnTo>
                  <a:lnTo>
                    <a:pt x="1068" y="1439"/>
                  </a:lnTo>
                  <a:lnTo>
                    <a:pt x="1073" y="1445"/>
                  </a:lnTo>
                  <a:lnTo>
                    <a:pt x="1073" y="1456"/>
                  </a:lnTo>
                  <a:lnTo>
                    <a:pt x="1073" y="1445"/>
                  </a:lnTo>
                  <a:lnTo>
                    <a:pt x="1073" y="1456"/>
                  </a:lnTo>
                  <a:lnTo>
                    <a:pt x="1079" y="1456"/>
                  </a:lnTo>
                  <a:lnTo>
                    <a:pt x="1085" y="1456"/>
                  </a:lnTo>
                  <a:lnTo>
                    <a:pt x="1085" y="1445"/>
                  </a:lnTo>
                  <a:lnTo>
                    <a:pt x="1085" y="1456"/>
                  </a:lnTo>
                  <a:lnTo>
                    <a:pt x="1090" y="1456"/>
                  </a:lnTo>
                  <a:lnTo>
                    <a:pt x="1096" y="1456"/>
                  </a:lnTo>
                  <a:lnTo>
                    <a:pt x="1101" y="1456"/>
                  </a:lnTo>
                  <a:lnTo>
                    <a:pt x="1107" y="1456"/>
                  </a:lnTo>
                  <a:lnTo>
                    <a:pt x="1112" y="1456"/>
                  </a:lnTo>
                  <a:lnTo>
                    <a:pt x="1118" y="1456"/>
                  </a:lnTo>
                  <a:lnTo>
                    <a:pt x="1123" y="1456"/>
                  </a:lnTo>
                  <a:lnTo>
                    <a:pt x="1129" y="1456"/>
                  </a:lnTo>
                  <a:lnTo>
                    <a:pt x="1134" y="1450"/>
                  </a:lnTo>
                  <a:lnTo>
                    <a:pt x="1134" y="1456"/>
                  </a:lnTo>
                  <a:lnTo>
                    <a:pt x="1134" y="1450"/>
                  </a:lnTo>
                  <a:lnTo>
                    <a:pt x="1134" y="1456"/>
                  </a:lnTo>
                  <a:lnTo>
                    <a:pt x="1140" y="1456"/>
                  </a:lnTo>
                  <a:lnTo>
                    <a:pt x="1145" y="1456"/>
                  </a:lnTo>
                  <a:lnTo>
                    <a:pt x="1145" y="1450"/>
                  </a:lnTo>
                  <a:lnTo>
                    <a:pt x="1151" y="1456"/>
                  </a:lnTo>
                  <a:lnTo>
                    <a:pt x="1156" y="1456"/>
                  </a:lnTo>
                  <a:lnTo>
                    <a:pt x="1162" y="1456"/>
                  </a:lnTo>
                  <a:lnTo>
                    <a:pt x="1168" y="1456"/>
                  </a:lnTo>
                  <a:lnTo>
                    <a:pt x="1173" y="1456"/>
                  </a:lnTo>
                  <a:lnTo>
                    <a:pt x="1179" y="1456"/>
                  </a:lnTo>
                  <a:lnTo>
                    <a:pt x="1184" y="1456"/>
                  </a:lnTo>
                  <a:lnTo>
                    <a:pt x="1190" y="1450"/>
                  </a:lnTo>
                  <a:lnTo>
                    <a:pt x="1190" y="1456"/>
                  </a:lnTo>
                  <a:lnTo>
                    <a:pt x="1190" y="1450"/>
                  </a:lnTo>
                  <a:lnTo>
                    <a:pt x="1190" y="1456"/>
                  </a:lnTo>
                  <a:lnTo>
                    <a:pt x="1195" y="1456"/>
                  </a:lnTo>
                  <a:lnTo>
                    <a:pt x="1195" y="1445"/>
                  </a:lnTo>
                  <a:lnTo>
                    <a:pt x="1195" y="1450"/>
                  </a:lnTo>
                  <a:lnTo>
                    <a:pt x="1201" y="1456"/>
                  </a:lnTo>
                  <a:lnTo>
                    <a:pt x="1206" y="1456"/>
                  </a:lnTo>
                  <a:lnTo>
                    <a:pt x="1206" y="1450"/>
                  </a:lnTo>
                  <a:lnTo>
                    <a:pt x="1206" y="1456"/>
                  </a:lnTo>
                  <a:lnTo>
                    <a:pt x="1212" y="1456"/>
                  </a:lnTo>
                  <a:lnTo>
                    <a:pt x="1217" y="1456"/>
                  </a:lnTo>
                  <a:lnTo>
                    <a:pt x="1223" y="1456"/>
                  </a:lnTo>
                  <a:lnTo>
                    <a:pt x="1228" y="1456"/>
                  </a:lnTo>
                  <a:lnTo>
                    <a:pt x="1228" y="1450"/>
                  </a:lnTo>
                  <a:lnTo>
                    <a:pt x="1234" y="1456"/>
                  </a:lnTo>
                  <a:lnTo>
                    <a:pt x="1239" y="1456"/>
                  </a:lnTo>
                  <a:lnTo>
                    <a:pt x="1245" y="1456"/>
                  </a:lnTo>
                  <a:lnTo>
                    <a:pt x="1245" y="1450"/>
                  </a:lnTo>
                  <a:lnTo>
                    <a:pt x="1245" y="1456"/>
                  </a:lnTo>
                  <a:lnTo>
                    <a:pt x="1251" y="1456"/>
                  </a:lnTo>
                  <a:lnTo>
                    <a:pt x="1256" y="1456"/>
                  </a:lnTo>
                  <a:lnTo>
                    <a:pt x="1262" y="1456"/>
                  </a:lnTo>
                  <a:lnTo>
                    <a:pt x="1267" y="1456"/>
                  </a:lnTo>
                  <a:lnTo>
                    <a:pt x="1267" y="1423"/>
                  </a:lnTo>
                  <a:lnTo>
                    <a:pt x="1267" y="1456"/>
                  </a:lnTo>
                  <a:lnTo>
                    <a:pt x="1273" y="1456"/>
                  </a:lnTo>
                  <a:lnTo>
                    <a:pt x="1273" y="1445"/>
                  </a:lnTo>
                  <a:lnTo>
                    <a:pt x="1273" y="1456"/>
                  </a:lnTo>
                  <a:lnTo>
                    <a:pt x="1278" y="1456"/>
                  </a:lnTo>
                  <a:lnTo>
                    <a:pt x="1284" y="1456"/>
                  </a:lnTo>
                  <a:lnTo>
                    <a:pt x="1289" y="1456"/>
                  </a:lnTo>
                  <a:lnTo>
                    <a:pt x="1295" y="1456"/>
                  </a:lnTo>
                  <a:lnTo>
                    <a:pt x="1300" y="1456"/>
                  </a:lnTo>
                  <a:lnTo>
                    <a:pt x="1300" y="1450"/>
                  </a:lnTo>
                  <a:lnTo>
                    <a:pt x="1300" y="1456"/>
                  </a:lnTo>
                  <a:lnTo>
                    <a:pt x="1306" y="1456"/>
                  </a:lnTo>
                  <a:lnTo>
                    <a:pt x="1311" y="1456"/>
                  </a:lnTo>
                  <a:lnTo>
                    <a:pt x="1317" y="1456"/>
                  </a:lnTo>
                  <a:lnTo>
                    <a:pt x="1323" y="1456"/>
                  </a:lnTo>
                  <a:lnTo>
                    <a:pt x="1323" y="1445"/>
                  </a:lnTo>
                  <a:lnTo>
                    <a:pt x="1323" y="1450"/>
                  </a:lnTo>
                  <a:lnTo>
                    <a:pt x="1328" y="1450"/>
                  </a:lnTo>
                  <a:lnTo>
                    <a:pt x="1328" y="1456"/>
                  </a:lnTo>
                  <a:lnTo>
                    <a:pt x="1328" y="1450"/>
                  </a:lnTo>
                  <a:lnTo>
                    <a:pt x="1328" y="1456"/>
                  </a:lnTo>
                  <a:lnTo>
                    <a:pt x="1334" y="1456"/>
                  </a:lnTo>
                  <a:lnTo>
                    <a:pt x="1339" y="1456"/>
                  </a:lnTo>
                  <a:lnTo>
                    <a:pt x="1345" y="1456"/>
                  </a:lnTo>
                  <a:lnTo>
                    <a:pt x="1345" y="1445"/>
                  </a:lnTo>
                  <a:lnTo>
                    <a:pt x="1345" y="1456"/>
                  </a:lnTo>
                  <a:lnTo>
                    <a:pt x="1350" y="1456"/>
                  </a:lnTo>
                  <a:lnTo>
                    <a:pt x="1356" y="1456"/>
                  </a:lnTo>
                  <a:lnTo>
                    <a:pt x="1356" y="1445"/>
                  </a:lnTo>
                  <a:lnTo>
                    <a:pt x="1356" y="1450"/>
                  </a:lnTo>
                  <a:lnTo>
                    <a:pt x="1361" y="1456"/>
                  </a:lnTo>
                  <a:lnTo>
                    <a:pt x="1361" y="1450"/>
                  </a:lnTo>
                  <a:lnTo>
                    <a:pt x="1367" y="1445"/>
                  </a:lnTo>
                  <a:lnTo>
                    <a:pt x="1367" y="1456"/>
                  </a:lnTo>
                  <a:lnTo>
                    <a:pt x="1367" y="1445"/>
                  </a:lnTo>
                  <a:lnTo>
                    <a:pt x="1367" y="1456"/>
                  </a:lnTo>
                  <a:lnTo>
                    <a:pt x="1372" y="1456"/>
                  </a:lnTo>
                  <a:lnTo>
                    <a:pt x="1378" y="1456"/>
                  </a:lnTo>
                  <a:lnTo>
                    <a:pt x="1383" y="1456"/>
                  </a:lnTo>
                  <a:lnTo>
                    <a:pt x="1389" y="1456"/>
                  </a:lnTo>
                  <a:lnTo>
                    <a:pt x="1394" y="1456"/>
                  </a:lnTo>
                  <a:lnTo>
                    <a:pt x="1400" y="1456"/>
                  </a:lnTo>
                  <a:lnTo>
                    <a:pt x="1406" y="1456"/>
                  </a:lnTo>
                  <a:lnTo>
                    <a:pt x="1411" y="1456"/>
                  </a:lnTo>
                  <a:lnTo>
                    <a:pt x="1417" y="1456"/>
                  </a:lnTo>
                  <a:lnTo>
                    <a:pt x="1422" y="1456"/>
                  </a:lnTo>
                  <a:lnTo>
                    <a:pt x="1428" y="1456"/>
                  </a:lnTo>
                  <a:lnTo>
                    <a:pt x="1433" y="1456"/>
                  </a:lnTo>
                  <a:lnTo>
                    <a:pt x="1439" y="1456"/>
                  </a:lnTo>
                  <a:lnTo>
                    <a:pt x="1444" y="1450"/>
                  </a:lnTo>
                  <a:lnTo>
                    <a:pt x="1444" y="1456"/>
                  </a:lnTo>
                  <a:lnTo>
                    <a:pt x="1444" y="1450"/>
                  </a:lnTo>
                  <a:lnTo>
                    <a:pt x="1444" y="1456"/>
                  </a:lnTo>
                  <a:lnTo>
                    <a:pt x="1450" y="1456"/>
                  </a:lnTo>
                  <a:lnTo>
                    <a:pt x="1455" y="1456"/>
                  </a:lnTo>
                  <a:lnTo>
                    <a:pt x="1461" y="1456"/>
                  </a:lnTo>
                  <a:lnTo>
                    <a:pt x="1461" y="1434"/>
                  </a:lnTo>
                  <a:lnTo>
                    <a:pt x="1461" y="1450"/>
                  </a:lnTo>
                  <a:lnTo>
                    <a:pt x="1466" y="1456"/>
                  </a:lnTo>
                  <a:lnTo>
                    <a:pt x="1466" y="1450"/>
                  </a:lnTo>
                  <a:lnTo>
                    <a:pt x="1472" y="1450"/>
                  </a:lnTo>
                  <a:lnTo>
                    <a:pt x="1472" y="1456"/>
                  </a:lnTo>
                  <a:lnTo>
                    <a:pt x="1472" y="1450"/>
                  </a:lnTo>
                  <a:lnTo>
                    <a:pt x="1472" y="1456"/>
                  </a:lnTo>
                  <a:lnTo>
                    <a:pt x="1477" y="1456"/>
                  </a:lnTo>
                  <a:lnTo>
                    <a:pt x="1477" y="1450"/>
                  </a:lnTo>
                  <a:lnTo>
                    <a:pt x="1477" y="1456"/>
                  </a:lnTo>
                  <a:lnTo>
                    <a:pt x="1483" y="1456"/>
                  </a:lnTo>
                  <a:lnTo>
                    <a:pt x="1489" y="1456"/>
                  </a:lnTo>
                  <a:lnTo>
                    <a:pt x="1494" y="1456"/>
                  </a:lnTo>
                  <a:lnTo>
                    <a:pt x="1500" y="1456"/>
                  </a:lnTo>
                  <a:lnTo>
                    <a:pt x="1505" y="1456"/>
                  </a:lnTo>
                  <a:lnTo>
                    <a:pt x="1511" y="1456"/>
                  </a:lnTo>
                  <a:lnTo>
                    <a:pt x="1516" y="1456"/>
                  </a:lnTo>
                  <a:lnTo>
                    <a:pt x="1522" y="1456"/>
                  </a:lnTo>
                  <a:lnTo>
                    <a:pt x="1527" y="1456"/>
                  </a:lnTo>
                  <a:lnTo>
                    <a:pt x="1533" y="1456"/>
                  </a:lnTo>
                  <a:lnTo>
                    <a:pt x="1538" y="1456"/>
                  </a:lnTo>
                  <a:lnTo>
                    <a:pt x="1538" y="1445"/>
                  </a:lnTo>
                  <a:lnTo>
                    <a:pt x="1538" y="1456"/>
                  </a:lnTo>
                  <a:lnTo>
                    <a:pt x="1544" y="1456"/>
                  </a:lnTo>
                  <a:lnTo>
                    <a:pt x="1549" y="1456"/>
                  </a:lnTo>
                  <a:lnTo>
                    <a:pt x="1555" y="1456"/>
                  </a:lnTo>
                  <a:lnTo>
                    <a:pt x="1555" y="1450"/>
                  </a:lnTo>
                  <a:lnTo>
                    <a:pt x="1555" y="1456"/>
                  </a:lnTo>
                  <a:lnTo>
                    <a:pt x="1561" y="1456"/>
                  </a:lnTo>
                  <a:lnTo>
                    <a:pt x="1561" y="1450"/>
                  </a:lnTo>
                  <a:lnTo>
                    <a:pt x="1561" y="1456"/>
                  </a:lnTo>
                  <a:lnTo>
                    <a:pt x="1566" y="1456"/>
                  </a:lnTo>
                  <a:lnTo>
                    <a:pt x="1566" y="1450"/>
                  </a:lnTo>
                  <a:lnTo>
                    <a:pt x="1566" y="1456"/>
                  </a:lnTo>
                  <a:lnTo>
                    <a:pt x="1572" y="1456"/>
                  </a:lnTo>
                  <a:lnTo>
                    <a:pt x="1577" y="1456"/>
                  </a:lnTo>
                  <a:lnTo>
                    <a:pt x="1583" y="1456"/>
                  </a:lnTo>
                  <a:lnTo>
                    <a:pt x="1588" y="1456"/>
                  </a:lnTo>
                  <a:lnTo>
                    <a:pt x="1594" y="1456"/>
                  </a:lnTo>
                  <a:lnTo>
                    <a:pt x="1599" y="1456"/>
                  </a:lnTo>
                  <a:lnTo>
                    <a:pt x="1605" y="1456"/>
                  </a:lnTo>
                  <a:lnTo>
                    <a:pt x="1605" y="1450"/>
                  </a:lnTo>
                  <a:lnTo>
                    <a:pt x="1605" y="1456"/>
                  </a:lnTo>
                  <a:lnTo>
                    <a:pt x="1610" y="1456"/>
                  </a:lnTo>
                  <a:lnTo>
                    <a:pt x="1616" y="1456"/>
                  </a:lnTo>
                  <a:lnTo>
                    <a:pt x="1616" y="1450"/>
                  </a:lnTo>
                  <a:lnTo>
                    <a:pt x="1621" y="1450"/>
                  </a:lnTo>
                  <a:lnTo>
                    <a:pt x="1621" y="1456"/>
                  </a:lnTo>
                  <a:lnTo>
                    <a:pt x="1621" y="1450"/>
                  </a:lnTo>
                  <a:lnTo>
                    <a:pt x="1621" y="1456"/>
                  </a:lnTo>
                  <a:lnTo>
                    <a:pt x="1627" y="1456"/>
                  </a:lnTo>
                  <a:lnTo>
                    <a:pt x="1632" y="1456"/>
                  </a:lnTo>
                  <a:lnTo>
                    <a:pt x="1632" y="1450"/>
                  </a:lnTo>
                  <a:lnTo>
                    <a:pt x="1632" y="1456"/>
                  </a:lnTo>
                  <a:lnTo>
                    <a:pt x="1638" y="1450"/>
                  </a:lnTo>
                  <a:lnTo>
                    <a:pt x="1638" y="1456"/>
                  </a:lnTo>
                  <a:lnTo>
                    <a:pt x="1638" y="1450"/>
                  </a:lnTo>
                  <a:lnTo>
                    <a:pt x="1638" y="1456"/>
                  </a:lnTo>
                  <a:lnTo>
                    <a:pt x="1644" y="1456"/>
                  </a:lnTo>
                  <a:lnTo>
                    <a:pt x="1644" y="1450"/>
                  </a:lnTo>
                  <a:lnTo>
                    <a:pt x="1644" y="1456"/>
                  </a:lnTo>
                  <a:lnTo>
                    <a:pt x="1649" y="1456"/>
                  </a:lnTo>
                  <a:lnTo>
                    <a:pt x="1649" y="1450"/>
                  </a:lnTo>
                  <a:lnTo>
                    <a:pt x="1649" y="1456"/>
                  </a:lnTo>
                  <a:lnTo>
                    <a:pt x="1655" y="1456"/>
                  </a:lnTo>
                  <a:lnTo>
                    <a:pt x="1655" y="1439"/>
                  </a:lnTo>
                  <a:lnTo>
                    <a:pt x="1660" y="1439"/>
                  </a:lnTo>
                  <a:lnTo>
                    <a:pt x="1660" y="1456"/>
                  </a:lnTo>
                  <a:lnTo>
                    <a:pt x="1660" y="1439"/>
                  </a:lnTo>
                  <a:lnTo>
                    <a:pt x="1660" y="1456"/>
                  </a:lnTo>
                  <a:lnTo>
                    <a:pt x="1666" y="1456"/>
                  </a:lnTo>
                  <a:lnTo>
                    <a:pt x="1666" y="1434"/>
                  </a:lnTo>
                  <a:lnTo>
                    <a:pt x="1666" y="1450"/>
                  </a:lnTo>
                  <a:lnTo>
                    <a:pt x="1671" y="1456"/>
                  </a:lnTo>
                  <a:lnTo>
                    <a:pt x="1677" y="1456"/>
                  </a:lnTo>
                  <a:lnTo>
                    <a:pt x="1682" y="1456"/>
                  </a:lnTo>
                  <a:lnTo>
                    <a:pt x="1688" y="1456"/>
                  </a:lnTo>
                  <a:lnTo>
                    <a:pt x="1693" y="1456"/>
                  </a:lnTo>
                  <a:lnTo>
                    <a:pt x="1693" y="1450"/>
                  </a:lnTo>
                  <a:lnTo>
                    <a:pt x="1693" y="1456"/>
                  </a:lnTo>
                  <a:lnTo>
                    <a:pt x="1699" y="1456"/>
                  </a:lnTo>
                  <a:lnTo>
                    <a:pt x="1704" y="1456"/>
                  </a:lnTo>
                  <a:lnTo>
                    <a:pt x="1704" y="1450"/>
                  </a:lnTo>
                  <a:lnTo>
                    <a:pt x="1704" y="1456"/>
                  </a:lnTo>
                  <a:lnTo>
                    <a:pt x="1710" y="1456"/>
                  </a:lnTo>
                  <a:lnTo>
                    <a:pt x="1715" y="1456"/>
                  </a:lnTo>
                  <a:lnTo>
                    <a:pt x="1715" y="1445"/>
                  </a:lnTo>
                  <a:lnTo>
                    <a:pt x="1715" y="1456"/>
                  </a:lnTo>
                  <a:lnTo>
                    <a:pt x="1721" y="1456"/>
                  </a:lnTo>
                  <a:lnTo>
                    <a:pt x="1721" y="1450"/>
                  </a:lnTo>
                  <a:lnTo>
                    <a:pt x="1721" y="1456"/>
                  </a:lnTo>
                  <a:lnTo>
                    <a:pt x="1727" y="1456"/>
                  </a:lnTo>
                  <a:lnTo>
                    <a:pt x="1732" y="1456"/>
                  </a:lnTo>
                  <a:lnTo>
                    <a:pt x="1732" y="1450"/>
                  </a:lnTo>
                  <a:lnTo>
                    <a:pt x="1738" y="1445"/>
                  </a:lnTo>
                  <a:lnTo>
                    <a:pt x="1738" y="1456"/>
                  </a:lnTo>
                  <a:lnTo>
                    <a:pt x="1738" y="1445"/>
                  </a:lnTo>
                  <a:lnTo>
                    <a:pt x="1738" y="1456"/>
                  </a:lnTo>
                  <a:lnTo>
                    <a:pt x="1743" y="1456"/>
                  </a:lnTo>
                  <a:lnTo>
                    <a:pt x="1749" y="1456"/>
                  </a:lnTo>
                  <a:lnTo>
                    <a:pt x="1749" y="1450"/>
                  </a:lnTo>
                  <a:lnTo>
                    <a:pt x="1749" y="1456"/>
                  </a:lnTo>
                  <a:lnTo>
                    <a:pt x="1754" y="1456"/>
                  </a:lnTo>
                  <a:lnTo>
                    <a:pt x="1754" y="1450"/>
                  </a:lnTo>
                  <a:lnTo>
                    <a:pt x="1754" y="1456"/>
                  </a:lnTo>
                  <a:lnTo>
                    <a:pt x="1760" y="1456"/>
                  </a:lnTo>
                  <a:lnTo>
                    <a:pt x="1765" y="1456"/>
                  </a:lnTo>
                  <a:lnTo>
                    <a:pt x="1771" y="1456"/>
                  </a:lnTo>
                  <a:lnTo>
                    <a:pt x="1776" y="1456"/>
                  </a:lnTo>
                  <a:lnTo>
                    <a:pt x="1782" y="1456"/>
                  </a:lnTo>
                  <a:lnTo>
                    <a:pt x="1787" y="1456"/>
                  </a:lnTo>
                  <a:lnTo>
                    <a:pt x="1787" y="1445"/>
                  </a:lnTo>
                  <a:lnTo>
                    <a:pt x="1793" y="1445"/>
                  </a:lnTo>
                  <a:lnTo>
                    <a:pt x="1793" y="1456"/>
                  </a:lnTo>
                  <a:lnTo>
                    <a:pt x="1793" y="1445"/>
                  </a:lnTo>
                  <a:lnTo>
                    <a:pt x="1793" y="1450"/>
                  </a:lnTo>
                  <a:lnTo>
                    <a:pt x="1799" y="1456"/>
                  </a:lnTo>
                  <a:lnTo>
                    <a:pt x="1804" y="1456"/>
                  </a:lnTo>
                  <a:lnTo>
                    <a:pt x="1810" y="1456"/>
                  </a:lnTo>
                  <a:lnTo>
                    <a:pt x="1815" y="1456"/>
                  </a:lnTo>
                  <a:lnTo>
                    <a:pt x="1821" y="1450"/>
                  </a:lnTo>
                  <a:lnTo>
                    <a:pt x="1821" y="1456"/>
                  </a:lnTo>
                  <a:lnTo>
                    <a:pt x="1821" y="1450"/>
                  </a:lnTo>
                  <a:lnTo>
                    <a:pt x="1821" y="1456"/>
                  </a:lnTo>
                  <a:lnTo>
                    <a:pt x="1826" y="1456"/>
                  </a:lnTo>
                  <a:lnTo>
                    <a:pt x="1832" y="1456"/>
                  </a:lnTo>
                  <a:lnTo>
                    <a:pt x="1837" y="1456"/>
                  </a:lnTo>
                  <a:lnTo>
                    <a:pt x="1837" y="1423"/>
                  </a:lnTo>
                  <a:lnTo>
                    <a:pt x="1843" y="1417"/>
                  </a:lnTo>
                  <a:lnTo>
                    <a:pt x="1843" y="1456"/>
                  </a:lnTo>
                  <a:lnTo>
                    <a:pt x="1843" y="1417"/>
                  </a:lnTo>
                  <a:lnTo>
                    <a:pt x="1843" y="1450"/>
                  </a:lnTo>
                  <a:lnTo>
                    <a:pt x="1848" y="1439"/>
                  </a:lnTo>
                  <a:lnTo>
                    <a:pt x="1848" y="1456"/>
                  </a:lnTo>
                  <a:lnTo>
                    <a:pt x="1848" y="1389"/>
                  </a:lnTo>
                  <a:lnTo>
                    <a:pt x="1848" y="1456"/>
                  </a:lnTo>
                  <a:lnTo>
                    <a:pt x="1854" y="1450"/>
                  </a:lnTo>
                  <a:lnTo>
                    <a:pt x="1854" y="1456"/>
                  </a:lnTo>
                  <a:lnTo>
                    <a:pt x="1854" y="1439"/>
                  </a:lnTo>
                  <a:lnTo>
                    <a:pt x="1854" y="1456"/>
                  </a:lnTo>
                  <a:lnTo>
                    <a:pt x="1859" y="1456"/>
                  </a:lnTo>
                  <a:lnTo>
                    <a:pt x="1859" y="1445"/>
                  </a:lnTo>
                  <a:lnTo>
                    <a:pt x="1859" y="1456"/>
                  </a:lnTo>
                  <a:lnTo>
                    <a:pt x="1865" y="1456"/>
                  </a:lnTo>
                  <a:lnTo>
                    <a:pt x="1865" y="1445"/>
                  </a:lnTo>
                  <a:lnTo>
                    <a:pt x="1865" y="1450"/>
                  </a:lnTo>
                  <a:lnTo>
                    <a:pt x="1870" y="1450"/>
                  </a:lnTo>
                  <a:lnTo>
                    <a:pt x="1870" y="1456"/>
                  </a:lnTo>
                  <a:lnTo>
                    <a:pt x="1870" y="1450"/>
                  </a:lnTo>
                  <a:lnTo>
                    <a:pt x="1870" y="1456"/>
                  </a:lnTo>
                  <a:lnTo>
                    <a:pt x="1876" y="1456"/>
                  </a:lnTo>
                  <a:lnTo>
                    <a:pt x="1882" y="1456"/>
                  </a:lnTo>
                  <a:lnTo>
                    <a:pt x="1887" y="1456"/>
                  </a:lnTo>
                  <a:lnTo>
                    <a:pt x="1893" y="1456"/>
                  </a:lnTo>
                  <a:lnTo>
                    <a:pt x="1898" y="1456"/>
                  </a:lnTo>
                  <a:lnTo>
                    <a:pt x="1904" y="1456"/>
                  </a:lnTo>
                  <a:lnTo>
                    <a:pt x="1904" y="1445"/>
                  </a:lnTo>
                  <a:lnTo>
                    <a:pt x="1904" y="1450"/>
                  </a:lnTo>
                  <a:lnTo>
                    <a:pt x="1909" y="1456"/>
                  </a:lnTo>
                  <a:lnTo>
                    <a:pt x="1915" y="1445"/>
                  </a:lnTo>
                  <a:lnTo>
                    <a:pt x="1915" y="1456"/>
                  </a:lnTo>
                  <a:lnTo>
                    <a:pt x="1915" y="1428"/>
                  </a:lnTo>
                  <a:lnTo>
                    <a:pt x="1915" y="1450"/>
                  </a:lnTo>
                  <a:lnTo>
                    <a:pt x="1920" y="1450"/>
                  </a:lnTo>
                  <a:lnTo>
                    <a:pt x="1920" y="1456"/>
                  </a:lnTo>
                  <a:lnTo>
                    <a:pt x="1920" y="1450"/>
                  </a:lnTo>
                  <a:lnTo>
                    <a:pt x="1920" y="1456"/>
                  </a:lnTo>
                  <a:lnTo>
                    <a:pt x="1926" y="1456"/>
                  </a:lnTo>
                  <a:lnTo>
                    <a:pt x="1926" y="1450"/>
                  </a:lnTo>
                  <a:lnTo>
                    <a:pt x="1926" y="1456"/>
                  </a:lnTo>
                  <a:lnTo>
                    <a:pt x="1931" y="1456"/>
                  </a:lnTo>
                  <a:lnTo>
                    <a:pt x="1937" y="1456"/>
                  </a:lnTo>
                  <a:lnTo>
                    <a:pt x="1942" y="1456"/>
                  </a:lnTo>
                  <a:lnTo>
                    <a:pt x="1948" y="1456"/>
                  </a:lnTo>
                  <a:lnTo>
                    <a:pt x="1953" y="1445"/>
                  </a:lnTo>
                  <a:lnTo>
                    <a:pt x="1953" y="1456"/>
                  </a:lnTo>
                  <a:lnTo>
                    <a:pt x="1953" y="1439"/>
                  </a:lnTo>
                  <a:lnTo>
                    <a:pt x="1953" y="1456"/>
                  </a:lnTo>
                  <a:lnTo>
                    <a:pt x="1959" y="1456"/>
                  </a:lnTo>
                  <a:lnTo>
                    <a:pt x="1959" y="1450"/>
                  </a:lnTo>
                  <a:lnTo>
                    <a:pt x="1965" y="1450"/>
                  </a:lnTo>
                  <a:lnTo>
                    <a:pt x="1965" y="1456"/>
                  </a:lnTo>
                  <a:lnTo>
                    <a:pt x="1965" y="1356"/>
                  </a:lnTo>
                  <a:lnTo>
                    <a:pt x="1965" y="1423"/>
                  </a:lnTo>
                  <a:lnTo>
                    <a:pt x="1970" y="1423"/>
                  </a:lnTo>
                  <a:lnTo>
                    <a:pt x="1970" y="1450"/>
                  </a:lnTo>
                  <a:lnTo>
                    <a:pt x="1970" y="1412"/>
                  </a:lnTo>
                  <a:lnTo>
                    <a:pt x="1970" y="1434"/>
                  </a:lnTo>
                  <a:lnTo>
                    <a:pt x="1976" y="1428"/>
                  </a:lnTo>
                  <a:lnTo>
                    <a:pt x="1976" y="1456"/>
                  </a:lnTo>
                  <a:lnTo>
                    <a:pt x="1976" y="1428"/>
                  </a:lnTo>
                  <a:lnTo>
                    <a:pt x="1976" y="1456"/>
                  </a:lnTo>
                  <a:lnTo>
                    <a:pt x="1981" y="1456"/>
                  </a:lnTo>
                  <a:lnTo>
                    <a:pt x="1981" y="1450"/>
                  </a:lnTo>
                  <a:lnTo>
                    <a:pt x="1981" y="1456"/>
                  </a:lnTo>
                  <a:lnTo>
                    <a:pt x="1987" y="1456"/>
                  </a:lnTo>
                  <a:lnTo>
                    <a:pt x="1992" y="1456"/>
                  </a:lnTo>
                  <a:lnTo>
                    <a:pt x="1992" y="1450"/>
                  </a:lnTo>
                  <a:lnTo>
                    <a:pt x="1992" y="1456"/>
                  </a:lnTo>
                  <a:lnTo>
                    <a:pt x="1998" y="1456"/>
                  </a:lnTo>
                  <a:lnTo>
                    <a:pt x="2003" y="1450"/>
                  </a:lnTo>
                  <a:lnTo>
                    <a:pt x="2003" y="1456"/>
                  </a:lnTo>
                  <a:lnTo>
                    <a:pt x="2003" y="1445"/>
                  </a:lnTo>
                  <a:lnTo>
                    <a:pt x="2003" y="1456"/>
                  </a:lnTo>
                  <a:lnTo>
                    <a:pt x="2009" y="1456"/>
                  </a:lnTo>
                  <a:lnTo>
                    <a:pt x="2014" y="1456"/>
                  </a:lnTo>
                  <a:lnTo>
                    <a:pt x="2020" y="1456"/>
                  </a:lnTo>
                  <a:lnTo>
                    <a:pt x="2020" y="1450"/>
                  </a:lnTo>
                  <a:lnTo>
                    <a:pt x="2020" y="1456"/>
                  </a:lnTo>
                  <a:lnTo>
                    <a:pt x="2025" y="1456"/>
                  </a:lnTo>
                  <a:lnTo>
                    <a:pt x="2031" y="1456"/>
                  </a:lnTo>
                  <a:lnTo>
                    <a:pt x="2036" y="1456"/>
                  </a:lnTo>
                  <a:lnTo>
                    <a:pt x="2042" y="1456"/>
                  </a:lnTo>
                  <a:lnTo>
                    <a:pt x="2042" y="1450"/>
                  </a:lnTo>
                  <a:lnTo>
                    <a:pt x="2042" y="1456"/>
                  </a:lnTo>
                  <a:lnTo>
                    <a:pt x="2048" y="1456"/>
                  </a:lnTo>
                  <a:lnTo>
                    <a:pt x="2053" y="1456"/>
                  </a:lnTo>
                  <a:lnTo>
                    <a:pt x="2059" y="1456"/>
                  </a:lnTo>
                  <a:lnTo>
                    <a:pt x="2064" y="1456"/>
                  </a:lnTo>
                  <a:lnTo>
                    <a:pt x="2064" y="1450"/>
                  </a:lnTo>
                  <a:lnTo>
                    <a:pt x="2064" y="1456"/>
                  </a:lnTo>
                  <a:lnTo>
                    <a:pt x="2070" y="1456"/>
                  </a:lnTo>
                  <a:lnTo>
                    <a:pt x="2075" y="1456"/>
                  </a:lnTo>
                  <a:lnTo>
                    <a:pt x="2081" y="1456"/>
                  </a:lnTo>
                  <a:lnTo>
                    <a:pt x="2086" y="1456"/>
                  </a:lnTo>
                  <a:lnTo>
                    <a:pt x="2092" y="1456"/>
                  </a:lnTo>
                  <a:lnTo>
                    <a:pt x="2097" y="1456"/>
                  </a:lnTo>
                  <a:lnTo>
                    <a:pt x="2103" y="1456"/>
                  </a:lnTo>
                  <a:lnTo>
                    <a:pt x="2108" y="1456"/>
                  </a:lnTo>
                  <a:lnTo>
                    <a:pt x="2114" y="1456"/>
                  </a:lnTo>
                  <a:lnTo>
                    <a:pt x="2120" y="1456"/>
                  </a:lnTo>
                  <a:lnTo>
                    <a:pt x="2120" y="1450"/>
                  </a:lnTo>
                  <a:lnTo>
                    <a:pt x="2125" y="1439"/>
                  </a:lnTo>
                  <a:lnTo>
                    <a:pt x="2125" y="1456"/>
                  </a:lnTo>
                  <a:lnTo>
                    <a:pt x="2125" y="1439"/>
                  </a:lnTo>
                  <a:lnTo>
                    <a:pt x="2125" y="1456"/>
                  </a:lnTo>
                  <a:lnTo>
                    <a:pt x="2131" y="1456"/>
                  </a:lnTo>
                  <a:lnTo>
                    <a:pt x="2136" y="1456"/>
                  </a:lnTo>
                  <a:lnTo>
                    <a:pt x="2142" y="1456"/>
                  </a:lnTo>
                  <a:lnTo>
                    <a:pt x="2147" y="1456"/>
                  </a:lnTo>
                  <a:lnTo>
                    <a:pt x="2147" y="1445"/>
                  </a:lnTo>
                  <a:lnTo>
                    <a:pt x="2153" y="1450"/>
                  </a:lnTo>
                  <a:lnTo>
                    <a:pt x="2153" y="1428"/>
                  </a:lnTo>
                  <a:lnTo>
                    <a:pt x="2153" y="1450"/>
                  </a:lnTo>
                  <a:lnTo>
                    <a:pt x="2158" y="1450"/>
                  </a:lnTo>
                  <a:lnTo>
                    <a:pt x="2158" y="1456"/>
                  </a:lnTo>
                  <a:lnTo>
                    <a:pt x="2158" y="1450"/>
                  </a:lnTo>
                  <a:lnTo>
                    <a:pt x="2164" y="1450"/>
                  </a:lnTo>
                  <a:lnTo>
                    <a:pt x="2164" y="1456"/>
                  </a:lnTo>
                  <a:lnTo>
                    <a:pt x="2164" y="1450"/>
                  </a:lnTo>
                  <a:lnTo>
                    <a:pt x="2164" y="1456"/>
                  </a:lnTo>
                  <a:lnTo>
                    <a:pt x="2169" y="1456"/>
                  </a:lnTo>
                  <a:lnTo>
                    <a:pt x="2175" y="1456"/>
                  </a:lnTo>
                  <a:lnTo>
                    <a:pt x="2180" y="1456"/>
                  </a:lnTo>
                  <a:lnTo>
                    <a:pt x="2186" y="1456"/>
                  </a:lnTo>
                  <a:lnTo>
                    <a:pt x="2191" y="1456"/>
                  </a:lnTo>
                  <a:lnTo>
                    <a:pt x="2191" y="1439"/>
                  </a:lnTo>
                  <a:lnTo>
                    <a:pt x="2191" y="1456"/>
                  </a:lnTo>
                  <a:lnTo>
                    <a:pt x="2197" y="1456"/>
                  </a:lnTo>
                  <a:lnTo>
                    <a:pt x="2203" y="1456"/>
                  </a:lnTo>
                  <a:lnTo>
                    <a:pt x="2203" y="1450"/>
                  </a:lnTo>
                  <a:lnTo>
                    <a:pt x="2203" y="1456"/>
                  </a:lnTo>
                  <a:lnTo>
                    <a:pt x="2208" y="1456"/>
                  </a:lnTo>
                  <a:lnTo>
                    <a:pt x="2208" y="1428"/>
                  </a:lnTo>
                  <a:lnTo>
                    <a:pt x="2208" y="1434"/>
                  </a:lnTo>
                  <a:lnTo>
                    <a:pt x="2214" y="1445"/>
                  </a:lnTo>
                  <a:lnTo>
                    <a:pt x="2214" y="1456"/>
                  </a:lnTo>
                  <a:lnTo>
                    <a:pt x="2214" y="1439"/>
                  </a:lnTo>
                  <a:lnTo>
                    <a:pt x="2214" y="1456"/>
                  </a:lnTo>
                  <a:lnTo>
                    <a:pt x="2219" y="1456"/>
                  </a:lnTo>
                  <a:lnTo>
                    <a:pt x="2219" y="1450"/>
                  </a:lnTo>
                  <a:lnTo>
                    <a:pt x="2219" y="1456"/>
                  </a:lnTo>
                  <a:lnTo>
                    <a:pt x="2225" y="1456"/>
                  </a:lnTo>
                  <a:lnTo>
                    <a:pt x="2230" y="1456"/>
                  </a:lnTo>
                  <a:lnTo>
                    <a:pt x="2236" y="1456"/>
                  </a:lnTo>
                  <a:lnTo>
                    <a:pt x="2236" y="1445"/>
                  </a:lnTo>
                  <a:lnTo>
                    <a:pt x="2236" y="1456"/>
                  </a:lnTo>
                  <a:lnTo>
                    <a:pt x="2241" y="1456"/>
                  </a:lnTo>
                  <a:lnTo>
                    <a:pt x="2247" y="1456"/>
                  </a:lnTo>
                  <a:lnTo>
                    <a:pt x="2247" y="1423"/>
                  </a:lnTo>
                  <a:lnTo>
                    <a:pt x="2247" y="1428"/>
                  </a:lnTo>
                  <a:lnTo>
                    <a:pt x="2252" y="1434"/>
                  </a:lnTo>
                  <a:lnTo>
                    <a:pt x="2252" y="1456"/>
                  </a:lnTo>
                  <a:lnTo>
                    <a:pt x="2252" y="1412"/>
                  </a:lnTo>
                  <a:lnTo>
                    <a:pt x="2252" y="1456"/>
                  </a:lnTo>
                  <a:lnTo>
                    <a:pt x="2258" y="1450"/>
                  </a:lnTo>
                  <a:lnTo>
                    <a:pt x="2258" y="1456"/>
                  </a:lnTo>
                  <a:lnTo>
                    <a:pt x="2258" y="1445"/>
                  </a:lnTo>
                  <a:lnTo>
                    <a:pt x="2258" y="1450"/>
                  </a:lnTo>
                  <a:lnTo>
                    <a:pt x="2263" y="1456"/>
                  </a:lnTo>
                  <a:lnTo>
                    <a:pt x="2263" y="1445"/>
                  </a:lnTo>
                  <a:lnTo>
                    <a:pt x="2269" y="1439"/>
                  </a:lnTo>
                  <a:lnTo>
                    <a:pt x="2269" y="1456"/>
                  </a:lnTo>
                  <a:lnTo>
                    <a:pt x="2269" y="1439"/>
                  </a:lnTo>
                  <a:lnTo>
                    <a:pt x="2269" y="1456"/>
                  </a:lnTo>
                  <a:lnTo>
                    <a:pt x="2274" y="1456"/>
                  </a:lnTo>
                  <a:lnTo>
                    <a:pt x="2280" y="1456"/>
                  </a:lnTo>
                  <a:lnTo>
                    <a:pt x="2280" y="1450"/>
                  </a:lnTo>
                  <a:lnTo>
                    <a:pt x="2280" y="1456"/>
                  </a:lnTo>
                  <a:lnTo>
                    <a:pt x="2286" y="1456"/>
                  </a:lnTo>
                  <a:lnTo>
                    <a:pt x="2286" y="1445"/>
                  </a:lnTo>
                  <a:lnTo>
                    <a:pt x="2286" y="1456"/>
                  </a:lnTo>
                  <a:lnTo>
                    <a:pt x="2291" y="1456"/>
                  </a:lnTo>
                  <a:lnTo>
                    <a:pt x="2297" y="1456"/>
                  </a:lnTo>
                  <a:lnTo>
                    <a:pt x="2297" y="1439"/>
                  </a:lnTo>
                  <a:lnTo>
                    <a:pt x="2297" y="1456"/>
                  </a:lnTo>
                  <a:lnTo>
                    <a:pt x="2302" y="1450"/>
                  </a:lnTo>
                  <a:lnTo>
                    <a:pt x="2302" y="1456"/>
                  </a:lnTo>
                  <a:lnTo>
                    <a:pt x="2302" y="1450"/>
                  </a:lnTo>
                  <a:lnTo>
                    <a:pt x="2302" y="1456"/>
                  </a:lnTo>
                  <a:lnTo>
                    <a:pt x="2308" y="1456"/>
                  </a:lnTo>
                  <a:lnTo>
                    <a:pt x="2308" y="1401"/>
                  </a:lnTo>
                  <a:lnTo>
                    <a:pt x="2308" y="1417"/>
                  </a:lnTo>
                  <a:lnTo>
                    <a:pt x="2313" y="1417"/>
                  </a:lnTo>
                  <a:lnTo>
                    <a:pt x="2313" y="1450"/>
                  </a:lnTo>
                  <a:lnTo>
                    <a:pt x="2313" y="1401"/>
                  </a:lnTo>
                  <a:lnTo>
                    <a:pt x="2313" y="1450"/>
                  </a:lnTo>
                  <a:lnTo>
                    <a:pt x="2319" y="1450"/>
                  </a:lnTo>
                  <a:lnTo>
                    <a:pt x="2319" y="1456"/>
                  </a:lnTo>
                  <a:lnTo>
                    <a:pt x="2319" y="1445"/>
                  </a:lnTo>
                  <a:lnTo>
                    <a:pt x="2319" y="1456"/>
                  </a:lnTo>
                  <a:lnTo>
                    <a:pt x="2324" y="1456"/>
                  </a:lnTo>
                  <a:lnTo>
                    <a:pt x="2330" y="1456"/>
                  </a:lnTo>
                  <a:lnTo>
                    <a:pt x="2335" y="1456"/>
                  </a:lnTo>
                  <a:lnTo>
                    <a:pt x="2335" y="1450"/>
                  </a:lnTo>
                  <a:lnTo>
                    <a:pt x="2335" y="1456"/>
                  </a:lnTo>
                  <a:lnTo>
                    <a:pt x="2341" y="1456"/>
                  </a:lnTo>
                  <a:lnTo>
                    <a:pt x="2346" y="1450"/>
                  </a:lnTo>
                  <a:lnTo>
                    <a:pt x="2346" y="1456"/>
                  </a:lnTo>
                  <a:lnTo>
                    <a:pt x="2346" y="1450"/>
                  </a:lnTo>
                  <a:lnTo>
                    <a:pt x="2346" y="1456"/>
                  </a:lnTo>
                  <a:lnTo>
                    <a:pt x="2352" y="1456"/>
                  </a:lnTo>
                  <a:lnTo>
                    <a:pt x="2358" y="1456"/>
                  </a:lnTo>
                  <a:lnTo>
                    <a:pt x="2358" y="1445"/>
                  </a:lnTo>
                  <a:lnTo>
                    <a:pt x="2358" y="1450"/>
                  </a:lnTo>
                  <a:lnTo>
                    <a:pt x="2363" y="1456"/>
                  </a:lnTo>
                  <a:lnTo>
                    <a:pt x="2369" y="1456"/>
                  </a:lnTo>
                  <a:lnTo>
                    <a:pt x="2374" y="1456"/>
                  </a:lnTo>
                  <a:lnTo>
                    <a:pt x="2380" y="1456"/>
                  </a:lnTo>
                  <a:lnTo>
                    <a:pt x="2385" y="1456"/>
                  </a:lnTo>
                  <a:lnTo>
                    <a:pt x="2391" y="1450"/>
                  </a:lnTo>
                  <a:lnTo>
                    <a:pt x="2391" y="1456"/>
                  </a:lnTo>
                  <a:lnTo>
                    <a:pt x="2391" y="1450"/>
                  </a:lnTo>
                  <a:lnTo>
                    <a:pt x="2391" y="1456"/>
                  </a:lnTo>
                  <a:lnTo>
                    <a:pt x="2396" y="1456"/>
                  </a:lnTo>
                  <a:lnTo>
                    <a:pt x="2402" y="1456"/>
                  </a:lnTo>
                  <a:lnTo>
                    <a:pt x="2407" y="1456"/>
                  </a:lnTo>
                  <a:lnTo>
                    <a:pt x="2413" y="1456"/>
                  </a:lnTo>
                  <a:lnTo>
                    <a:pt x="2418" y="1456"/>
                  </a:lnTo>
                  <a:lnTo>
                    <a:pt x="2424" y="1456"/>
                  </a:lnTo>
                  <a:lnTo>
                    <a:pt x="2429" y="1456"/>
                  </a:lnTo>
                  <a:lnTo>
                    <a:pt x="2435" y="1456"/>
                  </a:lnTo>
                  <a:lnTo>
                    <a:pt x="2435" y="1450"/>
                  </a:lnTo>
                  <a:lnTo>
                    <a:pt x="2435" y="1456"/>
                  </a:lnTo>
                  <a:lnTo>
                    <a:pt x="2441" y="1456"/>
                  </a:lnTo>
                  <a:lnTo>
                    <a:pt x="2441" y="1450"/>
                  </a:lnTo>
                  <a:lnTo>
                    <a:pt x="2441" y="1456"/>
                  </a:lnTo>
                  <a:lnTo>
                    <a:pt x="2446" y="1456"/>
                  </a:lnTo>
                  <a:lnTo>
                    <a:pt x="2452" y="1456"/>
                  </a:lnTo>
                  <a:lnTo>
                    <a:pt x="2457" y="1456"/>
                  </a:lnTo>
                  <a:lnTo>
                    <a:pt x="2463" y="1450"/>
                  </a:lnTo>
                  <a:lnTo>
                    <a:pt x="2463" y="1456"/>
                  </a:lnTo>
                  <a:lnTo>
                    <a:pt x="2463" y="1445"/>
                  </a:lnTo>
                  <a:lnTo>
                    <a:pt x="2463" y="1450"/>
                  </a:lnTo>
                  <a:lnTo>
                    <a:pt x="2468" y="1450"/>
                  </a:lnTo>
                  <a:lnTo>
                    <a:pt x="2468" y="1456"/>
                  </a:lnTo>
                  <a:lnTo>
                    <a:pt x="2468" y="1450"/>
                  </a:lnTo>
                  <a:lnTo>
                    <a:pt x="2468" y="1456"/>
                  </a:lnTo>
                  <a:lnTo>
                    <a:pt x="2474" y="1456"/>
                  </a:lnTo>
                  <a:lnTo>
                    <a:pt x="2479" y="1456"/>
                  </a:lnTo>
                  <a:lnTo>
                    <a:pt x="2485" y="1456"/>
                  </a:lnTo>
                  <a:lnTo>
                    <a:pt x="2490" y="1456"/>
                  </a:lnTo>
                  <a:lnTo>
                    <a:pt x="2490" y="1450"/>
                  </a:lnTo>
                  <a:lnTo>
                    <a:pt x="2490" y="1456"/>
                  </a:lnTo>
                  <a:lnTo>
                    <a:pt x="2496" y="1456"/>
                  </a:lnTo>
                  <a:lnTo>
                    <a:pt x="2496" y="1450"/>
                  </a:lnTo>
                  <a:lnTo>
                    <a:pt x="2496" y="1456"/>
                  </a:lnTo>
                  <a:lnTo>
                    <a:pt x="2501" y="1456"/>
                  </a:lnTo>
                  <a:lnTo>
                    <a:pt x="2507" y="1456"/>
                  </a:lnTo>
                  <a:lnTo>
                    <a:pt x="2512" y="1456"/>
                  </a:lnTo>
                  <a:lnTo>
                    <a:pt x="2512" y="1450"/>
                  </a:lnTo>
                  <a:lnTo>
                    <a:pt x="2512" y="1456"/>
                  </a:lnTo>
                  <a:lnTo>
                    <a:pt x="2518" y="1456"/>
                  </a:lnTo>
                  <a:lnTo>
                    <a:pt x="2524" y="1456"/>
                  </a:lnTo>
                  <a:lnTo>
                    <a:pt x="2529" y="1456"/>
                  </a:lnTo>
                  <a:lnTo>
                    <a:pt x="2535" y="1456"/>
                  </a:lnTo>
                  <a:lnTo>
                    <a:pt x="2540" y="1456"/>
                  </a:lnTo>
                  <a:lnTo>
                    <a:pt x="2540" y="1450"/>
                  </a:lnTo>
                  <a:lnTo>
                    <a:pt x="2540" y="1456"/>
                  </a:lnTo>
                  <a:lnTo>
                    <a:pt x="2546" y="1456"/>
                  </a:lnTo>
                  <a:lnTo>
                    <a:pt x="2546" y="1445"/>
                  </a:lnTo>
                  <a:lnTo>
                    <a:pt x="2546" y="1456"/>
                  </a:lnTo>
                  <a:lnTo>
                    <a:pt x="2551" y="1450"/>
                  </a:lnTo>
                  <a:lnTo>
                    <a:pt x="2551" y="1456"/>
                  </a:lnTo>
                  <a:lnTo>
                    <a:pt x="2551" y="1445"/>
                  </a:lnTo>
                  <a:lnTo>
                    <a:pt x="2557" y="1456"/>
                  </a:lnTo>
                  <a:lnTo>
                    <a:pt x="2557" y="1450"/>
                  </a:lnTo>
                  <a:lnTo>
                    <a:pt x="2557" y="1456"/>
                  </a:lnTo>
                  <a:lnTo>
                    <a:pt x="2562" y="1456"/>
                  </a:lnTo>
                  <a:lnTo>
                    <a:pt x="2568" y="1456"/>
                  </a:lnTo>
                  <a:lnTo>
                    <a:pt x="2568" y="1445"/>
                  </a:lnTo>
                  <a:lnTo>
                    <a:pt x="2568" y="1456"/>
                  </a:lnTo>
                  <a:lnTo>
                    <a:pt x="2573" y="1456"/>
                  </a:lnTo>
                  <a:lnTo>
                    <a:pt x="2579" y="1456"/>
                  </a:lnTo>
                  <a:lnTo>
                    <a:pt x="2584" y="1456"/>
                  </a:lnTo>
                  <a:lnTo>
                    <a:pt x="2590" y="1456"/>
                  </a:lnTo>
                  <a:lnTo>
                    <a:pt x="2595" y="1450"/>
                  </a:lnTo>
                  <a:lnTo>
                    <a:pt x="2595" y="1456"/>
                  </a:lnTo>
                  <a:lnTo>
                    <a:pt x="2595" y="1450"/>
                  </a:lnTo>
                  <a:lnTo>
                    <a:pt x="2595" y="1456"/>
                  </a:lnTo>
                  <a:lnTo>
                    <a:pt x="2601" y="1456"/>
                  </a:lnTo>
                  <a:lnTo>
                    <a:pt x="2601" y="1450"/>
                  </a:lnTo>
                  <a:lnTo>
                    <a:pt x="2607" y="1456"/>
                  </a:lnTo>
                  <a:lnTo>
                    <a:pt x="2607" y="1445"/>
                  </a:lnTo>
                  <a:lnTo>
                    <a:pt x="2612" y="1439"/>
                  </a:lnTo>
                  <a:lnTo>
                    <a:pt x="2612" y="1456"/>
                  </a:lnTo>
                  <a:lnTo>
                    <a:pt x="2612" y="1439"/>
                  </a:lnTo>
                  <a:lnTo>
                    <a:pt x="2612" y="1456"/>
                  </a:lnTo>
                  <a:lnTo>
                    <a:pt x="2618" y="1456"/>
                  </a:lnTo>
                  <a:lnTo>
                    <a:pt x="2618" y="1450"/>
                  </a:lnTo>
                  <a:lnTo>
                    <a:pt x="2618" y="1456"/>
                  </a:lnTo>
                  <a:lnTo>
                    <a:pt x="2623" y="1456"/>
                  </a:lnTo>
                  <a:lnTo>
                    <a:pt x="2629" y="1456"/>
                  </a:lnTo>
                  <a:lnTo>
                    <a:pt x="2634" y="1456"/>
                  </a:lnTo>
                  <a:lnTo>
                    <a:pt x="2640" y="1456"/>
                  </a:lnTo>
                  <a:lnTo>
                    <a:pt x="2640" y="1450"/>
                  </a:lnTo>
                  <a:lnTo>
                    <a:pt x="2645" y="1445"/>
                  </a:lnTo>
                  <a:lnTo>
                    <a:pt x="2645" y="1456"/>
                  </a:lnTo>
                  <a:lnTo>
                    <a:pt x="2645" y="1434"/>
                  </a:lnTo>
                  <a:lnTo>
                    <a:pt x="2645" y="1450"/>
                  </a:lnTo>
                  <a:lnTo>
                    <a:pt x="2651" y="1450"/>
                  </a:lnTo>
                  <a:lnTo>
                    <a:pt x="2651" y="1456"/>
                  </a:lnTo>
                  <a:lnTo>
                    <a:pt x="2651" y="1450"/>
                  </a:lnTo>
                  <a:lnTo>
                    <a:pt x="2651" y="1456"/>
                  </a:lnTo>
                  <a:lnTo>
                    <a:pt x="2656" y="1456"/>
                  </a:lnTo>
                  <a:lnTo>
                    <a:pt x="2662" y="1456"/>
                  </a:lnTo>
                  <a:lnTo>
                    <a:pt x="2667" y="1456"/>
                  </a:lnTo>
                  <a:lnTo>
                    <a:pt x="2673" y="1456"/>
                  </a:lnTo>
                  <a:lnTo>
                    <a:pt x="2673" y="1450"/>
                  </a:lnTo>
                  <a:lnTo>
                    <a:pt x="2679" y="1450"/>
                  </a:lnTo>
                  <a:lnTo>
                    <a:pt x="2679" y="1456"/>
                  </a:lnTo>
                  <a:lnTo>
                    <a:pt x="2679" y="1450"/>
                  </a:lnTo>
                  <a:lnTo>
                    <a:pt x="2679" y="1456"/>
                  </a:lnTo>
                  <a:lnTo>
                    <a:pt x="2684" y="1456"/>
                  </a:lnTo>
                  <a:lnTo>
                    <a:pt x="2690" y="1456"/>
                  </a:lnTo>
                  <a:lnTo>
                    <a:pt x="2695" y="1456"/>
                  </a:lnTo>
                  <a:lnTo>
                    <a:pt x="2701" y="1456"/>
                  </a:lnTo>
                  <a:lnTo>
                    <a:pt x="2706" y="1456"/>
                  </a:lnTo>
                  <a:lnTo>
                    <a:pt x="2706" y="1450"/>
                  </a:lnTo>
                  <a:lnTo>
                    <a:pt x="2706" y="1456"/>
                  </a:lnTo>
                  <a:lnTo>
                    <a:pt x="2712" y="1456"/>
                  </a:lnTo>
                  <a:lnTo>
                    <a:pt x="2717" y="1456"/>
                  </a:lnTo>
                  <a:lnTo>
                    <a:pt x="2723" y="1456"/>
                  </a:lnTo>
                  <a:lnTo>
                    <a:pt x="2728" y="1456"/>
                  </a:lnTo>
                  <a:lnTo>
                    <a:pt x="2728" y="1450"/>
                  </a:lnTo>
                  <a:lnTo>
                    <a:pt x="2728" y="1456"/>
                  </a:lnTo>
                  <a:lnTo>
                    <a:pt x="2734" y="1456"/>
                  </a:lnTo>
                  <a:lnTo>
                    <a:pt x="2739" y="1456"/>
                  </a:lnTo>
                  <a:lnTo>
                    <a:pt x="2745" y="1456"/>
                  </a:lnTo>
                  <a:lnTo>
                    <a:pt x="2745" y="1450"/>
                  </a:lnTo>
                  <a:lnTo>
                    <a:pt x="2745" y="1456"/>
                  </a:lnTo>
                  <a:lnTo>
                    <a:pt x="2750" y="1456"/>
                  </a:lnTo>
                  <a:lnTo>
                    <a:pt x="2756" y="1456"/>
                  </a:lnTo>
                  <a:lnTo>
                    <a:pt x="2762" y="1456"/>
                  </a:lnTo>
                  <a:lnTo>
                    <a:pt x="2767" y="1456"/>
                  </a:lnTo>
                  <a:lnTo>
                    <a:pt x="2767" y="1434"/>
                  </a:lnTo>
                  <a:lnTo>
                    <a:pt x="2773" y="1428"/>
                  </a:lnTo>
                  <a:lnTo>
                    <a:pt x="2773" y="1456"/>
                  </a:lnTo>
                  <a:lnTo>
                    <a:pt x="2773" y="1406"/>
                  </a:lnTo>
                  <a:lnTo>
                    <a:pt x="2773" y="1439"/>
                  </a:lnTo>
                  <a:lnTo>
                    <a:pt x="2778" y="1434"/>
                  </a:lnTo>
                  <a:lnTo>
                    <a:pt x="2778" y="1450"/>
                  </a:lnTo>
                  <a:lnTo>
                    <a:pt x="2778" y="1395"/>
                  </a:lnTo>
                  <a:lnTo>
                    <a:pt x="2778" y="1439"/>
                  </a:lnTo>
                  <a:lnTo>
                    <a:pt x="2784" y="1445"/>
                  </a:lnTo>
                  <a:lnTo>
                    <a:pt x="2784" y="1456"/>
                  </a:lnTo>
                  <a:lnTo>
                    <a:pt x="2784" y="1445"/>
                  </a:lnTo>
                  <a:lnTo>
                    <a:pt x="2784" y="1450"/>
                  </a:lnTo>
                  <a:lnTo>
                    <a:pt x="2789" y="1450"/>
                  </a:lnTo>
                  <a:lnTo>
                    <a:pt x="2789" y="1456"/>
                  </a:lnTo>
                  <a:lnTo>
                    <a:pt x="2789" y="1450"/>
                  </a:lnTo>
                  <a:lnTo>
                    <a:pt x="2789" y="1456"/>
                  </a:lnTo>
                  <a:lnTo>
                    <a:pt x="2795" y="1456"/>
                  </a:lnTo>
                  <a:lnTo>
                    <a:pt x="2800" y="1456"/>
                  </a:lnTo>
                  <a:lnTo>
                    <a:pt x="2806" y="1456"/>
                  </a:lnTo>
                  <a:lnTo>
                    <a:pt x="2806" y="1450"/>
                  </a:lnTo>
                  <a:lnTo>
                    <a:pt x="2806" y="1456"/>
                  </a:lnTo>
                  <a:lnTo>
                    <a:pt x="2811" y="1456"/>
                  </a:lnTo>
                  <a:lnTo>
                    <a:pt x="2811" y="1450"/>
                  </a:lnTo>
                  <a:lnTo>
                    <a:pt x="2811" y="1456"/>
                  </a:lnTo>
                  <a:lnTo>
                    <a:pt x="2817" y="1456"/>
                  </a:lnTo>
                  <a:lnTo>
                    <a:pt x="2822" y="1456"/>
                  </a:lnTo>
                  <a:lnTo>
                    <a:pt x="2822" y="1450"/>
                  </a:lnTo>
                  <a:lnTo>
                    <a:pt x="2822" y="1456"/>
                  </a:lnTo>
                  <a:lnTo>
                    <a:pt x="2828" y="1456"/>
                  </a:lnTo>
                  <a:lnTo>
                    <a:pt x="2828" y="1450"/>
                  </a:lnTo>
                  <a:lnTo>
                    <a:pt x="2828" y="1456"/>
                  </a:lnTo>
                  <a:lnTo>
                    <a:pt x="2833" y="1450"/>
                  </a:lnTo>
                  <a:lnTo>
                    <a:pt x="2833" y="1456"/>
                  </a:lnTo>
                  <a:lnTo>
                    <a:pt x="2833" y="1445"/>
                  </a:lnTo>
                  <a:lnTo>
                    <a:pt x="2833" y="1456"/>
                  </a:lnTo>
                  <a:lnTo>
                    <a:pt x="2839" y="1456"/>
                  </a:lnTo>
                  <a:lnTo>
                    <a:pt x="2839" y="1450"/>
                  </a:lnTo>
                  <a:lnTo>
                    <a:pt x="2839" y="1456"/>
                  </a:lnTo>
                  <a:lnTo>
                    <a:pt x="2845" y="1456"/>
                  </a:lnTo>
                  <a:lnTo>
                    <a:pt x="2850" y="1456"/>
                  </a:lnTo>
                  <a:lnTo>
                    <a:pt x="2856" y="1456"/>
                  </a:lnTo>
                  <a:lnTo>
                    <a:pt x="2861" y="1456"/>
                  </a:lnTo>
                  <a:lnTo>
                    <a:pt x="2867" y="1456"/>
                  </a:lnTo>
                  <a:lnTo>
                    <a:pt x="2872" y="1456"/>
                  </a:lnTo>
                  <a:lnTo>
                    <a:pt x="2878" y="1456"/>
                  </a:lnTo>
                  <a:lnTo>
                    <a:pt x="2883" y="1456"/>
                  </a:lnTo>
                  <a:lnTo>
                    <a:pt x="2889" y="1456"/>
                  </a:lnTo>
                  <a:lnTo>
                    <a:pt x="2894" y="1456"/>
                  </a:lnTo>
                  <a:lnTo>
                    <a:pt x="2900" y="1456"/>
                  </a:lnTo>
                  <a:lnTo>
                    <a:pt x="2905" y="1456"/>
                  </a:lnTo>
                  <a:lnTo>
                    <a:pt x="2911" y="1456"/>
                  </a:lnTo>
                  <a:lnTo>
                    <a:pt x="2911" y="1450"/>
                  </a:lnTo>
                  <a:lnTo>
                    <a:pt x="2911" y="1456"/>
                  </a:lnTo>
                  <a:lnTo>
                    <a:pt x="2917" y="1456"/>
                  </a:lnTo>
                  <a:lnTo>
                    <a:pt x="2917" y="1439"/>
                  </a:lnTo>
                  <a:lnTo>
                    <a:pt x="2917" y="1456"/>
                  </a:lnTo>
                  <a:lnTo>
                    <a:pt x="2922" y="1456"/>
                  </a:lnTo>
                  <a:lnTo>
                    <a:pt x="2922" y="1450"/>
                  </a:lnTo>
                  <a:lnTo>
                    <a:pt x="2928" y="1456"/>
                  </a:lnTo>
                  <a:lnTo>
                    <a:pt x="2933" y="1456"/>
                  </a:lnTo>
                  <a:lnTo>
                    <a:pt x="2939" y="1456"/>
                  </a:lnTo>
                  <a:lnTo>
                    <a:pt x="2939" y="1417"/>
                  </a:lnTo>
                  <a:lnTo>
                    <a:pt x="2939" y="1456"/>
                  </a:lnTo>
                  <a:lnTo>
                    <a:pt x="2944" y="1456"/>
                  </a:lnTo>
                  <a:lnTo>
                    <a:pt x="2950" y="1456"/>
                  </a:lnTo>
                  <a:lnTo>
                    <a:pt x="2950" y="1445"/>
                  </a:lnTo>
                  <a:lnTo>
                    <a:pt x="2955" y="1450"/>
                  </a:lnTo>
                  <a:lnTo>
                    <a:pt x="2955" y="1456"/>
                  </a:lnTo>
                  <a:lnTo>
                    <a:pt x="2955" y="1417"/>
                  </a:lnTo>
                  <a:lnTo>
                    <a:pt x="2961" y="1428"/>
                  </a:lnTo>
                  <a:lnTo>
                    <a:pt x="2961" y="1456"/>
                  </a:lnTo>
                  <a:lnTo>
                    <a:pt x="2961" y="1428"/>
                  </a:lnTo>
                  <a:lnTo>
                    <a:pt x="2961" y="1456"/>
                  </a:lnTo>
                  <a:lnTo>
                    <a:pt x="2966" y="1456"/>
                  </a:lnTo>
                  <a:lnTo>
                    <a:pt x="2966" y="1445"/>
                  </a:lnTo>
                  <a:lnTo>
                    <a:pt x="2966" y="1456"/>
                  </a:lnTo>
                  <a:lnTo>
                    <a:pt x="2972" y="1456"/>
                  </a:lnTo>
                  <a:lnTo>
                    <a:pt x="2977" y="1456"/>
                  </a:lnTo>
                  <a:lnTo>
                    <a:pt x="2977" y="1450"/>
                  </a:lnTo>
                  <a:lnTo>
                    <a:pt x="2977" y="1456"/>
                  </a:lnTo>
                  <a:lnTo>
                    <a:pt x="2983" y="1456"/>
                  </a:lnTo>
                  <a:lnTo>
                    <a:pt x="2988" y="1456"/>
                  </a:lnTo>
                  <a:lnTo>
                    <a:pt x="2994" y="1456"/>
                  </a:lnTo>
                  <a:lnTo>
                    <a:pt x="3000" y="1456"/>
                  </a:lnTo>
                  <a:lnTo>
                    <a:pt x="3005" y="1456"/>
                  </a:lnTo>
                  <a:lnTo>
                    <a:pt x="3011" y="1456"/>
                  </a:lnTo>
                  <a:lnTo>
                    <a:pt x="3016" y="1456"/>
                  </a:lnTo>
                  <a:lnTo>
                    <a:pt x="3022" y="1456"/>
                  </a:lnTo>
                  <a:lnTo>
                    <a:pt x="3022" y="1445"/>
                  </a:lnTo>
                  <a:lnTo>
                    <a:pt x="3022" y="1456"/>
                  </a:lnTo>
                  <a:lnTo>
                    <a:pt x="3027" y="1456"/>
                  </a:lnTo>
                  <a:lnTo>
                    <a:pt x="3033" y="1450"/>
                  </a:lnTo>
                  <a:lnTo>
                    <a:pt x="3033" y="1456"/>
                  </a:lnTo>
                  <a:lnTo>
                    <a:pt x="3033" y="1445"/>
                  </a:lnTo>
                  <a:lnTo>
                    <a:pt x="3033" y="1456"/>
                  </a:lnTo>
                  <a:lnTo>
                    <a:pt x="3038" y="1450"/>
                  </a:lnTo>
                  <a:lnTo>
                    <a:pt x="3038" y="1456"/>
                  </a:lnTo>
                  <a:lnTo>
                    <a:pt x="3038" y="1450"/>
                  </a:lnTo>
                  <a:lnTo>
                    <a:pt x="3038" y="1456"/>
                  </a:lnTo>
                  <a:lnTo>
                    <a:pt x="3044" y="1456"/>
                  </a:lnTo>
                  <a:lnTo>
                    <a:pt x="3044" y="1445"/>
                  </a:lnTo>
                  <a:lnTo>
                    <a:pt x="3044" y="1456"/>
                  </a:lnTo>
                  <a:lnTo>
                    <a:pt x="3049" y="1456"/>
                  </a:lnTo>
                  <a:lnTo>
                    <a:pt x="3049" y="1450"/>
                  </a:lnTo>
                  <a:lnTo>
                    <a:pt x="3049" y="1456"/>
                  </a:lnTo>
                  <a:lnTo>
                    <a:pt x="3055" y="1456"/>
                  </a:lnTo>
                  <a:lnTo>
                    <a:pt x="3060" y="1456"/>
                  </a:lnTo>
                  <a:lnTo>
                    <a:pt x="3066" y="1456"/>
                  </a:lnTo>
                  <a:lnTo>
                    <a:pt x="3071" y="1456"/>
                  </a:lnTo>
                  <a:lnTo>
                    <a:pt x="3077" y="1456"/>
                  </a:lnTo>
                  <a:lnTo>
                    <a:pt x="3083" y="1450"/>
                  </a:lnTo>
                  <a:lnTo>
                    <a:pt x="3083" y="1456"/>
                  </a:lnTo>
                  <a:lnTo>
                    <a:pt x="3083" y="1450"/>
                  </a:lnTo>
                  <a:lnTo>
                    <a:pt x="3088" y="1456"/>
                  </a:lnTo>
                  <a:lnTo>
                    <a:pt x="3088" y="1445"/>
                  </a:lnTo>
                  <a:lnTo>
                    <a:pt x="3088" y="1456"/>
                  </a:lnTo>
                  <a:lnTo>
                    <a:pt x="3094" y="1456"/>
                  </a:lnTo>
                  <a:lnTo>
                    <a:pt x="3099" y="1456"/>
                  </a:lnTo>
                  <a:lnTo>
                    <a:pt x="3099" y="1450"/>
                  </a:lnTo>
                  <a:lnTo>
                    <a:pt x="3105" y="1456"/>
                  </a:lnTo>
                  <a:lnTo>
                    <a:pt x="3105" y="1445"/>
                  </a:lnTo>
                  <a:lnTo>
                    <a:pt x="3105" y="1456"/>
                  </a:lnTo>
                  <a:lnTo>
                    <a:pt x="3110" y="1456"/>
                  </a:lnTo>
                  <a:lnTo>
                    <a:pt x="3116" y="1456"/>
                  </a:lnTo>
                  <a:lnTo>
                    <a:pt x="3121" y="1456"/>
                  </a:lnTo>
                  <a:lnTo>
                    <a:pt x="3127" y="1456"/>
                  </a:lnTo>
                  <a:lnTo>
                    <a:pt x="3132" y="1456"/>
                  </a:lnTo>
                  <a:lnTo>
                    <a:pt x="3138" y="1456"/>
                  </a:lnTo>
                  <a:lnTo>
                    <a:pt x="3138" y="1450"/>
                  </a:lnTo>
                  <a:lnTo>
                    <a:pt x="3138" y="1456"/>
                  </a:lnTo>
                  <a:lnTo>
                    <a:pt x="3143" y="1456"/>
                  </a:lnTo>
                  <a:lnTo>
                    <a:pt x="3143" y="1450"/>
                  </a:lnTo>
                  <a:lnTo>
                    <a:pt x="3143" y="1456"/>
                  </a:lnTo>
                  <a:lnTo>
                    <a:pt x="3149" y="1456"/>
                  </a:lnTo>
                  <a:lnTo>
                    <a:pt x="3149" y="1450"/>
                  </a:lnTo>
                  <a:lnTo>
                    <a:pt x="3149" y="1456"/>
                  </a:lnTo>
                  <a:lnTo>
                    <a:pt x="3154" y="1456"/>
                  </a:lnTo>
                  <a:lnTo>
                    <a:pt x="3154" y="1423"/>
                  </a:lnTo>
                  <a:lnTo>
                    <a:pt x="3154" y="1456"/>
                  </a:lnTo>
                  <a:lnTo>
                    <a:pt x="3160" y="1450"/>
                  </a:lnTo>
                  <a:lnTo>
                    <a:pt x="3160" y="1456"/>
                  </a:lnTo>
                  <a:lnTo>
                    <a:pt x="3160" y="1423"/>
                  </a:lnTo>
                  <a:lnTo>
                    <a:pt x="3160" y="1445"/>
                  </a:lnTo>
                  <a:lnTo>
                    <a:pt x="3166" y="1450"/>
                  </a:lnTo>
                  <a:lnTo>
                    <a:pt x="3166" y="1456"/>
                  </a:lnTo>
                  <a:lnTo>
                    <a:pt x="3166" y="1434"/>
                  </a:lnTo>
                  <a:lnTo>
                    <a:pt x="3166" y="1456"/>
                  </a:lnTo>
                  <a:lnTo>
                    <a:pt x="3171" y="1445"/>
                  </a:lnTo>
                  <a:lnTo>
                    <a:pt x="3171" y="1456"/>
                  </a:lnTo>
                  <a:lnTo>
                    <a:pt x="3171" y="1434"/>
                  </a:lnTo>
                  <a:lnTo>
                    <a:pt x="3171" y="1456"/>
                  </a:lnTo>
                  <a:lnTo>
                    <a:pt x="3177" y="1456"/>
                  </a:lnTo>
                  <a:lnTo>
                    <a:pt x="3177" y="1450"/>
                  </a:lnTo>
                  <a:lnTo>
                    <a:pt x="3177" y="1456"/>
                  </a:lnTo>
                  <a:lnTo>
                    <a:pt x="3182" y="1456"/>
                  </a:lnTo>
                  <a:lnTo>
                    <a:pt x="3182" y="1450"/>
                  </a:lnTo>
                  <a:lnTo>
                    <a:pt x="3188" y="1456"/>
                  </a:lnTo>
                  <a:lnTo>
                    <a:pt x="3193" y="1456"/>
                  </a:lnTo>
                  <a:lnTo>
                    <a:pt x="3199" y="1456"/>
                  </a:lnTo>
                  <a:lnTo>
                    <a:pt x="3204" y="1450"/>
                  </a:lnTo>
                  <a:lnTo>
                    <a:pt x="3204" y="1456"/>
                  </a:lnTo>
                  <a:lnTo>
                    <a:pt x="3204" y="1450"/>
                  </a:lnTo>
                  <a:lnTo>
                    <a:pt x="3204" y="1456"/>
                  </a:lnTo>
                  <a:lnTo>
                    <a:pt x="3210" y="1456"/>
                  </a:lnTo>
                  <a:lnTo>
                    <a:pt x="3215" y="1456"/>
                  </a:lnTo>
                  <a:lnTo>
                    <a:pt x="3221" y="1456"/>
                  </a:lnTo>
                  <a:lnTo>
                    <a:pt x="3226" y="1456"/>
                  </a:lnTo>
                  <a:lnTo>
                    <a:pt x="3232" y="1456"/>
                  </a:lnTo>
                  <a:lnTo>
                    <a:pt x="3238" y="1456"/>
                  </a:lnTo>
                  <a:lnTo>
                    <a:pt x="3243" y="1456"/>
                  </a:lnTo>
                  <a:lnTo>
                    <a:pt x="3249" y="1456"/>
                  </a:lnTo>
                  <a:lnTo>
                    <a:pt x="3254" y="1456"/>
                  </a:lnTo>
                  <a:lnTo>
                    <a:pt x="3254" y="1450"/>
                  </a:lnTo>
                  <a:lnTo>
                    <a:pt x="3254" y="1456"/>
                  </a:lnTo>
                  <a:lnTo>
                    <a:pt x="3260" y="1456"/>
                  </a:lnTo>
                  <a:lnTo>
                    <a:pt x="3265" y="1456"/>
                  </a:lnTo>
                  <a:lnTo>
                    <a:pt x="3271" y="1456"/>
                  </a:lnTo>
                  <a:lnTo>
                    <a:pt x="3276" y="1456"/>
                  </a:lnTo>
                  <a:lnTo>
                    <a:pt x="3282" y="1456"/>
                  </a:lnTo>
                  <a:lnTo>
                    <a:pt x="3287" y="1456"/>
                  </a:lnTo>
                  <a:lnTo>
                    <a:pt x="3293" y="1456"/>
                  </a:lnTo>
                  <a:lnTo>
                    <a:pt x="3293" y="1445"/>
                  </a:lnTo>
                  <a:lnTo>
                    <a:pt x="3293" y="1456"/>
                  </a:lnTo>
                  <a:lnTo>
                    <a:pt x="3298" y="1456"/>
                  </a:lnTo>
                  <a:lnTo>
                    <a:pt x="3298" y="1423"/>
                  </a:lnTo>
                  <a:lnTo>
                    <a:pt x="3298" y="1439"/>
                  </a:lnTo>
                  <a:lnTo>
                    <a:pt x="3304" y="1445"/>
                  </a:lnTo>
                  <a:lnTo>
                    <a:pt x="3304" y="1456"/>
                  </a:lnTo>
                  <a:lnTo>
                    <a:pt x="3304" y="1428"/>
                  </a:lnTo>
                  <a:lnTo>
                    <a:pt x="3304" y="1456"/>
                  </a:lnTo>
                  <a:lnTo>
                    <a:pt x="3309" y="1456"/>
                  </a:lnTo>
                  <a:lnTo>
                    <a:pt x="3315" y="1456"/>
                  </a:lnTo>
                  <a:lnTo>
                    <a:pt x="3321" y="1456"/>
                  </a:lnTo>
                  <a:lnTo>
                    <a:pt x="3321" y="1450"/>
                  </a:lnTo>
                  <a:lnTo>
                    <a:pt x="3321" y="1456"/>
                  </a:lnTo>
                  <a:lnTo>
                    <a:pt x="3326" y="1456"/>
                  </a:lnTo>
                  <a:lnTo>
                    <a:pt x="3332" y="1456"/>
                  </a:lnTo>
                  <a:lnTo>
                    <a:pt x="3337" y="1456"/>
                  </a:lnTo>
                  <a:lnTo>
                    <a:pt x="3343" y="1456"/>
                  </a:lnTo>
                  <a:lnTo>
                    <a:pt x="3348" y="1456"/>
                  </a:lnTo>
                  <a:lnTo>
                    <a:pt x="3354" y="1456"/>
                  </a:lnTo>
                  <a:lnTo>
                    <a:pt x="3354" y="1334"/>
                  </a:lnTo>
                  <a:lnTo>
                    <a:pt x="3359" y="1317"/>
                  </a:lnTo>
                  <a:lnTo>
                    <a:pt x="3359" y="1329"/>
                  </a:lnTo>
                  <a:lnTo>
                    <a:pt x="3359" y="1262"/>
                  </a:lnTo>
                  <a:lnTo>
                    <a:pt x="3359" y="1329"/>
                  </a:lnTo>
                  <a:lnTo>
                    <a:pt x="3365" y="1312"/>
                  </a:lnTo>
                  <a:lnTo>
                    <a:pt x="3365" y="1389"/>
                  </a:lnTo>
                  <a:lnTo>
                    <a:pt x="3365" y="1312"/>
                  </a:lnTo>
                  <a:lnTo>
                    <a:pt x="3365" y="1389"/>
                  </a:lnTo>
                  <a:lnTo>
                    <a:pt x="3370" y="1423"/>
                  </a:lnTo>
                  <a:lnTo>
                    <a:pt x="3370" y="1456"/>
                  </a:lnTo>
                  <a:lnTo>
                    <a:pt x="3370" y="1423"/>
                  </a:lnTo>
                  <a:lnTo>
                    <a:pt x="3370" y="1456"/>
                  </a:lnTo>
                  <a:lnTo>
                    <a:pt x="3376" y="1445"/>
                  </a:lnTo>
                  <a:lnTo>
                    <a:pt x="3376" y="1456"/>
                  </a:lnTo>
                  <a:lnTo>
                    <a:pt x="3376" y="1439"/>
                  </a:lnTo>
                  <a:lnTo>
                    <a:pt x="3376" y="1456"/>
                  </a:lnTo>
                  <a:lnTo>
                    <a:pt x="3381" y="1456"/>
                  </a:lnTo>
                  <a:lnTo>
                    <a:pt x="3387" y="1456"/>
                  </a:lnTo>
                  <a:lnTo>
                    <a:pt x="3392" y="1456"/>
                  </a:lnTo>
                  <a:lnTo>
                    <a:pt x="3392" y="1450"/>
                  </a:lnTo>
                  <a:lnTo>
                    <a:pt x="3392" y="1456"/>
                  </a:lnTo>
                  <a:lnTo>
                    <a:pt x="3398" y="1456"/>
                  </a:lnTo>
                  <a:lnTo>
                    <a:pt x="3404" y="1456"/>
                  </a:lnTo>
                  <a:lnTo>
                    <a:pt x="3404" y="1450"/>
                  </a:lnTo>
                  <a:lnTo>
                    <a:pt x="3409" y="1450"/>
                  </a:lnTo>
                  <a:lnTo>
                    <a:pt x="3409" y="1456"/>
                  </a:lnTo>
                  <a:lnTo>
                    <a:pt x="3409" y="1450"/>
                  </a:lnTo>
                  <a:lnTo>
                    <a:pt x="3409" y="1456"/>
                  </a:lnTo>
                  <a:lnTo>
                    <a:pt x="3415" y="1456"/>
                  </a:lnTo>
                  <a:lnTo>
                    <a:pt x="3415" y="1450"/>
                  </a:lnTo>
                  <a:lnTo>
                    <a:pt x="3415" y="1456"/>
                  </a:lnTo>
                  <a:lnTo>
                    <a:pt x="3420" y="1456"/>
                  </a:lnTo>
                  <a:lnTo>
                    <a:pt x="3420" y="1450"/>
                  </a:lnTo>
                  <a:lnTo>
                    <a:pt x="3426" y="1456"/>
                  </a:lnTo>
                  <a:lnTo>
                    <a:pt x="3426" y="1450"/>
                  </a:lnTo>
                  <a:lnTo>
                    <a:pt x="3426" y="1456"/>
                  </a:lnTo>
                  <a:lnTo>
                    <a:pt x="3431" y="1456"/>
                  </a:lnTo>
                  <a:lnTo>
                    <a:pt x="3431" y="1450"/>
                  </a:lnTo>
                  <a:lnTo>
                    <a:pt x="3437" y="1445"/>
                  </a:lnTo>
                  <a:lnTo>
                    <a:pt x="3437" y="1456"/>
                  </a:lnTo>
                  <a:lnTo>
                    <a:pt x="3437" y="1445"/>
                  </a:lnTo>
                  <a:lnTo>
                    <a:pt x="3437" y="1456"/>
                  </a:lnTo>
                  <a:lnTo>
                    <a:pt x="3442" y="1456"/>
                  </a:lnTo>
                  <a:lnTo>
                    <a:pt x="3442" y="1445"/>
                  </a:lnTo>
                  <a:lnTo>
                    <a:pt x="3442" y="1456"/>
                  </a:lnTo>
                  <a:lnTo>
                    <a:pt x="3448" y="1456"/>
                  </a:lnTo>
                  <a:lnTo>
                    <a:pt x="3453" y="1456"/>
                  </a:lnTo>
                  <a:lnTo>
                    <a:pt x="3453" y="1450"/>
                  </a:lnTo>
                  <a:lnTo>
                    <a:pt x="3459" y="1450"/>
                  </a:lnTo>
                  <a:lnTo>
                    <a:pt x="3459" y="1456"/>
                  </a:lnTo>
                  <a:lnTo>
                    <a:pt x="3459" y="1450"/>
                  </a:lnTo>
                  <a:lnTo>
                    <a:pt x="3459" y="1456"/>
                  </a:lnTo>
                  <a:lnTo>
                    <a:pt x="3464" y="1456"/>
                  </a:lnTo>
                  <a:lnTo>
                    <a:pt x="3470" y="1456"/>
                  </a:lnTo>
                  <a:lnTo>
                    <a:pt x="3476" y="1456"/>
                  </a:lnTo>
                  <a:lnTo>
                    <a:pt x="3476" y="1450"/>
                  </a:lnTo>
                  <a:lnTo>
                    <a:pt x="3476" y="1456"/>
                  </a:lnTo>
                  <a:lnTo>
                    <a:pt x="3481" y="1456"/>
                  </a:lnTo>
                  <a:lnTo>
                    <a:pt x="3481" y="1450"/>
                  </a:lnTo>
                  <a:lnTo>
                    <a:pt x="3481" y="1456"/>
                  </a:lnTo>
                  <a:lnTo>
                    <a:pt x="3487" y="1456"/>
                  </a:lnTo>
                  <a:lnTo>
                    <a:pt x="3492" y="1456"/>
                  </a:lnTo>
                  <a:lnTo>
                    <a:pt x="3492" y="1445"/>
                  </a:lnTo>
                  <a:lnTo>
                    <a:pt x="3498" y="1450"/>
                  </a:lnTo>
                  <a:lnTo>
                    <a:pt x="3498" y="1456"/>
                  </a:lnTo>
                  <a:lnTo>
                    <a:pt x="3498" y="1450"/>
                  </a:lnTo>
                  <a:lnTo>
                    <a:pt x="3503" y="1450"/>
                  </a:lnTo>
                  <a:lnTo>
                    <a:pt x="3503" y="1456"/>
                  </a:lnTo>
                  <a:lnTo>
                    <a:pt x="3503" y="1450"/>
                  </a:lnTo>
                  <a:lnTo>
                    <a:pt x="3503" y="1456"/>
                  </a:lnTo>
                  <a:lnTo>
                    <a:pt x="3509" y="1456"/>
                  </a:lnTo>
                  <a:lnTo>
                    <a:pt x="3514" y="1456"/>
                  </a:lnTo>
                  <a:lnTo>
                    <a:pt x="3520" y="1456"/>
                  </a:lnTo>
                  <a:lnTo>
                    <a:pt x="3525" y="1456"/>
                  </a:lnTo>
                  <a:lnTo>
                    <a:pt x="3531" y="1456"/>
                  </a:lnTo>
                  <a:lnTo>
                    <a:pt x="3536" y="1456"/>
                  </a:lnTo>
                  <a:lnTo>
                    <a:pt x="3542" y="1456"/>
                  </a:lnTo>
                  <a:lnTo>
                    <a:pt x="3542" y="1434"/>
                  </a:lnTo>
                  <a:lnTo>
                    <a:pt x="3542" y="1439"/>
                  </a:lnTo>
                  <a:lnTo>
                    <a:pt x="3547" y="1445"/>
                  </a:lnTo>
                  <a:lnTo>
                    <a:pt x="3547" y="1450"/>
                  </a:lnTo>
                  <a:lnTo>
                    <a:pt x="3547" y="1423"/>
                  </a:lnTo>
                  <a:lnTo>
                    <a:pt x="3547" y="1434"/>
                  </a:lnTo>
                  <a:lnTo>
                    <a:pt x="3553" y="1439"/>
                  </a:lnTo>
                  <a:lnTo>
                    <a:pt x="3553" y="1450"/>
                  </a:lnTo>
                  <a:lnTo>
                    <a:pt x="3553" y="1417"/>
                  </a:lnTo>
                  <a:lnTo>
                    <a:pt x="3553" y="1450"/>
                  </a:lnTo>
                  <a:lnTo>
                    <a:pt x="3559" y="1445"/>
                  </a:lnTo>
                  <a:lnTo>
                    <a:pt x="3559" y="902"/>
                  </a:lnTo>
                  <a:lnTo>
                    <a:pt x="3559" y="941"/>
                  </a:lnTo>
                  <a:lnTo>
                    <a:pt x="3564" y="1024"/>
                  </a:lnTo>
                  <a:lnTo>
                    <a:pt x="3564" y="1428"/>
                  </a:lnTo>
                  <a:lnTo>
                    <a:pt x="3564" y="1024"/>
                  </a:lnTo>
                  <a:lnTo>
                    <a:pt x="3564" y="1268"/>
                  </a:lnTo>
                  <a:lnTo>
                    <a:pt x="3570" y="1234"/>
                  </a:lnTo>
                  <a:lnTo>
                    <a:pt x="3570" y="1456"/>
                  </a:lnTo>
                  <a:lnTo>
                    <a:pt x="3570" y="1234"/>
                  </a:lnTo>
                  <a:lnTo>
                    <a:pt x="3570" y="1456"/>
                  </a:lnTo>
                  <a:lnTo>
                    <a:pt x="3575" y="1450"/>
                  </a:lnTo>
                  <a:lnTo>
                    <a:pt x="3575" y="1456"/>
                  </a:lnTo>
                  <a:lnTo>
                    <a:pt x="3575" y="1406"/>
                  </a:lnTo>
                  <a:lnTo>
                    <a:pt x="3575" y="1456"/>
                  </a:lnTo>
                  <a:lnTo>
                    <a:pt x="3581" y="1456"/>
                  </a:lnTo>
                  <a:lnTo>
                    <a:pt x="3581" y="1450"/>
                  </a:lnTo>
                  <a:lnTo>
                    <a:pt x="3581" y="1456"/>
                  </a:lnTo>
                  <a:lnTo>
                    <a:pt x="3586" y="1456"/>
                  </a:lnTo>
                  <a:lnTo>
                    <a:pt x="3586" y="1439"/>
                  </a:lnTo>
                  <a:lnTo>
                    <a:pt x="3586" y="1456"/>
                  </a:lnTo>
                  <a:lnTo>
                    <a:pt x="3592" y="1450"/>
                  </a:lnTo>
                  <a:lnTo>
                    <a:pt x="3592" y="1456"/>
                  </a:lnTo>
                  <a:lnTo>
                    <a:pt x="3592" y="1450"/>
                  </a:lnTo>
                  <a:lnTo>
                    <a:pt x="3592" y="1456"/>
                  </a:lnTo>
                  <a:lnTo>
                    <a:pt x="3597" y="1456"/>
                  </a:lnTo>
                  <a:lnTo>
                    <a:pt x="3603" y="1456"/>
                  </a:lnTo>
                  <a:lnTo>
                    <a:pt x="3603" y="1085"/>
                  </a:lnTo>
                  <a:lnTo>
                    <a:pt x="3608" y="1035"/>
                  </a:lnTo>
                  <a:lnTo>
                    <a:pt x="3608" y="1356"/>
                  </a:lnTo>
                  <a:lnTo>
                    <a:pt x="3608" y="1035"/>
                  </a:lnTo>
                  <a:lnTo>
                    <a:pt x="3608" y="1356"/>
                  </a:lnTo>
                  <a:lnTo>
                    <a:pt x="3614" y="1362"/>
                  </a:lnTo>
                  <a:lnTo>
                    <a:pt x="3614" y="1439"/>
                  </a:lnTo>
                  <a:lnTo>
                    <a:pt x="3614" y="1356"/>
                  </a:lnTo>
                  <a:lnTo>
                    <a:pt x="3614" y="1439"/>
                  </a:lnTo>
                  <a:lnTo>
                    <a:pt x="3619" y="1450"/>
                  </a:lnTo>
                  <a:lnTo>
                    <a:pt x="3619" y="1456"/>
                  </a:lnTo>
                  <a:lnTo>
                    <a:pt x="3619" y="1450"/>
                  </a:lnTo>
                  <a:lnTo>
                    <a:pt x="3619" y="1456"/>
                  </a:lnTo>
                  <a:lnTo>
                    <a:pt x="3625" y="1456"/>
                  </a:lnTo>
                  <a:lnTo>
                    <a:pt x="3630" y="1456"/>
                  </a:lnTo>
                  <a:lnTo>
                    <a:pt x="3636" y="1456"/>
                  </a:lnTo>
                  <a:lnTo>
                    <a:pt x="3642" y="1456"/>
                  </a:lnTo>
                  <a:lnTo>
                    <a:pt x="3642" y="1450"/>
                  </a:lnTo>
                  <a:lnTo>
                    <a:pt x="3647" y="1456"/>
                  </a:lnTo>
                  <a:lnTo>
                    <a:pt x="3647" y="1434"/>
                  </a:lnTo>
                  <a:lnTo>
                    <a:pt x="3653" y="1423"/>
                  </a:lnTo>
                  <a:lnTo>
                    <a:pt x="3653" y="1456"/>
                  </a:lnTo>
                  <a:lnTo>
                    <a:pt x="3653" y="1417"/>
                  </a:lnTo>
                  <a:lnTo>
                    <a:pt x="3653" y="1456"/>
                  </a:lnTo>
                  <a:lnTo>
                    <a:pt x="3658" y="1456"/>
                  </a:lnTo>
                  <a:lnTo>
                    <a:pt x="3658" y="1445"/>
                  </a:lnTo>
                  <a:lnTo>
                    <a:pt x="3658" y="1456"/>
                  </a:lnTo>
                  <a:lnTo>
                    <a:pt x="3664" y="1456"/>
                  </a:lnTo>
                  <a:lnTo>
                    <a:pt x="3664" y="1450"/>
                  </a:lnTo>
                  <a:lnTo>
                    <a:pt x="3664" y="1456"/>
                  </a:lnTo>
                  <a:lnTo>
                    <a:pt x="3669" y="1456"/>
                  </a:lnTo>
                  <a:lnTo>
                    <a:pt x="3675" y="1456"/>
                  </a:lnTo>
                  <a:lnTo>
                    <a:pt x="3680" y="1456"/>
                  </a:lnTo>
                  <a:lnTo>
                    <a:pt x="3686" y="1456"/>
                  </a:lnTo>
                  <a:lnTo>
                    <a:pt x="3691" y="1456"/>
                  </a:lnTo>
                  <a:lnTo>
                    <a:pt x="3697" y="1456"/>
                  </a:lnTo>
                  <a:lnTo>
                    <a:pt x="3697" y="1450"/>
                  </a:lnTo>
                  <a:lnTo>
                    <a:pt x="3702" y="1450"/>
                  </a:lnTo>
                  <a:lnTo>
                    <a:pt x="3702" y="1456"/>
                  </a:lnTo>
                  <a:lnTo>
                    <a:pt x="3702" y="1450"/>
                  </a:lnTo>
                  <a:lnTo>
                    <a:pt x="3702" y="1456"/>
                  </a:lnTo>
                  <a:lnTo>
                    <a:pt x="3708" y="1456"/>
                  </a:lnTo>
                  <a:lnTo>
                    <a:pt x="3713" y="1450"/>
                  </a:lnTo>
                  <a:lnTo>
                    <a:pt x="3713" y="1456"/>
                  </a:lnTo>
                  <a:lnTo>
                    <a:pt x="3713" y="1450"/>
                  </a:lnTo>
                  <a:lnTo>
                    <a:pt x="3713" y="1456"/>
                  </a:lnTo>
                  <a:lnTo>
                    <a:pt x="3719" y="1456"/>
                  </a:lnTo>
                  <a:lnTo>
                    <a:pt x="3725" y="1456"/>
                  </a:lnTo>
                  <a:lnTo>
                    <a:pt x="3730" y="1456"/>
                  </a:lnTo>
                  <a:lnTo>
                    <a:pt x="3736" y="1456"/>
                  </a:lnTo>
                  <a:lnTo>
                    <a:pt x="3741" y="1456"/>
                  </a:lnTo>
                  <a:lnTo>
                    <a:pt x="3741" y="1450"/>
                  </a:lnTo>
                  <a:lnTo>
                    <a:pt x="3741" y="1456"/>
                  </a:lnTo>
                  <a:lnTo>
                    <a:pt x="3747" y="1456"/>
                  </a:lnTo>
                  <a:lnTo>
                    <a:pt x="3747" y="1439"/>
                  </a:lnTo>
                  <a:lnTo>
                    <a:pt x="3747" y="1445"/>
                  </a:lnTo>
                  <a:lnTo>
                    <a:pt x="3752" y="1450"/>
                  </a:lnTo>
                  <a:lnTo>
                    <a:pt x="3752" y="1456"/>
                  </a:lnTo>
                  <a:lnTo>
                    <a:pt x="3752" y="1445"/>
                  </a:lnTo>
                  <a:lnTo>
                    <a:pt x="3752" y="1450"/>
                  </a:lnTo>
                  <a:lnTo>
                    <a:pt x="3758" y="1450"/>
                  </a:lnTo>
                  <a:lnTo>
                    <a:pt x="3758" y="1456"/>
                  </a:lnTo>
                  <a:lnTo>
                    <a:pt x="3758" y="1450"/>
                  </a:lnTo>
                  <a:lnTo>
                    <a:pt x="3758" y="1456"/>
                  </a:lnTo>
                  <a:lnTo>
                    <a:pt x="3763" y="1456"/>
                  </a:lnTo>
                  <a:lnTo>
                    <a:pt x="3769" y="1456"/>
                  </a:lnTo>
                  <a:lnTo>
                    <a:pt x="3769" y="1439"/>
                  </a:lnTo>
                  <a:lnTo>
                    <a:pt x="3769" y="1445"/>
                  </a:lnTo>
                  <a:lnTo>
                    <a:pt x="3774" y="1456"/>
                  </a:lnTo>
                  <a:lnTo>
                    <a:pt x="3774" y="1450"/>
                  </a:lnTo>
                  <a:lnTo>
                    <a:pt x="3780" y="1456"/>
                  </a:lnTo>
                  <a:lnTo>
                    <a:pt x="3785" y="1456"/>
                  </a:lnTo>
                  <a:lnTo>
                    <a:pt x="3785" y="1439"/>
                  </a:lnTo>
                  <a:lnTo>
                    <a:pt x="3785" y="1445"/>
                  </a:lnTo>
                  <a:lnTo>
                    <a:pt x="3791" y="1456"/>
                  </a:lnTo>
                  <a:lnTo>
                    <a:pt x="3797" y="1456"/>
                  </a:lnTo>
                  <a:lnTo>
                    <a:pt x="3802" y="1456"/>
                  </a:lnTo>
                  <a:lnTo>
                    <a:pt x="3802" y="1445"/>
                  </a:lnTo>
                  <a:lnTo>
                    <a:pt x="3802" y="1450"/>
                  </a:lnTo>
                  <a:lnTo>
                    <a:pt x="3808" y="1456"/>
                  </a:lnTo>
                  <a:lnTo>
                    <a:pt x="3813" y="1456"/>
                  </a:lnTo>
                  <a:lnTo>
                    <a:pt x="3813" y="1450"/>
                  </a:lnTo>
                  <a:lnTo>
                    <a:pt x="3813" y="1456"/>
                  </a:lnTo>
                  <a:lnTo>
                    <a:pt x="3819" y="1456"/>
                  </a:lnTo>
                  <a:lnTo>
                    <a:pt x="3819" y="1445"/>
                  </a:lnTo>
                  <a:lnTo>
                    <a:pt x="3819" y="1456"/>
                  </a:lnTo>
                  <a:lnTo>
                    <a:pt x="3824" y="1456"/>
                  </a:lnTo>
                  <a:lnTo>
                    <a:pt x="3824" y="1450"/>
                  </a:lnTo>
                  <a:lnTo>
                    <a:pt x="3824" y="1456"/>
                  </a:lnTo>
                  <a:lnTo>
                    <a:pt x="3830" y="1456"/>
                  </a:lnTo>
                  <a:lnTo>
                    <a:pt x="3835" y="1456"/>
                  </a:lnTo>
                  <a:lnTo>
                    <a:pt x="3835" y="1450"/>
                  </a:lnTo>
                  <a:lnTo>
                    <a:pt x="3835" y="1456"/>
                  </a:lnTo>
                  <a:lnTo>
                    <a:pt x="3841" y="1456"/>
                  </a:lnTo>
                  <a:lnTo>
                    <a:pt x="3846" y="1456"/>
                  </a:lnTo>
                  <a:lnTo>
                    <a:pt x="3852" y="1456"/>
                  </a:lnTo>
                  <a:lnTo>
                    <a:pt x="3852" y="1450"/>
                  </a:lnTo>
                  <a:lnTo>
                    <a:pt x="3852" y="1456"/>
                  </a:lnTo>
                  <a:lnTo>
                    <a:pt x="3857" y="1456"/>
                  </a:lnTo>
                  <a:lnTo>
                    <a:pt x="3863" y="1456"/>
                  </a:lnTo>
                  <a:lnTo>
                    <a:pt x="3868" y="1456"/>
                  </a:lnTo>
                  <a:lnTo>
                    <a:pt x="3874" y="1456"/>
                  </a:lnTo>
                  <a:lnTo>
                    <a:pt x="3880" y="1450"/>
                  </a:lnTo>
                  <a:lnTo>
                    <a:pt x="3880" y="1456"/>
                  </a:lnTo>
                  <a:lnTo>
                    <a:pt x="3880" y="1445"/>
                  </a:lnTo>
                  <a:lnTo>
                    <a:pt x="3885" y="1450"/>
                  </a:lnTo>
                  <a:lnTo>
                    <a:pt x="3885" y="1456"/>
                  </a:lnTo>
                  <a:lnTo>
                    <a:pt x="3885" y="1450"/>
                  </a:lnTo>
                  <a:lnTo>
                    <a:pt x="3885" y="1456"/>
                  </a:lnTo>
                  <a:lnTo>
                    <a:pt x="3891" y="1456"/>
                  </a:lnTo>
                  <a:lnTo>
                    <a:pt x="3891" y="1445"/>
                  </a:lnTo>
                  <a:lnTo>
                    <a:pt x="3891" y="1456"/>
                  </a:lnTo>
                  <a:lnTo>
                    <a:pt x="3896" y="1456"/>
                  </a:lnTo>
                  <a:lnTo>
                    <a:pt x="3902" y="1456"/>
                  </a:lnTo>
                  <a:lnTo>
                    <a:pt x="3907" y="1456"/>
                  </a:lnTo>
                  <a:lnTo>
                    <a:pt x="3907" y="1450"/>
                  </a:lnTo>
                  <a:lnTo>
                    <a:pt x="3907" y="1456"/>
                  </a:lnTo>
                  <a:lnTo>
                    <a:pt x="3913" y="1456"/>
                  </a:lnTo>
                  <a:lnTo>
                    <a:pt x="3918" y="1456"/>
                  </a:lnTo>
                  <a:lnTo>
                    <a:pt x="3924" y="1456"/>
                  </a:lnTo>
                  <a:lnTo>
                    <a:pt x="3929" y="1456"/>
                  </a:lnTo>
                  <a:lnTo>
                    <a:pt x="3935" y="1456"/>
                  </a:lnTo>
                  <a:lnTo>
                    <a:pt x="3935" y="1395"/>
                  </a:lnTo>
                  <a:lnTo>
                    <a:pt x="3940" y="1395"/>
                  </a:lnTo>
                  <a:lnTo>
                    <a:pt x="3940" y="1439"/>
                  </a:lnTo>
                  <a:lnTo>
                    <a:pt x="3940" y="1378"/>
                  </a:lnTo>
                  <a:lnTo>
                    <a:pt x="3940" y="1406"/>
                  </a:lnTo>
                  <a:lnTo>
                    <a:pt x="3946" y="1378"/>
                  </a:lnTo>
                  <a:lnTo>
                    <a:pt x="3946" y="1439"/>
                  </a:lnTo>
                  <a:lnTo>
                    <a:pt x="3946" y="1378"/>
                  </a:lnTo>
                  <a:lnTo>
                    <a:pt x="3946" y="1406"/>
                  </a:lnTo>
                  <a:lnTo>
                    <a:pt x="3951" y="1417"/>
                  </a:lnTo>
                  <a:lnTo>
                    <a:pt x="3951" y="1456"/>
                  </a:lnTo>
                  <a:lnTo>
                    <a:pt x="3951" y="1417"/>
                  </a:lnTo>
                  <a:lnTo>
                    <a:pt x="3951" y="1445"/>
                  </a:lnTo>
                  <a:lnTo>
                    <a:pt x="3957" y="1445"/>
                  </a:lnTo>
                  <a:lnTo>
                    <a:pt x="3957" y="1456"/>
                  </a:lnTo>
                  <a:lnTo>
                    <a:pt x="3957" y="1439"/>
                  </a:lnTo>
                  <a:lnTo>
                    <a:pt x="3957" y="1456"/>
                  </a:lnTo>
                  <a:lnTo>
                    <a:pt x="3963" y="1456"/>
                  </a:lnTo>
                  <a:lnTo>
                    <a:pt x="3963" y="1450"/>
                  </a:lnTo>
                  <a:lnTo>
                    <a:pt x="3968" y="1445"/>
                  </a:lnTo>
                  <a:lnTo>
                    <a:pt x="3968" y="1456"/>
                  </a:lnTo>
                  <a:lnTo>
                    <a:pt x="3968" y="1445"/>
                  </a:lnTo>
                  <a:lnTo>
                    <a:pt x="3968" y="1456"/>
                  </a:lnTo>
                  <a:lnTo>
                    <a:pt x="3974" y="1456"/>
                  </a:lnTo>
                  <a:lnTo>
                    <a:pt x="3979" y="1456"/>
                  </a:lnTo>
                  <a:lnTo>
                    <a:pt x="3979" y="1439"/>
                  </a:lnTo>
                  <a:lnTo>
                    <a:pt x="3979" y="1456"/>
                  </a:lnTo>
                  <a:lnTo>
                    <a:pt x="3985" y="1456"/>
                  </a:lnTo>
                  <a:lnTo>
                    <a:pt x="3990" y="1456"/>
                  </a:lnTo>
                  <a:lnTo>
                    <a:pt x="3996" y="1456"/>
                  </a:lnTo>
                  <a:lnTo>
                    <a:pt x="4001" y="1434"/>
                  </a:lnTo>
                  <a:lnTo>
                    <a:pt x="4001" y="0"/>
                  </a:lnTo>
                  <a:lnTo>
                    <a:pt x="4001" y="443"/>
                  </a:lnTo>
                  <a:lnTo>
                    <a:pt x="4007" y="581"/>
                  </a:lnTo>
                  <a:lnTo>
                    <a:pt x="4007" y="1367"/>
                  </a:lnTo>
                  <a:lnTo>
                    <a:pt x="4007" y="581"/>
                  </a:lnTo>
                  <a:lnTo>
                    <a:pt x="4007" y="1367"/>
                  </a:lnTo>
                  <a:lnTo>
                    <a:pt x="4012" y="1367"/>
                  </a:lnTo>
                  <a:lnTo>
                    <a:pt x="4012" y="1450"/>
                  </a:lnTo>
                  <a:lnTo>
                    <a:pt x="4012" y="1367"/>
                  </a:lnTo>
                  <a:lnTo>
                    <a:pt x="4012" y="1445"/>
                  </a:lnTo>
                  <a:lnTo>
                    <a:pt x="4018" y="1456"/>
                  </a:lnTo>
                  <a:lnTo>
                    <a:pt x="4018" y="1439"/>
                  </a:lnTo>
                  <a:lnTo>
                    <a:pt x="4018" y="1456"/>
                  </a:lnTo>
                  <a:lnTo>
                    <a:pt x="4023" y="1456"/>
                  </a:lnTo>
                  <a:lnTo>
                    <a:pt x="4029" y="1456"/>
                  </a:lnTo>
                  <a:lnTo>
                    <a:pt x="4035" y="1456"/>
                  </a:lnTo>
                  <a:lnTo>
                    <a:pt x="4040" y="1456"/>
                  </a:lnTo>
                  <a:lnTo>
                    <a:pt x="4046" y="1456"/>
                  </a:lnTo>
                  <a:lnTo>
                    <a:pt x="4051" y="1456"/>
                  </a:lnTo>
                  <a:lnTo>
                    <a:pt x="4057" y="1456"/>
                  </a:lnTo>
                  <a:lnTo>
                    <a:pt x="4062" y="1456"/>
                  </a:lnTo>
                  <a:lnTo>
                    <a:pt x="4068" y="1456"/>
                  </a:lnTo>
                  <a:lnTo>
                    <a:pt x="4068" y="1450"/>
                  </a:lnTo>
                  <a:lnTo>
                    <a:pt x="4068" y="1456"/>
                  </a:lnTo>
                  <a:lnTo>
                    <a:pt x="4073" y="1456"/>
                  </a:lnTo>
                  <a:lnTo>
                    <a:pt x="4079" y="1456"/>
                  </a:lnTo>
                  <a:lnTo>
                    <a:pt x="4084" y="1456"/>
                  </a:lnTo>
                  <a:lnTo>
                    <a:pt x="4090" y="1456"/>
                  </a:lnTo>
                  <a:lnTo>
                    <a:pt x="4095" y="1456"/>
                  </a:lnTo>
                  <a:lnTo>
                    <a:pt x="4101" y="1456"/>
                  </a:lnTo>
                  <a:lnTo>
                    <a:pt x="4106" y="1456"/>
                  </a:lnTo>
                  <a:lnTo>
                    <a:pt x="4112" y="1456"/>
                  </a:lnTo>
                  <a:lnTo>
                    <a:pt x="4118" y="1456"/>
                  </a:lnTo>
                  <a:lnTo>
                    <a:pt x="4123" y="1456"/>
                  </a:lnTo>
                  <a:lnTo>
                    <a:pt x="4123" y="1445"/>
                  </a:lnTo>
                  <a:lnTo>
                    <a:pt x="4129" y="1445"/>
                  </a:lnTo>
                  <a:lnTo>
                    <a:pt x="4129" y="1456"/>
                  </a:lnTo>
                  <a:lnTo>
                    <a:pt x="4129" y="1445"/>
                  </a:lnTo>
                  <a:lnTo>
                    <a:pt x="4129" y="1456"/>
                  </a:lnTo>
                  <a:lnTo>
                    <a:pt x="4134" y="1456"/>
                  </a:lnTo>
                  <a:lnTo>
                    <a:pt x="4134" y="1450"/>
                  </a:lnTo>
                  <a:lnTo>
                    <a:pt x="4134" y="1456"/>
                  </a:lnTo>
                  <a:lnTo>
                    <a:pt x="4140" y="1456"/>
                  </a:lnTo>
                  <a:lnTo>
                    <a:pt x="4140" y="1445"/>
                  </a:lnTo>
                  <a:lnTo>
                    <a:pt x="4140" y="1450"/>
                  </a:lnTo>
                  <a:lnTo>
                    <a:pt x="4145" y="1456"/>
                  </a:lnTo>
                  <a:lnTo>
                    <a:pt x="4145" y="1445"/>
                  </a:lnTo>
                  <a:lnTo>
                    <a:pt x="4145" y="1456"/>
                  </a:lnTo>
                  <a:lnTo>
                    <a:pt x="4151" y="1456"/>
                  </a:lnTo>
                  <a:lnTo>
                    <a:pt x="4151" y="1450"/>
                  </a:lnTo>
                  <a:lnTo>
                    <a:pt x="4156" y="1450"/>
                  </a:lnTo>
                  <a:lnTo>
                    <a:pt x="4156" y="1456"/>
                  </a:lnTo>
                  <a:lnTo>
                    <a:pt x="4156" y="1450"/>
                  </a:lnTo>
                  <a:lnTo>
                    <a:pt x="4156" y="1456"/>
                  </a:lnTo>
                  <a:lnTo>
                    <a:pt x="4162" y="1456"/>
                  </a:lnTo>
                  <a:lnTo>
                    <a:pt x="4167" y="1456"/>
                  </a:lnTo>
                  <a:lnTo>
                    <a:pt x="4167" y="1450"/>
                  </a:lnTo>
                  <a:lnTo>
                    <a:pt x="4167" y="1456"/>
                  </a:lnTo>
                  <a:lnTo>
                    <a:pt x="4173" y="1456"/>
                  </a:lnTo>
                  <a:lnTo>
                    <a:pt x="4173" y="1450"/>
                  </a:lnTo>
                  <a:lnTo>
                    <a:pt x="4178" y="1456"/>
                  </a:lnTo>
                  <a:lnTo>
                    <a:pt x="4184" y="1456"/>
                  </a:lnTo>
                  <a:lnTo>
                    <a:pt x="4189" y="1456"/>
                  </a:lnTo>
                  <a:lnTo>
                    <a:pt x="4195" y="1456"/>
                  </a:lnTo>
                  <a:lnTo>
                    <a:pt x="4195" y="1450"/>
                  </a:lnTo>
                  <a:lnTo>
                    <a:pt x="4195" y="1456"/>
                  </a:lnTo>
                  <a:lnTo>
                    <a:pt x="4201" y="1456"/>
                  </a:lnTo>
                  <a:lnTo>
                    <a:pt x="4206" y="1456"/>
                  </a:lnTo>
                  <a:lnTo>
                    <a:pt x="4212" y="1456"/>
                  </a:lnTo>
                  <a:lnTo>
                    <a:pt x="4217" y="1456"/>
                  </a:lnTo>
                  <a:lnTo>
                    <a:pt x="4223" y="1456"/>
                  </a:lnTo>
                  <a:lnTo>
                    <a:pt x="4228" y="1456"/>
                  </a:lnTo>
                  <a:lnTo>
                    <a:pt x="4234" y="1456"/>
                  </a:lnTo>
                  <a:lnTo>
                    <a:pt x="4239" y="1456"/>
                  </a:lnTo>
                  <a:lnTo>
                    <a:pt x="4245" y="1456"/>
                  </a:lnTo>
                  <a:lnTo>
                    <a:pt x="4245" y="1450"/>
                  </a:lnTo>
                  <a:lnTo>
                    <a:pt x="4245" y="1456"/>
                  </a:lnTo>
                  <a:lnTo>
                    <a:pt x="4250" y="1456"/>
                  </a:lnTo>
                  <a:lnTo>
                    <a:pt x="4250" y="1401"/>
                  </a:lnTo>
                  <a:lnTo>
                    <a:pt x="4256" y="1417"/>
                  </a:lnTo>
                  <a:lnTo>
                    <a:pt x="4256" y="1456"/>
                  </a:lnTo>
                  <a:lnTo>
                    <a:pt x="4256" y="1417"/>
                  </a:lnTo>
                  <a:lnTo>
                    <a:pt x="4256" y="1428"/>
                  </a:lnTo>
                  <a:lnTo>
                    <a:pt x="4261" y="1428"/>
                  </a:lnTo>
                  <a:lnTo>
                    <a:pt x="4261" y="1456"/>
                  </a:lnTo>
                  <a:lnTo>
                    <a:pt x="4261" y="1428"/>
                  </a:lnTo>
                  <a:lnTo>
                    <a:pt x="4261" y="1456"/>
                  </a:lnTo>
                  <a:lnTo>
                    <a:pt x="4267" y="1456"/>
                  </a:lnTo>
                  <a:lnTo>
                    <a:pt x="4267" y="1450"/>
                  </a:lnTo>
                  <a:lnTo>
                    <a:pt x="4267" y="1456"/>
                  </a:lnTo>
                  <a:lnTo>
                    <a:pt x="4272" y="1456"/>
                  </a:lnTo>
                  <a:lnTo>
                    <a:pt x="4278" y="1456"/>
                  </a:lnTo>
                  <a:lnTo>
                    <a:pt x="4284" y="1456"/>
                  </a:lnTo>
                  <a:lnTo>
                    <a:pt x="4289" y="1456"/>
                  </a:lnTo>
                  <a:lnTo>
                    <a:pt x="4295" y="1456"/>
                  </a:lnTo>
                  <a:lnTo>
                    <a:pt x="4300" y="1456"/>
                  </a:lnTo>
                  <a:lnTo>
                    <a:pt x="4300" y="1445"/>
                  </a:lnTo>
                  <a:lnTo>
                    <a:pt x="4300" y="1456"/>
                  </a:lnTo>
                  <a:lnTo>
                    <a:pt x="4306" y="1456"/>
                  </a:lnTo>
                  <a:lnTo>
                    <a:pt x="4311" y="1456"/>
                  </a:lnTo>
                  <a:lnTo>
                    <a:pt x="4317" y="1450"/>
                  </a:lnTo>
                  <a:lnTo>
                    <a:pt x="4317" y="1456"/>
                  </a:lnTo>
                  <a:lnTo>
                    <a:pt x="4317" y="1450"/>
                  </a:lnTo>
                  <a:lnTo>
                    <a:pt x="4322" y="1450"/>
                  </a:lnTo>
                  <a:lnTo>
                    <a:pt x="4322" y="1456"/>
                  </a:lnTo>
                  <a:lnTo>
                    <a:pt x="4322" y="1439"/>
                  </a:lnTo>
                  <a:lnTo>
                    <a:pt x="4322" y="1456"/>
                  </a:lnTo>
                  <a:lnTo>
                    <a:pt x="4328" y="1456"/>
                  </a:lnTo>
                  <a:lnTo>
                    <a:pt x="4333" y="1456"/>
                  </a:lnTo>
                  <a:lnTo>
                    <a:pt x="4333" y="1450"/>
                  </a:lnTo>
                  <a:lnTo>
                    <a:pt x="4339" y="1445"/>
                  </a:lnTo>
                  <a:lnTo>
                    <a:pt x="4339" y="1456"/>
                  </a:lnTo>
                  <a:lnTo>
                    <a:pt x="4339" y="1439"/>
                  </a:lnTo>
                  <a:lnTo>
                    <a:pt x="4339" y="1456"/>
                  </a:lnTo>
                  <a:lnTo>
                    <a:pt x="4344" y="1450"/>
                  </a:lnTo>
                  <a:lnTo>
                    <a:pt x="4344" y="1456"/>
                  </a:lnTo>
                  <a:lnTo>
                    <a:pt x="4344" y="1450"/>
                  </a:lnTo>
                  <a:lnTo>
                    <a:pt x="4344" y="1456"/>
                  </a:lnTo>
                  <a:lnTo>
                    <a:pt x="4350" y="1456"/>
                  </a:lnTo>
                  <a:lnTo>
                    <a:pt x="4350" y="1450"/>
                  </a:lnTo>
                  <a:lnTo>
                    <a:pt x="4356" y="1450"/>
                  </a:lnTo>
                  <a:lnTo>
                    <a:pt x="4356" y="1456"/>
                  </a:lnTo>
                  <a:lnTo>
                    <a:pt x="4356" y="1450"/>
                  </a:lnTo>
                  <a:lnTo>
                    <a:pt x="4356" y="1456"/>
                  </a:lnTo>
                  <a:lnTo>
                    <a:pt x="4361" y="1456"/>
                  </a:lnTo>
                  <a:lnTo>
                    <a:pt x="4367" y="1456"/>
                  </a:lnTo>
                  <a:lnTo>
                    <a:pt x="4372" y="1456"/>
                  </a:lnTo>
                  <a:lnTo>
                    <a:pt x="4378" y="1456"/>
                  </a:lnTo>
                  <a:lnTo>
                    <a:pt x="4383" y="1456"/>
                  </a:lnTo>
                  <a:lnTo>
                    <a:pt x="4389" y="1456"/>
                  </a:lnTo>
                  <a:lnTo>
                    <a:pt x="4394" y="1456"/>
                  </a:lnTo>
                  <a:lnTo>
                    <a:pt x="4400" y="1456"/>
                  </a:lnTo>
                  <a:lnTo>
                    <a:pt x="4400" y="1428"/>
                  </a:lnTo>
                  <a:lnTo>
                    <a:pt x="4400" y="1445"/>
                  </a:lnTo>
                  <a:lnTo>
                    <a:pt x="4405" y="1450"/>
                  </a:lnTo>
                  <a:lnTo>
                    <a:pt x="4405" y="1456"/>
                  </a:lnTo>
                  <a:lnTo>
                    <a:pt x="4405" y="1445"/>
                  </a:lnTo>
                  <a:lnTo>
                    <a:pt x="4405" y="1456"/>
                  </a:lnTo>
                  <a:lnTo>
                    <a:pt x="4411" y="1450"/>
                  </a:lnTo>
                  <a:lnTo>
                    <a:pt x="4411" y="1456"/>
                  </a:lnTo>
                  <a:lnTo>
                    <a:pt x="4411" y="1450"/>
                  </a:lnTo>
                  <a:lnTo>
                    <a:pt x="4411" y="1456"/>
                  </a:lnTo>
                  <a:lnTo>
                    <a:pt x="4416" y="1456"/>
                  </a:lnTo>
                  <a:lnTo>
                    <a:pt x="4422" y="1456"/>
                  </a:lnTo>
                  <a:lnTo>
                    <a:pt x="4427" y="1456"/>
                  </a:lnTo>
                  <a:lnTo>
                    <a:pt x="4433" y="1456"/>
                  </a:lnTo>
                  <a:lnTo>
                    <a:pt x="4439" y="1456"/>
                  </a:lnTo>
                  <a:lnTo>
                    <a:pt x="4439" y="1406"/>
                  </a:lnTo>
                  <a:lnTo>
                    <a:pt x="4439" y="1417"/>
                  </a:lnTo>
                  <a:lnTo>
                    <a:pt x="4444" y="1434"/>
                  </a:lnTo>
                  <a:lnTo>
                    <a:pt x="4444" y="1456"/>
                  </a:lnTo>
                  <a:lnTo>
                    <a:pt x="4444" y="1434"/>
                  </a:lnTo>
                  <a:lnTo>
                    <a:pt x="4444" y="1450"/>
                  </a:lnTo>
                  <a:lnTo>
                    <a:pt x="4450" y="1445"/>
                  </a:lnTo>
                  <a:lnTo>
                    <a:pt x="4450" y="1456"/>
                  </a:lnTo>
                  <a:lnTo>
                    <a:pt x="4450" y="1439"/>
                  </a:lnTo>
                  <a:lnTo>
                    <a:pt x="4450" y="1456"/>
                  </a:lnTo>
                  <a:lnTo>
                    <a:pt x="4455" y="1456"/>
                  </a:lnTo>
                  <a:lnTo>
                    <a:pt x="4455" y="1439"/>
                  </a:lnTo>
                  <a:lnTo>
                    <a:pt x="4455" y="1456"/>
                  </a:lnTo>
                  <a:lnTo>
                    <a:pt x="4461" y="1456"/>
                  </a:lnTo>
                  <a:lnTo>
                    <a:pt x="4461" y="1439"/>
                  </a:lnTo>
                  <a:lnTo>
                    <a:pt x="4461" y="1456"/>
                  </a:lnTo>
                  <a:lnTo>
                    <a:pt x="4466" y="1456"/>
                  </a:lnTo>
                  <a:lnTo>
                    <a:pt x="4466" y="1450"/>
                  </a:lnTo>
                  <a:lnTo>
                    <a:pt x="4466" y="1456"/>
                  </a:lnTo>
                  <a:lnTo>
                    <a:pt x="4472" y="1456"/>
                  </a:lnTo>
                  <a:lnTo>
                    <a:pt x="4477" y="1456"/>
                  </a:lnTo>
                  <a:lnTo>
                    <a:pt x="4483" y="1456"/>
                  </a:lnTo>
                  <a:lnTo>
                    <a:pt x="4488" y="1456"/>
                  </a:lnTo>
                  <a:lnTo>
                    <a:pt x="4494" y="1456"/>
                  </a:lnTo>
                  <a:lnTo>
                    <a:pt x="4499" y="1456"/>
                  </a:lnTo>
                  <a:lnTo>
                    <a:pt x="4505" y="1456"/>
                  </a:lnTo>
                  <a:lnTo>
                    <a:pt x="4510" y="1456"/>
                  </a:lnTo>
                  <a:lnTo>
                    <a:pt x="4510" y="1423"/>
                  </a:lnTo>
                  <a:lnTo>
                    <a:pt x="4516" y="1406"/>
                  </a:lnTo>
                  <a:lnTo>
                    <a:pt x="4516" y="1439"/>
                  </a:lnTo>
                  <a:lnTo>
                    <a:pt x="4516" y="1367"/>
                  </a:lnTo>
                  <a:lnTo>
                    <a:pt x="4516" y="1439"/>
                  </a:lnTo>
                  <a:lnTo>
                    <a:pt x="4522" y="1456"/>
                  </a:lnTo>
                  <a:lnTo>
                    <a:pt x="4522" y="1439"/>
                  </a:lnTo>
                  <a:lnTo>
                    <a:pt x="4522" y="1450"/>
                  </a:lnTo>
                  <a:lnTo>
                    <a:pt x="4527" y="1439"/>
                  </a:lnTo>
                  <a:lnTo>
                    <a:pt x="4527" y="1456"/>
                  </a:lnTo>
                  <a:lnTo>
                    <a:pt x="4527" y="1439"/>
                  </a:lnTo>
                  <a:lnTo>
                    <a:pt x="4527" y="1456"/>
                  </a:lnTo>
                  <a:lnTo>
                    <a:pt x="4533" y="1456"/>
                  </a:lnTo>
                  <a:lnTo>
                    <a:pt x="4538" y="1456"/>
                  </a:lnTo>
                  <a:lnTo>
                    <a:pt x="4538" y="1450"/>
                  </a:lnTo>
                  <a:lnTo>
                    <a:pt x="4538" y="1456"/>
                  </a:lnTo>
                  <a:lnTo>
                    <a:pt x="4544" y="1456"/>
                  </a:lnTo>
                  <a:lnTo>
                    <a:pt x="4549" y="1456"/>
                  </a:lnTo>
                  <a:lnTo>
                    <a:pt x="4555" y="1456"/>
                  </a:lnTo>
                  <a:lnTo>
                    <a:pt x="4560" y="1456"/>
                  </a:lnTo>
                  <a:lnTo>
                    <a:pt x="4566" y="1456"/>
                  </a:lnTo>
                  <a:lnTo>
                    <a:pt x="4571" y="1456"/>
                  </a:lnTo>
                  <a:lnTo>
                    <a:pt x="4577" y="1456"/>
                  </a:lnTo>
                  <a:lnTo>
                    <a:pt x="4582" y="1456"/>
                  </a:lnTo>
                  <a:lnTo>
                    <a:pt x="4588" y="1456"/>
                  </a:lnTo>
                  <a:lnTo>
                    <a:pt x="4594" y="1456"/>
                  </a:lnTo>
                  <a:lnTo>
                    <a:pt x="4599" y="1456"/>
                  </a:lnTo>
                  <a:lnTo>
                    <a:pt x="4605" y="1456"/>
                  </a:lnTo>
                  <a:lnTo>
                    <a:pt x="4610" y="1456"/>
                  </a:lnTo>
                  <a:lnTo>
                    <a:pt x="4616" y="1456"/>
                  </a:lnTo>
                  <a:lnTo>
                    <a:pt x="4621" y="1456"/>
                  </a:lnTo>
                  <a:lnTo>
                    <a:pt x="4621" y="1450"/>
                  </a:lnTo>
                  <a:lnTo>
                    <a:pt x="4621" y="1456"/>
                  </a:lnTo>
                  <a:lnTo>
                    <a:pt x="4627" y="1456"/>
                  </a:lnTo>
                  <a:lnTo>
                    <a:pt x="4627" y="1445"/>
                  </a:lnTo>
                  <a:lnTo>
                    <a:pt x="4627" y="1450"/>
                  </a:lnTo>
                  <a:lnTo>
                    <a:pt x="4632" y="1450"/>
                  </a:lnTo>
                  <a:lnTo>
                    <a:pt x="4632" y="1456"/>
                  </a:lnTo>
                  <a:lnTo>
                    <a:pt x="4632" y="1450"/>
                  </a:lnTo>
                  <a:lnTo>
                    <a:pt x="4632" y="1456"/>
                  </a:lnTo>
                  <a:lnTo>
                    <a:pt x="4638" y="1456"/>
                  </a:lnTo>
                  <a:lnTo>
                    <a:pt x="4643" y="1456"/>
                  </a:lnTo>
                  <a:lnTo>
                    <a:pt x="4643" y="1445"/>
                  </a:lnTo>
                  <a:lnTo>
                    <a:pt x="4643" y="1456"/>
                  </a:lnTo>
                  <a:lnTo>
                    <a:pt x="4649" y="1456"/>
                  </a:lnTo>
                  <a:lnTo>
                    <a:pt x="4649" y="1450"/>
                  </a:lnTo>
                  <a:lnTo>
                    <a:pt x="4649" y="1456"/>
                  </a:lnTo>
                  <a:lnTo>
                    <a:pt x="4654" y="1456"/>
                  </a:lnTo>
                  <a:lnTo>
                    <a:pt x="4654" y="1450"/>
                  </a:lnTo>
                  <a:lnTo>
                    <a:pt x="4660" y="1450"/>
                  </a:lnTo>
                  <a:lnTo>
                    <a:pt x="4660" y="1456"/>
                  </a:lnTo>
                  <a:lnTo>
                    <a:pt x="4660" y="1450"/>
                  </a:lnTo>
                  <a:lnTo>
                    <a:pt x="4660" y="1456"/>
                  </a:lnTo>
                  <a:lnTo>
                    <a:pt x="4665" y="1456"/>
                  </a:lnTo>
                  <a:lnTo>
                    <a:pt x="4671" y="1456"/>
                  </a:lnTo>
                  <a:lnTo>
                    <a:pt x="4677" y="1456"/>
                  </a:lnTo>
                  <a:lnTo>
                    <a:pt x="4682" y="1456"/>
                  </a:lnTo>
                  <a:lnTo>
                    <a:pt x="4688" y="1456"/>
                  </a:lnTo>
                  <a:lnTo>
                    <a:pt x="4693" y="1456"/>
                  </a:lnTo>
                  <a:lnTo>
                    <a:pt x="4699" y="1456"/>
                  </a:lnTo>
                  <a:lnTo>
                    <a:pt x="4704" y="1456"/>
                  </a:lnTo>
                  <a:lnTo>
                    <a:pt x="4710" y="1456"/>
                  </a:lnTo>
                  <a:lnTo>
                    <a:pt x="4715" y="1456"/>
                  </a:lnTo>
                  <a:lnTo>
                    <a:pt x="4721" y="1456"/>
                  </a:lnTo>
                  <a:lnTo>
                    <a:pt x="4726" y="1456"/>
                  </a:lnTo>
                  <a:lnTo>
                    <a:pt x="4732" y="1456"/>
                  </a:lnTo>
                  <a:lnTo>
                    <a:pt x="4737" y="1456"/>
                  </a:lnTo>
                  <a:lnTo>
                    <a:pt x="4743" y="1456"/>
                  </a:lnTo>
                  <a:lnTo>
                    <a:pt x="4748" y="1456"/>
                  </a:lnTo>
                  <a:lnTo>
                    <a:pt x="4748" y="1412"/>
                  </a:lnTo>
                  <a:lnTo>
                    <a:pt x="4748" y="1456"/>
                  </a:lnTo>
                  <a:lnTo>
                    <a:pt x="4754" y="1456"/>
                  </a:lnTo>
                  <a:lnTo>
                    <a:pt x="4754" y="1450"/>
                  </a:lnTo>
                  <a:lnTo>
                    <a:pt x="4754" y="1456"/>
                  </a:lnTo>
                  <a:lnTo>
                    <a:pt x="4760" y="1456"/>
                  </a:lnTo>
                  <a:lnTo>
                    <a:pt x="4760" y="1445"/>
                  </a:lnTo>
                  <a:lnTo>
                    <a:pt x="4765" y="1450"/>
                  </a:lnTo>
                  <a:lnTo>
                    <a:pt x="4765" y="1456"/>
                  </a:lnTo>
                  <a:lnTo>
                    <a:pt x="4765" y="1450"/>
                  </a:lnTo>
                  <a:lnTo>
                    <a:pt x="4771" y="1450"/>
                  </a:lnTo>
                  <a:lnTo>
                    <a:pt x="4771" y="1456"/>
                  </a:lnTo>
                  <a:lnTo>
                    <a:pt x="4771" y="1439"/>
                  </a:lnTo>
                  <a:lnTo>
                    <a:pt x="4771" y="1456"/>
                  </a:lnTo>
                  <a:lnTo>
                    <a:pt x="4776" y="1456"/>
                  </a:lnTo>
                  <a:lnTo>
                    <a:pt x="4776" y="1434"/>
                  </a:lnTo>
                  <a:lnTo>
                    <a:pt x="4776" y="1456"/>
                  </a:lnTo>
                  <a:lnTo>
                    <a:pt x="4782" y="1456"/>
                  </a:lnTo>
                  <a:lnTo>
                    <a:pt x="4787" y="1456"/>
                  </a:lnTo>
                  <a:lnTo>
                    <a:pt x="4793" y="1456"/>
                  </a:lnTo>
                  <a:lnTo>
                    <a:pt x="4798" y="1456"/>
                  </a:lnTo>
                  <a:lnTo>
                    <a:pt x="4804" y="1456"/>
                  </a:lnTo>
                  <a:lnTo>
                    <a:pt x="4809" y="1456"/>
                  </a:lnTo>
                  <a:lnTo>
                    <a:pt x="4815" y="1456"/>
                  </a:lnTo>
                  <a:lnTo>
                    <a:pt x="4820" y="1456"/>
                  </a:lnTo>
                  <a:lnTo>
                    <a:pt x="4826" y="1456"/>
                  </a:lnTo>
                  <a:lnTo>
                    <a:pt x="4832" y="1456"/>
                  </a:lnTo>
                  <a:lnTo>
                    <a:pt x="4837" y="1456"/>
                  </a:lnTo>
                  <a:lnTo>
                    <a:pt x="4843" y="1456"/>
                  </a:lnTo>
                  <a:lnTo>
                    <a:pt x="4848" y="1456"/>
                  </a:lnTo>
                  <a:lnTo>
                    <a:pt x="4854" y="1456"/>
                  </a:lnTo>
                  <a:lnTo>
                    <a:pt x="4859" y="1456"/>
                  </a:lnTo>
                  <a:lnTo>
                    <a:pt x="4865" y="1456"/>
                  </a:lnTo>
                  <a:lnTo>
                    <a:pt x="4870" y="1456"/>
                  </a:lnTo>
                  <a:lnTo>
                    <a:pt x="4876" y="1456"/>
                  </a:lnTo>
                  <a:lnTo>
                    <a:pt x="4881" y="1456"/>
                  </a:lnTo>
                  <a:lnTo>
                    <a:pt x="4887" y="1456"/>
                  </a:lnTo>
                  <a:lnTo>
                    <a:pt x="4892" y="1456"/>
                  </a:lnTo>
                  <a:lnTo>
                    <a:pt x="4898" y="1456"/>
                  </a:lnTo>
                  <a:lnTo>
                    <a:pt x="4903" y="1456"/>
                  </a:lnTo>
                  <a:lnTo>
                    <a:pt x="4909" y="1456"/>
                  </a:lnTo>
                  <a:lnTo>
                    <a:pt x="4915" y="1456"/>
                  </a:lnTo>
                  <a:lnTo>
                    <a:pt x="4915" y="1439"/>
                  </a:lnTo>
                  <a:lnTo>
                    <a:pt x="4915" y="1450"/>
                  </a:lnTo>
                  <a:lnTo>
                    <a:pt x="4920" y="1450"/>
                  </a:lnTo>
                  <a:lnTo>
                    <a:pt x="4920" y="1456"/>
                  </a:lnTo>
                  <a:lnTo>
                    <a:pt x="4920" y="1450"/>
                  </a:lnTo>
                  <a:lnTo>
                    <a:pt x="4920" y="1456"/>
                  </a:lnTo>
                  <a:lnTo>
                    <a:pt x="4926" y="1456"/>
                  </a:lnTo>
                  <a:lnTo>
                    <a:pt x="4931" y="1456"/>
                  </a:lnTo>
                  <a:lnTo>
                    <a:pt x="4937" y="1456"/>
                  </a:lnTo>
                  <a:lnTo>
                    <a:pt x="4942" y="1456"/>
                  </a:lnTo>
                  <a:lnTo>
                    <a:pt x="4948" y="1456"/>
                  </a:lnTo>
                  <a:lnTo>
                    <a:pt x="4953" y="1456"/>
                  </a:lnTo>
                  <a:lnTo>
                    <a:pt x="4959" y="1456"/>
                  </a:lnTo>
                  <a:lnTo>
                    <a:pt x="4964" y="1456"/>
                  </a:lnTo>
                  <a:lnTo>
                    <a:pt x="4970" y="1456"/>
                  </a:lnTo>
                  <a:lnTo>
                    <a:pt x="4975" y="1456"/>
                  </a:lnTo>
                  <a:lnTo>
                    <a:pt x="4981" y="1456"/>
                  </a:lnTo>
                  <a:lnTo>
                    <a:pt x="4986" y="1456"/>
                  </a:lnTo>
                  <a:lnTo>
                    <a:pt x="4992" y="1456"/>
                  </a:lnTo>
                  <a:lnTo>
                    <a:pt x="4998" y="1456"/>
                  </a:lnTo>
                  <a:lnTo>
                    <a:pt x="5003" y="1456"/>
                  </a:lnTo>
                  <a:lnTo>
                    <a:pt x="5009" y="1456"/>
                  </a:lnTo>
                  <a:lnTo>
                    <a:pt x="5014" y="1456"/>
                  </a:lnTo>
                  <a:lnTo>
                    <a:pt x="5020" y="1456"/>
                  </a:lnTo>
                  <a:lnTo>
                    <a:pt x="5025" y="1456"/>
                  </a:lnTo>
                  <a:lnTo>
                    <a:pt x="5031" y="1456"/>
                  </a:lnTo>
                  <a:lnTo>
                    <a:pt x="5036" y="1456"/>
                  </a:lnTo>
                  <a:lnTo>
                    <a:pt x="5042" y="1456"/>
                  </a:lnTo>
                  <a:lnTo>
                    <a:pt x="5047" y="1456"/>
                  </a:lnTo>
                  <a:lnTo>
                    <a:pt x="5047" y="1389"/>
                  </a:lnTo>
                  <a:lnTo>
                    <a:pt x="5047" y="1395"/>
                  </a:lnTo>
                  <a:lnTo>
                    <a:pt x="5053" y="1423"/>
                  </a:lnTo>
                  <a:lnTo>
                    <a:pt x="5053" y="1456"/>
                  </a:lnTo>
                  <a:lnTo>
                    <a:pt x="5053" y="1423"/>
                  </a:lnTo>
                  <a:lnTo>
                    <a:pt x="5053" y="1428"/>
                  </a:lnTo>
                  <a:lnTo>
                    <a:pt x="5058" y="1417"/>
                  </a:lnTo>
                  <a:lnTo>
                    <a:pt x="5058" y="1456"/>
                  </a:lnTo>
                  <a:lnTo>
                    <a:pt x="5058" y="1406"/>
                  </a:lnTo>
                  <a:lnTo>
                    <a:pt x="5058" y="1456"/>
                  </a:lnTo>
                  <a:lnTo>
                    <a:pt x="5064" y="1456"/>
                  </a:lnTo>
                  <a:lnTo>
                    <a:pt x="5064" y="1450"/>
                  </a:lnTo>
                  <a:lnTo>
                    <a:pt x="5064" y="1456"/>
                  </a:lnTo>
                  <a:lnTo>
                    <a:pt x="5069" y="1456"/>
                  </a:lnTo>
                  <a:lnTo>
                    <a:pt x="5069" y="1450"/>
                  </a:lnTo>
                  <a:lnTo>
                    <a:pt x="5069" y="1456"/>
                  </a:lnTo>
                  <a:lnTo>
                    <a:pt x="5075" y="1456"/>
                  </a:lnTo>
                  <a:lnTo>
                    <a:pt x="5081" y="1456"/>
                  </a:lnTo>
                  <a:lnTo>
                    <a:pt x="5086" y="1456"/>
                  </a:lnTo>
                  <a:lnTo>
                    <a:pt x="5092" y="1456"/>
                  </a:lnTo>
                  <a:lnTo>
                    <a:pt x="5097" y="1456"/>
                  </a:lnTo>
                  <a:lnTo>
                    <a:pt x="5103" y="1456"/>
                  </a:lnTo>
                  <a:lnTo>
                    <a:pt x="5108" y="1456"/>
                  </a:lnTo>
                  <a:lnTo>
                    <a:pt x="5114" y="1456"/>
                  </a:lnTo>
                  <a:lnTo>
                    <a:pt x="5114" y="1450"/>
                  </a:lnTo>
                  <a:lnTo>
                    <a:pt x="5114" y="1456"/>
                  </a:lnTo>
                  <a:lnTo>
                    <a:pt x="5119" y="1456"/>
                  </a:lnTo>
                  <a:lnTo>
                    <a:pt x="5125" y="1456"/>
                  </a:lnTo>
                  <a:lnTo>
                    <a:pt x="5125" y="1450"/>
                  </a:lnTo>
                  <a:lnTo>
                    <a:pt x="5125" y="1456"/>
                  </a:lnTo>
                  <a:lnTo>
                    <a:pt x="5130" y="1456"/>
                  </a:lnTo>
                  <a:lnTo>
                    <a:pt x="5136" y="1456"/>
                  </a:lnTo>
                  <a:lnTo>
                    <a:pt x="5141" y="1456"/>
                  </a:lnTo>
                  <a:lnTo>
                    <a:pt x="5147" y="1456"/>
                  </a:lnTo>
                  <a:lnTo>
                    <a:pt x="5153" y="1456"/>
                  </a:lnTo>
                  <a:lnTo>
                    <a:pt x="5153" y="1445"/>
                  </a:lnTo>
                  <a:lnTo>
                    <a:pt x="5153" y="1456"/>
                  </a:lnTo>
                  <a:lnTo>
                    <a:pt x="5158" y="1456"/>
                  </a:lnTo>
                  <a:lnTo>
                    <a:pt x="5164" y="1456"/>
                  </a:lnTo>
                  <a:lnTo>
                    <a:pt x="5169" y="1456"/>
                  </a:lnTo>
                  <a:lnTo>
                    <a:pt x="5175" y="1456"/>
                  </a:lnTo>
                  <a:lnTo>
                    <a:pt x="5180" y="1456"/>
                  </a:lnTo>
                  <a:lnTo>
                    <a:pt x="5186" y="1456"/>
                  </a:lnTo>
                  <a:lnTo>
                    <a:pt x="5191" y="1456"/>
                  </a:lnTo>
                  <a:lnTo>
                    <a:pt x="5197" y="1456"/>
                  </a:lnTo>
                  <a:lnTo>
                    <a:pt x="5202" y="1456"/>
                  </a:lnTo>
                  <a:lnTo>
                    <a:pt x="5202" y="1450"/>
                  </a:lnTo>
                  <a:lnTo>
                    <a:pt x="5202" y="1456"/>
                  </a:lnTo>
                  <a:lnTo>
                    <a:pt x="5208" y="1456"/>
                  </a:lnTo>
                  <a:lnTo>
                    <a:pt x="5213" y="1456"/>
                  </a:lnTo>
                  <a:lnTo>
                    <a:pt x="5219" y="1456"/>
                  </a:lnTo>
                  <a:lnTo>
                    <a:pt x="5224" y="1456"/>
                  </a:lnTo>
                  <a:lnTo>
                    <a:pt x="5230" y="1456"/>
                  </a:lnTo>
                  <a:lnTo>
                    <a:pt x="5230" y="1439"/>
                  </a:lnTo>
                  <a:lnTo>
                    <a:pt x="5230" y="1450"/>
                  </a:lnTo>
                  <a:lnTo>
                    <a:pt x="5236" y="1456"/>
                  </a:lnTo>
                  <a:lnTo>
                    <a:pt x="5236" y="1428"/>
                  </a:lnTo>
                  <a:lnTo>
                    <a:pt x="5236" y="1434"/>
                  </a:lnTo>
                  <a:lnTo>
                    <a:pt x="5241" y="1445"/>
                  </a:lnTo>
                  <a:lnTo>
                    <a:pt x="5241" y="1456"/>
                  </a:lnTo>
                  <a:lnTo>
                    <a:pt x="5241" y="1439"/>
                  </a:lnTo>
                  <a:lnTo>
                    <a:pt x="5247" y="1434"/>
                  </a:lnTo>
                  <a:lnTo>
                    <a:pt x="5247" y="1456"/>
                  </a:lnTo>
                  <a:lnTo>
                    <a:pt x="5247" y="1417"/>
                  </a:lnTo>
                  <a:lnTo>
                    <a:pt x="5247" y="1456"/>
                  </a:lnTo>
                  <a:lnTo>
                    <a:pt x="5252" y="1456"/>
                  </a:lnTo>
                  <a:lnTo>
                    <a:pt x="5252" y="1445"/>
                  </a:lnTo>
                  <a:lnTo>
                    <a:pt x="5252" y="1456"/>
                  </a:lnTo>
                  <a:lnTo>
                    <a:pt x="5258" y="1456"/>
                  </a:lnTo>
                  <a:lnTo>
                    <a:pt x="5258" y="1450"/>
                  </a:lnTo>
                  <a:lnTo>
                    <a:pt x="5258" y="1456"/>
                  </a:lnTo>
                  <a:lnTo>
                    <a:pt x="5263" y="1456"/>
                  </a:lnTo>
                  <a:lnTo>
                    <a:pt x="5269" y="1456"/>
                  </a:lnTo>
                  <a:lnTo>
                    <a:pt x="5274" y="1456"/>
                  </a:lnTo>
                  <a:lnTo>
                    <a:pt x="5280" y="1456"/>
                  </a:lnTo>
                  <a:lnTo>
                    <a:pt x="5285" y="1456"/>
                  </a:lnTo>
                  <a:lnTo>
                    <a:pt x="5291" y="1456"/>
                  </a:lnTo>
                  <a:lnTo>
                    <a:pt x="5296" y="1456"/>
                  </a:lnTo>
                  <a:lnTo>
                    <a:pt x="5302" y="1456"/>
                  </a:lnTo>
                  <a:lnTo>
                    <a:pt x="5307" y="1456"/>
                  </a:lnTo>
                  <a:lnTo>
                    <a:pt x="5313" y="1456"/>
                  </a:lnTo>
                  <a:lnTo>
                    <a:pt x="5319" y="1456"/>
                  </a:lnTo>
                  <a:lnTo>
                    <a:pt x="5319" y="1450"/>
                  </a:lnTo>
                  <a:lnTo>
                    <a:pt x="5319" y="1456"/>
                  </a:lnTo>
                  <a:lnTo>
                    <a:pt x="5324" y="1456"/>
                  </a:lnTo>
                  <a:lnTo>
                    <a:pt x="5330" y="1456"/>
                  </a:lnTo>
                  <a:lnTo>
                    <a:pt x="5330" y="1450"/>
                  </a:lnTo>
                  <a:lnTo>
                    <a:pt x="5335" y="1456"/>
                  </a:lnTo>
                  <a:lnTo>
                    <a:pt x="5335" y="1450"/>
                  </a:lnTo>
                  <a:lnTo>
                    <a:pt x="5335" y="1456"/>
                  </a:lnTo>
                  <a:lnTo>
                    <a:pt x="5341" y="1456"/>
                  </a:lnTo>
                  <a:lnTo>
                    <a:pt x="5341" y="1450"/>
                  </a:lnTo>
                  <a:lnTo>
                    <a:pt x="5346" y="1450"/>
                  </a:lnTo>
                  <a:lnTo>
                    <a:pt x="5346" y="1456"/>
                  </a:lnTo>
                  <a:lnTo>
                    <a:pt x="5346" y="1450"/>
                  </a:lnTo>
                  <a:lnTo>
                    <a:pt x="5352" y="1450"/>
                  </a:lnTo>
                  <a:lnTo>
                    <a:pt x="5352" y="1456"/>
                  </a:lnTo>
                  <a:lnTo>
                    <a:pt x="5352" y="1450"/>
                  </a:lnTo>
                  <a:lnTo>
                    <a:pt x="5352" y="1456"/>
                  </a:lnTo>
                  <a:lnTo>
                    <a:pt x="5357" y="1456"/>
                  </a:lnTo>
                  <a:lnTo>
                    <a:pt x="5363" y="1456"/>
                  </a:lnTo>
                  <a:lnTo>
                    <a:pt x="5368" y="1456"/>
                  </a:lnTo>
                  <a:lnTo>
                    <a:pt x="5374" y="1456"/>
                  </a:lnTo>
                  <a:lnTo>
                    <a:pt x="5379" y="1456"/>
                  </a:lnTo>
                  <a:lnTo>
                    <a:pt x="5385" y="1456"/>
                  </a:lnTo>
                  <a:lnTo>
                    <a:pt x="5391" y="1456"/>
                  </a:lnTo>
                  <a:lnTo>
                    <a:pt x="5396" y="1456"/>
                  </a:lnTo>
                  <a:lnTo>
                    <a:pt x="5402" y="1456"/>
                  </a:lnTo>
                  <a:lnTo>
                    <a:pt x="5407" y="1456"/>
                  </a:lnTo>
                  <a:lnTo>
                    <a:pt x="5413" y="1456"/>
                  </a:lnTo>
                  <a:lnTo>
                    <a:pt x="5418" y="1456"/>
                  </a:lnTo>
                  <a:lnTo>
                    <a:pt x="5424" y="1456"/>
                  </a:lnTo>
                  <a:lnTo>
                    <a:pt x="5429" y="1456"/>
                  </a:lnTo>
                  <a:lnTo>
                    <a:pt x="5435" y="1456"/>
                  </a:lnTo>
                  <a:lnTo>
                    <a:pt x="5440" y="1456"/>
                  </a:lnTo>
                  <a:lnTo>
                    <a:pt x="5446" y="1456"/>
                  </a:lnTo>
                  <a:lnTo>
                    <a:pt x="5446" y="1445"/>
                  </a:lnTo>
                  <a:lnTo>
                    <a:pt x="5446" y="1456"/>
                  </a:lnTo>
                  <a:lnTo>
                    <a:pt x="5451" y="1456"/>
                  </a:lnTo>
                </a:path>
              </a:pathLst>
            </a:cu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800">
                <a:latin typeface="Calibri" charset="0"/>
              </a:endParaRPr>
            </a:p>
          </p:txBody>
        </p:sp>
        <p:sp>
          <p:nvSpPr>
            <p:cNvPr id="16400" name="Freeform 120"/>
            <p:cNvSpPr>
              <a:spLocks/>
            </p:cNvSpPr>
            <p:nvPr/>
          </p:nvSpPr>
          <p:spPr bwMode="auto">
            <a:xfrm>
              <a:off x="4745038" y="5953125"/>
              <a:ext cx="52388" cy="61913"/>
            </a:xfrm>
            <a:custGeom>
              <a:avLst/>
              <a:gdLst>
                <a:gd name="T0" fmla="*/ 0 w 33"/>
                <a:gd name="T1" fmla="*/ 2147483647 h 39"/>
                <a:gd name="T2" fmla="*/ 2147483647 w 33"/>
                <a:gd name="T3" fmla="*/ 2147483647 h 39"/>
                <a:gd name="T4" fmla="*/ 2147483647 w 33"/>
                <a:gd name="T5" fmla="*/ 2147483647 h 39"/>
                <a:gd name="T6" fmla="*/ 2147483647 w 33"/>
                <a:gd name="T7" fmla="*/ 0 h 39"/>
                <a:gd name="T8" fmla="*/ 0 w 33"/>
                <a:gd name="T9" fmla="*/ 2147483647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39"/>
                <a:gd name="T17" fmla="*/ 33 w 33"/>
                <a:gd name="T18" fmla="*/ 39 h 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39">
                  <a:moveTo>
                    <a:pt x="0" y="22"/>
                  </a:moveTo>
                  <a:lnTo>
                    <a:pt x="16" y="39"/>
                  </a:lnTo>
                  <a:lnTo>
                    <a:pt x="33" y="22"/>
                  </a:lnTo>
                  <a:lnTo>
                    <a:pt x="16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800">
                <a:latin typeface="Calibri" charset="0"/>
              </a:endParaRPr>
            </a:p>
          </p:txBody>
        </p:sp>
        <p:sp>
          <p:nvSpPr>
            <p:cNvPr id="16401" name="Rectangle 151"/>
            <p:cNvSpPr>
              <a:spLocks noChangeArrowheads="1"/>
            </p:cNvSpPr>
            <p:nvPr/>
          </p:nvSpPr>
          <p:spPr bwMode="auto">
            <a:xfrm>
              <a:off x="7772400" y="3200400"/>
              <a:ext cx="1177925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+MS2(626.3), 27.9min #1468</a:t>
              </a:r>
              <a:endParaRPr lang="en-US" sz="1800"/>
            </a:p>
          </p:txBody>
        </p:sp>
        <p:sp>
          <p:nvSpPr>
            <p:cNvPr id="16402" name="Line 152"/>
            <p:cNvSpPr>
              <a:spLocks noChangeShapeType="1"/>
            </p:cNvSpPr>
            <p:nvPr/>
          </p:nvSpPr>
          <p:spPr bwMode="auto">
            <a:xfrm>
              <a:off x="395288" y="6015038"/>
              <a:ext cx="44450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03" name="Rectangle 153"/>
            <p:cNvSpPr>
              <a:spLocks noChangeArrowheads="1"/>
            </p:cNvSpPr>
            <p:nvPr/>
          </p:nvSpPr>
          <p:spPr bwMode="auto">
            <a:xfrm>
              <a:off x="279400" y="5962650"/>
              <a:ext cx="889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0</a:t>
              </a:r>
              <a:endParaRPr lang="en-US" sz="1800"/>
            </a:p>
          </p:txBody>
        </p:sp>
        <p:sp>
          <p:nvSpPr>
            <p:cNvPr id="16404" name="Line 154"/>
            <p:cNvSpPr>
              <a:spLocks noChangeShapeType="1"/>
            </p:cNvSpPr>
            <p:nvPr/>
          </p:nvSpPr>
          <p:spPr bwMode="auto">
            <a:xfrm>
              <a:off x="412750" y="5716588"/>
              <a:ext cx="26988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05" name="Line 155"/>
            <p:cNvSpPr>
              <a:spLocks noChangeShapeType="1"/>
            </p:cNvSpPr>
            <p:nvPr/>
          </p:nvSpPr>
          <p:spPr bwMode="auto">
            <a:xfrm>
              <a:off x="395288" y="5416550"/>
              <a:ext cx="44450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06" name="Rectangle 156"/>
            <p:cNvSpPr>
              <a:spLocks noChangeArrowheads="1"/>
            </p:cNvSpPr>
            <p:nvPr/>
          </p:nvSpPr>
          <p:spPr bwMode="auto">
            <a:xfrm>
              <a:off x="279400" y="5364163"/>
              <a:ext cx="889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2</a:t>
              </a:r>
              <a:endParaRPr lang="en-US" sz="1800"/>
            </a:p>
          </p:txBody>
        </p:sp>
        <p:sp>
          <p:nvSpPr>
            <p:cNvPr id="16407" name="Line 157"/>
            <p:cNvSpPr>
              <a:spLocks noChangeShapeType="1"/>
            </p:cNvSpPr>
            <p:nvPr/>
          </p:nvSpPr>
          <p:spPr bwMode="auto">
            <a:xfrm>
              <a:off x="412750" y="5110163"/>
              <a:ext cx="26988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08" name="Line 158"/>
            <p:cNvSpPr>
              <a:spLocks noChangeShapeType="1"/>
            </p:cNvSpPr>
            <p:nvPr/>
          </p:nvSpPr>
          <p:spPr bwMode="auto">
            <a:xfrm>
              <a:off x="395288" y="4811713"/>
              <a:ext cx="44450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09" name="Rectangle 159"/>
            <p:cNvSpPr>
              <a:spLocks noChangeArrowheads="1"/>
            </p:cNvSpPr>
            <p:nvPr/>
          </p:nvSpPr>
          <p:spPr bwMode="auto">
            <a:xfrm>
              <a:off x="279400" y="4757738"/>
              <a:ext cx="889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4</a:t>
              </a:r>
              <a:endParaRPr lang="en-US" sz="1800"/>
            </a:p>
          </p:txBody>
        </p:sp>
        <p:sp>
          <p:nvSpPr>
            <p:cNvPr id="16410" name="Line 160"/>
            <p:cNvSpPr>
              <a:spLocks noChangeShapeType="1"/>
            </p:cNvSpPr>
            <p:nvPr/>
          </p:nvSpPr>
          <p:spPr bwMode="auto">
            <a:xfrm>
              <a:off x="412750" y="4503738"/>
              <a:ext cx="26988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11" name="Line 161"/>
            <p:cNvSpPr>
              <a:spLocks noChangeShapeType="1"/>
            </p:cNvSpPr>
            <p:nvPr/>
          </p:nvSpPr>
          <p:spPr bwMode="auto">
            <a:xfrm>
              <a:off x="395288" y="4205288"/>
              <a:ext cx="44450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12" name="Rectangle 162"/>
            <p:cNvSpPr>
              <a:spLocks noChangeArrowheads="1"/>
            </p:cNvSpPr>
            <p:nvPr/>
          </p:nvSpPr>
          <p:spPr bwMode="auto">
            <a:xfrm>
              <a:off x="279400" y="4151313"/>
              <a:ext cx="889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6</a:t>
              </a:r>
              <a:endParaRPr lang="en-US" sz="1800"/>
            </a:p>
          </p:txBody>
        </p:sp>
        <p:sp>
          <p:nvSpPr>
            <p:cNvPr id="16413" name="Line 163"/>
            <p:cNvSpPr>
              <a:spLocks noChangeShapeType="1"/>
            </p:cNvSpPr>
            <p:nvPr/>
          </p:nvSpPr>
          <p:spPr bwMode="auto">
            <a:xfrm>
              <a:off x="412750" y="3897313"/>
              <a:ext cx="26988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14" name="Line 164"/>
            <p:cNvSpPr>
              <a:spLocks noChangeShapeType="1"/>
            </p:cNvSpPr>
            <p:nvPr/>
          </p:nvSpPr>
          <p:spPr bwMode="auto">
            <a:xfrm>
              <a:off x="395288" y="3598863"/>
              <a:ext cx="44450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15" name="Rectangle 165"/>
            <p:cNvSpPr>
              <a:spLocks noChangeArrowheads="1"/>
            </p:cNvSpPr>
            <p:nvPr/>
          </p:nvSpPr>
          <p:spPr bwMode="auto">
            <a:xfrm>
              <a:off x="279400" y="3546475"/>
              <a:ext cx="889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8</a:t>
              </a:r>
              <a:endParaRPr lang="en-US" sz="1800"/>
            </a:p>
          </p:txBody>
        </p:sp>
        <p:sp>
          <p:nvSpPr>
            <p:cNvPr id="16416" name="Line 166"/>
            <p:cNvSpPr>
              <a:spLocks noChangeShapeType="1"/>
            </p:cNvSpPr>
            <p:nvPr/>
          </p:nvSpPr>
          <p:spPr bwMode="auto">
            <a:xfrm>
              <a:off x="412750" y="3300413"/>
              <a:ext cx="26988" cy="15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17" name="Rectangle 167"/>
            <p:cNvSpPr>
              <a:spLocks noChangeArrowheads="1"/>
            </p:cNvSpPr>
            <p:nvPr/>
          </p:nvSpPr>
          <p:spPr bwMode="auto">
            <a:xfrm>
              <a:off x="296863" y="3211513"/>
              <a:ext cx="889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5</a:t>
              </a:r>
              <a:endParaRPr lang="en-US" sz="1800"/>
            </a:p>
          </p:txBody>
        </p:sp>
        <p:sp>
          <p:nvSpPr>
            <p:cNvPr id="16418" name="Line 170"/>
            <p:cNvSpPr>
              <a:spLocks noChangeShapeType="1"/>
            </p:cNvSpPr>
            <p:nvPr/>
          </p:nvSpPr>
          <p:spPr bwMode="auto">
            <a:xfrm>
              <a:off x="482600" y="6057900"/>
              <a:ext cx="1588" cy="269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19" name="Line 171"/>
            <p:cNvSpPr>
              <a:spLocks noChangeShapeType="1"/>
            </p:cNvSpPr>
            <p:nvPr/>
          </p:nvSpPr>
          <p:spPr bwMode="auto">
            <a:xfrm>
              <a:off x="703263" y="6057900"/>
              <a:ext cx="1588" cy="269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20" name="Line 172"/>
            <p:cNvSpPr>
              <a:spLocks noChangeShapeType="1"/>
            </p:cNvSpPr>
            <p:nvPr/>
          </p:nvSpPr>
          <p:spPr bwMode="auto">
            <a:xfrm>
              <a:off x="922338" y="6057900"/>
              <a:ext cx="1588" cy="269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21" name="Line 173"/>
            <p:cNvSpPr>
              <a:spLocks noChangeShapeType="1"/>
            </p:cNvSpPr>
            <p:nvPr/>
          </p:nvSpPr>
          <p:spPr bwMode="auto">
            <a:xfrm>
              <a:off x="1150938" y="6057900"/>
              <a:ext cx="1588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22" name="Rectangle 174"/>
            <p:cNvSpPr>
              <a:spLocks noChangeArrowheads="1"/>
            </p:cNvSpPr>
            <p:nvPr/>
          </p:nvSpPr>
          <p:spPr bwMode="auto">
            <a:xfrm>
              <a:off x="1058863" y="6102350"/>
              <a:ext cx="184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300</a:t>
              </a:r>
              <a:endParaRPr lang="en-US" sz="1800"/>
            </a:p>
          </p:txBody>
        </p:sp>
        <p:sp>
          <p:nvSpPr>
            <p:cNvPr id="16423" name="Line 175"/>
            <p:cNvSpPr>
              <a:spLocks noChangeShapeType="1"/>
            </p:cNvSpPr>
            <p:nvPr/>
          </p:nvSpPr>
          <p:spPr bwMode="auto">
            <a:xfrm>
              <a:off x="1370013" y="6057900"/>
              <a:ext cx="1588" cy="269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24" name="Line 176"/>
            <p:cNvSpPr>
              <a:spLocks noChangeShapeType="1"/>
            </p:cNvSpPr>
            <p:nvPr/>
          </p:nvSpPr>
          <p:spPr bwMode="auto">
            <a:xfrm>
              <a:off x="1590675" y="6057900"/>
              <a:ext cx="1588" cy="269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25" name="Line 177"/>
            <p:cNvSpPr>
              <a:spLocks noChangeShapeType="1"/>
            </p:cNvSpPr>
            <p:nvPr/>
          </p:nvSpPr>
          <p:spPr bwMode="auto">
            <a:xfrm>
              <a:off x="1809750" y="6057900"/>
              <a:ext cx="1588" cy="269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26" name="Line 178"/>
            <p:cNvSpPr>
              <a:spLocks noChangeShapeType="1"/>
            </p:cNvSpPr>
            <p:nvPr/>
          </p:nvSpPr>
          <p:spPr bwMode="auto">
            <a:xfrm>
              <a:off x="2038350" y="6057900"/>
              <a:ext cx="1588" cy="269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27" name="Line 179"/>
            <p:cNvSpPr>
              <a:spLocks noChangeShapeType="1"/>
            </p:cNvSpPr>
            <p:nvPr/>
          </p:nvSpPr>
          <p:spPr bwMode="auto">
            <a:xfrm>
              <a:off x="2257425" y="6057900"/>
              <a:ext cx="1588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28" name="Rectangle 180"/>
            <p:cNvSpPr>
              <a:spLocks noChangeArrowheads="1"/>
            </p:cNvSpPr>
            <p:nvPr/>
          </p:nvSpPr>
          <p:spPr bwMode="auto">
            <a:xfrm>
              <a:off x="2165350" y="6102350"/>
              <a:ext cx="184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400</a:t>
              </a:r>
              <a:endParaRPr lang="en-US" sz="1800"/>
            </a:p>
          </p:txBody>
        </p:sp>
        <p:sp>
          <p:nvSpPr>
            <p:cNvPr id="16429" name="Line 181"/>
            <p:cNvSpPr>
              <a:spLocks noChangeShapeType="1"/>
            </p:cNvSpPr>
            <p:nvPr/>
          </p:nvSpPr>
          <p:spPr bwMode="auto">
            <a:xfrm>
              <a:off x="2478088" y="6057900"/>
              <a:ext cx="1588" cy="269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30" name="Line 182"/>
            <p:cNvSpPr>
              <a:spLocks noChangeShapeType="1"/>
            </p:cNvSpPr>
            <p:nvPr/>
          </p:nvSpPr>
          <p:spPr bwMode="auto">
            <a:xfrm>
              <a:off x="2697163" y="6057900"/>
              <a:ext cx="1588" cy="269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31" name="Line 183"/>
            <p:cNvSpPr>
              <a:spLocks noChangeShapeType="1"/>
            </p:cNvSpPr>
            <p:nvPr/>
          </p:nvSpPr>
          <p:spPr bwMode="auto">
            <a:xfrm>
              <a:off x="2925763" y="6057900"/>
              <a:ext cx="1588" cy="269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32" name="Line 184"/>
            <p:cNvSpPr>
              <a:spLocks noChangeShapeType="1"/>
            </p:cNvSpPr>
            <p:nvPr/>
          </p:nvSpPr>
          <p:spPr bwMode="auto">
            <a:xfrm>
              <a:off x="3144838" y="6057900"/>
              <a:ext cx="1588" cy="269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33" name="Line 185"/>
            <p:cNvSpPr>
              <a:spLocks noChangeShapeType="1"/>
            </p:cNvSpPr>
            <p:nvPr/>
          </p:nvSpPr>
          <p:spPr bwMode="auto">
            <a:xfrm>
              <a:off x="3365500" y="6057900"/>
              <a:ext cx="1588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34" name="Rectangle 186"/>
            <p:cNvSpPr>
              <a:spLocks noChangeArrowheads="1"/>
            </p:cNvSpPr>
            <p:nvPr/>
          </p:nvSpPr>
          <p:spPr bwMode="auto">
            <a:xfrm>
              <a:off x="3273425" y="6102350"/>
              <a:ext cx="184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500</a:t>
              </a:r>
              <a:endParaRPr lang="en-US" sz="1800"/>
            </a:p>
          </p:txBody>
        </p:sp>
        <p:sp>
          <p:nvSpPr>
            <p:cNvPr id="16435" name="Line 187"/>
            <p:cNvSpPr>
              <a:spLocks noChangeShapeType="1"/>
            </p:cNvSpPr>
            <p:nvPr/>
          </p:nvSpPr>
          <p:spPr bwMode="auto">
            <a:xfrm>
              <a:off x="3584575" y="6057900"/>
              <a:ext cx="1588" cy="269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36" name="Line 188"/>
            <p:cNvSpPr>
              <a:spLocks noChangeShapeType="1"/>
            </p:cNvSpPr>
            <p:nvPr/>
          </p:nvSpPr>
          <p:spPr bwMode="auto">
            <a:xfrm>
              <a:off x="3805238" y="6057900"/>
              <a:ext cx="1588" cy="269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37" name="Line 189"/>
            <p:cNvSpPr>
              <a:spLocks noChangeShapeType="1"/>
            </p:cNvSpPr>
            <p:nvPr/>
          </p:nvSpPr>
          <p:spPr bwMode="auto">
            <a:xfrm>
              <a:off x="4032250" y="6057900"/>
              <a:ext cx="1588" cy="269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38" name="Line 190"/>
            <p:cNvSpPr>
              <a:spLocks noChangeShapeType="1"/>
            </p:cNvSpPr>
            <p:nvPr/>
          </p:nvSpPr>
          <p:spPr bwMode="auto">
            <a:xfrm>
              <a:off x="4252913" y="6057900"/>
              <a:ext cx="1588" cy="269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39" name="Line 191"/>
            <p:cNvSpPr>
              <a:spLocks noChangeShapeType="1"/>
            </p:cNvSpPr>
            <p:nvPr/>
          </p:nvSpPr>
          <p:spPr bwMode="auto">
            <a:xfrm>
              <a:off x="4471988" y="6057900"/>
              <a:ext cx="1588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40" name="Rectangle 192"/>
            <p:cNvSpPr>
              <a:spLocks noChangeArrowheads="1"/>
            </p:cNvSpPr>
            <p:nvPr/>
          </p:nvSpPr>
          <p:spPr bwMode="auto">
            <a:xfrm>
              <a:off x="4379913" y="6102350"/>
              <a:ext cx="184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600</a:t>
              </a:r>
              <a:endParaRPr lang="en-US" sz="1800"/>
            </a:p>
          </p:txBody>
        </p:sp>
        <p:sp>
          <p:nvSpPr>
            <p:cNvPr id="16441" name="Line 193"/>
            <p:cNvSpPr>
              <a:spLocks noChangeShapeType="1"/>
            </p:cNvSpPr>
            <p:nvPr/>
          </p:nvSpPr>
          <p:spPr bwMode="auto">
            <a:xfrm>
              <a:off x="4692650" y="6057900"/>
              <a:ext cx="1588" cy="269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42" name="Line 194"/>
            <p:cNvSpPr>
              <a:spLocks noChangeShapeType="1"/>
            </p:cNvSpPr>
            <p:nvPr/>
          </p:nvSpPr>
          <p:spPr bwMode="auto">
            <a:xfrm>
              <a:off x="4919663" y="6057900"/>
              <a:ext cx="1588" cy="269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43" name="Line 195"/>
            <p:cNvSpPr>
              <a:spLocks noChangeShapeType="1"/>
            </p:cNvSpPr>
            <p:nvPr/>
          </p:nvSpPr>
          <p:spPr bwMode="auto">
            <a:xfrm>
              <a:off x="5140325" y="6057900"/>
              <a:ext cx="1588" cy="269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44" name="Line 196"/>
            <p:cNvSpPr>
              <a:spLocks noChangeShapeType="1"/>
            </p:cNvSpPr>
            <p:nvPr/>
          </p:nvSpPr>
          <p:spPr bwMode="auto">
            <a:xfrm>
              <a:off x="5359400" y="6057900"/>
              <a:ext cx="1588" cy="269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45" name="Line 197"/>
            <p:cNvSpPr>
              <a:spLocks noChangeShapeType="1"/>
            </p:cNvSpPr>
            <p:nvPr/>
          </p:nvSpPr>
          <p:spPr bwMode="auto">
            <a:xfrm>
              <a:off x="5580063" y="6057900"/>
              <a:ext cx="1588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46" name="Rectangle 198"/>
            <p:cNvSpPr>
              <a:spLocks noChangeArrowheads="1"/>
            </p:cNvSpPr>
            <p:nvPr/>
          </p:nvSpPr>
          <p:spPr bwMode="auto">
            <a:xfrm>
              <a:off x="5487988" y="6102350"/>
              <a:ext cx="184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700</a:t>
              </a:r>
              <a:endParaRPr lang="en-US" sz="1800"/>
            </a:p>
          </p:txBody>
        </p:sp>
        <p:sp>
          <p:nvSpPr>
            <p:cNvPr id="16447" name="Line 199"/>
            <p:cNvSpPr>
              <a:spLocks noChangeShapeType="1"/>
            </p:cNvSpPr>
            <p:nvPr/>
          </p:nvSpPr>
          <p:spPr bwMode="auto">
            <a:xfrm>
              <a:off x="5807075" y="6057900"/>
              <a:ext cx="1588" cy="269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48" name="Line 200"/>
            <p:cNvSpPr>
              <a:spLocks noChangeShapeType="1"/>
            </p:cNvSpPr>
            <p:nvPr/>
          </p:nvSpPr>
          <p:spPr bwMode="auto">
            <a:xfrm>
              <a:off x="6027738" y="6057900"/>
              <a:ext cx="1588" cy="269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49" name="Line 201"/>
            <p:cNvSpPr>
              <a:spLocks noChangeShapeType="1"/>
            </p:cNvSpPr>
            <p:nvPr/>
          </p:nvSpPr>
          <p:spPr bwMode="auto">
            <a:xfrm>
              <a:off x="6246813" y="6057900"/>
              <a:ext cx="1588" cy="269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50" name="Line 202"/>
            <p:cNvSpPr>
              <a:spLocks noChangeShapeType="1"/>
            </p:cNvSpPr>
            <p:nvPr/>
          </p:nvSpPr>
          <p:spPr bwMode="auto">
            <a:xfrm>
              <a:off x="6467475" y="6057900"/>
              <a:ext cx="1588" cy="269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51" name="Line 203"/>
            <p:cNvSpPr>
              <a:spLocks noChangeShapeType="1"/>
            </p:cNvSpPr>
            <p:nvPr/>
          </p:nvSpPr>
          <p:spPr bwMode="auto">
            <a:xfrm>
              <a:off x="6694488" y="6057900"/>
              <a:ext cx="1588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52" name="Rectangle 204"/>
            <p:cNvSpPr>
              <a:spLocks noChangeArrowheads="1"/>
            </p:cNvSpPr>
            <p:nvPr/>
          </p:nvSpPr>
          <p:spPr bwMode="auto">
            <a:xfrm>
              <a:off x="6602413" y="6102350"/>
              <a:ext cx="184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800</a:t>
              </a:r>
              <a:endParaRPr lang="en-US" sz="1800"/>
            </a:p>
          </p:txBody>
        </p:sp>
        <p:sp>
          <p:nvSpPr>
            <p:cNvPr id="16453" name="Line 205"/>
            <p:cNvSpPr>
              <a:spLocks noChangeShapeType="1"/>
            </p:cNvSpPr>
            <p:nvPr/>
          </p:nvSpPr>
          <p:spPr bwMode="auto">
            <a:xfrm>
              <a:off x="6915150" y="6057900"/>
              <a:ext cx="1588" cy="269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54" name="Line 206"/>
            <p:cNvSpPr>
              <a:spLocks noChangeShapeType="1"/>
            </p:cNvSpPr>
            <p:nvPr/>
          </p:nvSpPr>
          <p:spPr bwMode="auto">
            <a:xfrm>
              <a:off x="7134225" y="6057900"/>
              <a:ext cx="1588" cy="269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55" name="Line 207"/>
            <p:cNvSpPr>
              <a:spLocks noChangeShapeType="1"/>
            </p:cNvSpPr>
            <p:nvPr/>
          </p:nvSpPr>
          <p:spPr bwMode="auto">
            <a:xfrm>
              <a:off x="7354888" y="6057900"/>
              <a:ext cx="1588" cy="269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56" name="Line 208"/>
            <p:cNvSpPr>
              <a:spLocks noChangeShapeType="1"/>
            </p:cNvSpPr>
            <p:nvPr/>
          </p:nvSpPr>
          <p:spPr bwMode="auto">
            <a:xfrm>
              <a:off x="7581900" y="6057900"/>
              <a:ext cx="1588" cy="269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57" name="Line 209"/>
            <p:cNvSpPr>
              <a:spLocks noChangeShapeType="1"/>
            </p:cNvSpPr>
            <p:nvPr/>
          </p:nvSpPr>
          <p:spPr bwMode="auto">
            <a:xfrm>
              <a:off x="7802563" y="6057900"/>
              <a:ext cx="1588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58" name="Rectangle 210"/>
            <p:cNvSpPr>
              <a:spLocks noChangeArrowheads="1"/>
            </p:cNvSpPr>
            <p:nvPr/>
          </p:nvSpPr>
          <p:spPr bwMode="auto">
            <a:xfrm>
              <a:off x="7710488" y="6102350"/>
              <a:ext cx="184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900</a:t>
              </a:r>
              <a:endParaRPr lang="en-US" sz="1800"/>
            </a:p>
          </p:txBody>
        </p:sp>
        <p:sp>
          <p:nvSpPr>
            <p:cNvPr id="16459" name="Line 211"/>
            <p:cNvSpPr>
              <a:spLocks noChangeShapeType="1"/>
            </p:cNvSpPr>
            <p:nvPr/>
          </p:nvSpPr>
          <p:spPr bwMode="auto">
            <a:xfrm>
              <a:off x="8021638" y="6057900"/>
              <a:ext cx="1588" cy="269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60" name="Line 212"/>
            <p:cNvSpPr>
              <a:spLocks noChangeShapeType="1"/>
            </p:cNvSpPr>
            <p:nvPr/>
          </p:nvSpPr>
          <p:spPr bwMode="auto">
            <a:xfrm>
              <a:off x="8242300" y="6057900"/>
              <a:ext cx="1588" cy="269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61" name="Line 213"/>
            <p:cNvSpPr>
              <a:spLocks noChangeShapeType="1"/>
            </p:cNvSpPr>
            <p:nvPr/>
          </p:nvSpPr>
          <p:spPr bwMode="auto">
            <a:xfrm>
              <a:off x="8469313" y="6057900"/>
              <a:ext cx="1588" cy="269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62" name="Line 214"/>
            <p:cNvSpPr>
              <a:spLocks noChangeShapeType="1"/>
            </p:cNvSpPr>
            <p:nvPr/>
          </p:nvSpPr>
          <p:spPr bwMode="auto">
            <a:xfrm>
              <a:off x="8689975" y="6057900"/>
              <a:ext cx="1588" cy="269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63" name="Line 215"/>
            <p:cNvSpPr>
              <a:spLocks noChangeShapeType="1"/>
            </p:cNvSpPr>
            <p:nvPr/>
          </p:nvSpPr>
          <p:spPr bwMode="auto">
            <a:xfrm>
              <a:off x="8909050" y="6057900"/>
              <a:ext cx="1588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64" name="Rectangle 216"/>
            <p:cNvSpPr>
              <a:spLocks noChangeArrowheads="1"/>
            </p:cNvSpPr>
            <p:nvPr/>
          </p:nvSpPr>
          <p:spPr bwMode="auto">
            <a:xfrm>
              <a:off x="8910638" y="6102350"/>
              <a:ext cx="174625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m/z</a:t>
              </a:r>
              <a:endParaRPr lang="en-US" sz="1800"/>
            </a:p>
          </p:txBody>
        </p:sp>
        <p:sp>
          <p:nvSpPr>
            <p:cNvPr id="16465" name="TextBox 232"/>
            <p:cNvSpPr txBox="1">
              <a:spLocks noChangeArrowheads="1"/>
            </p:cNvSpPr>
            <p:nvPr/>
          </p:nvSpPr>
          <p:spPr bwMode="auto">
            <a:xfrm>
              <a:off x="3402366" y="5562600"/>
              <a:ext cx="3810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alibri" charset="0"/>
                </a:rPr>
                <a:t>y</a:t>
              </a:r>
              <a:r>
                <a:rPr lang="en-US" sz="1600" baseline="-25000">
                  <a:latin typeface="Calibri" charset="0"/>
                </a:rPr>
                <a:t>4</a:t>
              </a:r>
            </a:p>
          </p:txBody>
        </p:sp>
        <p:sp>
          <p:nvSpPr>
            <p:cNvPr id="16466" name="TextBox 233"/>
            <p:cNvSpPr txBox="1">
              <a:spLocks noChangeArrowheads="1"/>
            </p:cNvSpPr>
            <p:nvPr/>
          </p:nvSpPr>
          <p:spPr bwMode="auto">
            <a:xfrm>
              <a:off x="4680010" y="5598112"/>
              <a:ext cx="3810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alibri" charset="0"/>
                </a:rPr>
                <a:t>y</a:t>
              </a:r>
              <a:r>
                <a:rPr lang="en-US" sz="1600" baseline="-25000">
                  <a:latin typeface="Calibri" charset="0"/>
                </a:rPr>
                <a:t>5</a:t>
              </a:r>
            </a:p>
          </p:txBody>
        </p:sp>
        <p:sp>
          <p:nvSpPr>
            <p:cNvPr id="16467" name="TextBox 234"/>
            <p:cNvSpPr txBox="1">
              <a:spLocks noChangeArrowheads="1"/>
            </p:cNvSpPr>
            <p:nvPr/>
          </p:nvSpPr>
          <p:spPr bwMode="auto">
            <a:xfrm>
              <a:off x="5902912" y="4832410"/>
              <a:ext cx="3810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alibri" charset="0"/>
                </a:rPr>
                <a:t>y</a:t>
              </a:r>
              <a:r>
                <a:rPr lang="en-US" sz="1600" baseline="-25000">
                  <a:latin typeface="Calibri" charset="0"/>
                </a:rPr>
                <a:t>6</a:t>
              </a:r>
            </a:p>
          </p:txBody>
        </p:sp>
        <p:sp>
          <p:nvSpPr>
            <p:cNvPr id="16468" name="TextBox 235"/>
            <p:cNvSpPr txBox="1">
              <a:spLocks noChangeArrowheads="1"/>
            </p:cNvSpPr>
            <p:nvPr/>
          </p:nvSpPr>
          <p:spPr bwMode="auto">
            <a:xfrm>
              <a:off x="7028156" y="5589234"/>
              <a:ext cx="3810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alibri" charset="0"/>
                </a:rPr>
                <a:t>y</a:t>
              </a:r>
              <a:r>
                <a:rPr lang="en-US" sz="1600" baseline="-25000">
                  <a:latin typeface="Calibri" charset="0"/>
                </a:rPr>
                <a:t>7</a:t>
              </a:r>
            </a:p>
          </p:txBody>
        </p:sp>
        <p:sp>
          <p:nvSpPr>
            <p:cNvPr id="16469" name="TextBox 236"/>
            <p:cNvSpPr txBox="1">
              <a:spLocks noChangeArrowheads="1"/>
            </p:cNvSpPr>
            <p:nvPr/>
          </p:nvSpPr>
          <p:spPr bwMode="auto">
            <a:xfrm>
              <a:off x="8273990" y="5606990"/>
              <a:ext cx="3810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alibri" charset="0"/>
                </a:rPr>
                <a:t>y</a:t>
              </a:r>
              <a:r>
                <a:rPr lang="en-US" sz="1600" baseline="-25000">
                  <a:latin typeface="Calibri" charset="0"/>
                </a:rPr>
                <a:t>8</a:t>
              </a:r>
            </a:p>
          </p:txBody>
        </p:sp>
        <p:sp>
          <p:nvSpPr>
            <p:cNvPr id="16470" name="TextBox 237"/>
            <p:cNvSpPr txBox="1">
              <a:spLocks noChangeArrowheads="1"/>
            </p:cNvSpPr>
            <p:nvPr/>
          </p:nvSpPr>
          <p:spPr bwMode="auto">
            <a:xfrm>
              <a:off x="7426912" y="5571478"/>
              <a:ext cx="57408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alibri" charset="0"/>
                </a:rPr>
                <a:t>y</a:t>
              </a:r>
              <a:r>
                <a:rPr lang="en-US" sz="1600" baseline="-25000">
                  <a:latin typeface="Calibri" charset="0"/>
                </a:rPr>
                <a:t>15</a:t>
              </a:r>
              <a:r>
                <a:rPr lang="en-US" sz="1600" baseline="30000">
                  <a:latin typeface="Calibri" charset="0"/>
                </a:rPr>
                <a:t>2+</a:t>
              </a:r>
              <a:endParaRPr lang="en-US" sz="1600" baseline="-25000">
                <a:latin typeface="Calibri" charset="0"/>
              </a:endParaRPr>
            </a:p>
          </p:txBody>
        </p:sp>
        <p:sp>
          <p:nvSpPr>
            <p:cNvPr id="16471" name="TextBox 238"/>
            <p:cNvSpPr txBox="1">
              <a:spLocks noChangeArrowheads="1"/>
            </p:cNvSpPr>
            <p:nvPr/>
          </p:nvSpPr>
          <p:spPr bwMode="auto">
            <a:xfrm>
              <a:off x="6579834" y="3414946"/>
              <a:ext cx="58296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alibri" charset="0"/>
                </a:rPr>
                <a:t>y</a:t>
              </a:r>
              <a:r>
                <a:rPr lang="en-US" sz="1600" baseline="-25000">
                  <a:latin typeface="Calibri" charset="0"/>
                </a:rPr>
                <a:t>14</a:t>
              </a:r>
              <a:r>
                <a:rPr lang="en-US" sz="1600" baseline="30000">
                  <a:latin typeface="Calibri" charset="0"/>
                </a:rPr>
                <a:t>2+</a:t>
              </a:r>
              <a:endParaRPr lang="en-US" sz="1600" baseline="-25000">
                <a:latin typeface="Calibri" charset="0"/>
              </a:endParaRPr>
            </a:p>
          </p:txBody>
        </p:sp>
        <p:sp>
          <p:nvSpPr>
            <p:cNvPr id="16472" name="TextBox 239"/>
            <p:cNvSpPr txBox="1">
              <a:spLocks noChangeArrowheads="1"/>
            </p:cNvSpPr>
            <p:nvPr/>
          </p:nvSpPr>
          <p:spPr bwMode="auto">
            <a:xfrm>
              <a:off x="6096000" y="5105400"/>
              <a:ext cx="6096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alibri" charset="0"/>
                </a:rPr>
                <a:t>y</a:t>
              </a:r>
              <a:r>
                <a:rPr lang="en-US" sz="1600" baseline="-25000">
                  <a:latin typeface="Calibri" charset="0"/>
                </a:rPr>
                <a:t>13</a:t>
              </a:r>
              <a:r>
                <a:rPr lang="en-US" sz="1600" baseline="30000">
                  <a:latin typeface="Calibri" charset="0"/>
                </a:rPr>
                <a:t>2+</a:t>
              </a:r>
              <a:endParaRPr lang="en-US" sz="1600" baseline="-25000">
                <a:latin typeface="Calibri" charset="0"/>
              </a:endParaRPr>
            </a:p>
          </p:txBody>
        </p:sp>
        <p:sp>
          <p:nvSpPr>
            <p:cNvPr id="16473" name="TextBox 240"/>
            <p:cNvSpPr txBox="1">
              <a:spLocks noChangeArrowheads="1"/>
            </p:cNvSpPr>
            <p:nvPr/>
          </p:nvSpPr>
          <p:spPr bwMode="auto">
            <a:xfrm>
              <a:off x="5562600" y="5410200"/>
              <a:ext cx="6096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alibri" charset="0"/>
                </a:rPr>
                <a:t>y</a:t>
              </a:r>
              <a:r>
                <a:rPr lang="en-US" sz="1600" baseline="-25000">
                  <a:latin typeface="Calibri" charset="0"/>
                </a:rPr>
                <a:t>12</a:t>
              </a:r>
              <a:r>
                <a:rPr lang="en-US" sz="1600" baseline="30000">
                  <a:latin typeface="Calibri" charset="0"/>
                </a:rPr>
                <a:t>2+</a:t>
              </a:r>
              <a:endParaRPr lang="en-US" sz="1600" baseline="-25000">
                <a:latin typeface="Calibri" charset="0"/>
              </a:endParaRPr>
            </a:p>
          </p:txBody>
        </p:sp>
        <p:sp>
          <p:nvSpPr>
            <p:cNvPr id="16474" name="TextBox 241"/>
            <p:cNvSpPr txBox="1">
              <a:spLocks noChangeArrowheads="1"/>
            </p:cNvSpPr>
            <p:nvPr/>
          </p:nvSpPr>
          <p:spPr bwMode="auto">
            <a:xfrm>
              <a:off x="533400" y="5334000"/>
              <a:ext cx="381000" cy="3520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alibri" charset="0"/>
                </a:rPr>
                <a:t>b</a:t>
              </a:r>
              <a:r>
                <a:rPr lang="en-US" sz="1600" baseline="-25000">
                  <a:latin typeface="Calibri" charset="0"/>
                </a:rPr>
                <a:t>2</a:t>
              </a:r>
            </a:p>
          </p:txBody>
        </p:sp>
        <p:sp>
          <p:nvSpPr>
            <p:cNvPr id="16475" name="TextBox 242"/>
            <p:cNvSpPr txBox="1">
              <a:spLocks noChangeArrowheads="1"/>
            </p:cNvSpPr>
            <p:nvPr/>
          </p:nvSpPr>
          <p:spPr bwMode="auto">
            <a:xfrm>
              <a:off x="1828800" y="5642502"/>
              <a:ext cx="381000" cy="3520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alibri" charset="0"/>
                </a:rPr>
                <a:t>b</a:t>
              </a:r>
              <a:r>
                <a:rPr lang="en-US" sz="1600" baseline="-25000">
                  <a:latin typeface="Calibri" charset="0"/>
                </a:rPr>
                <a:t>3</a:t>
              </a:r>
            </a:p>
          </p:txBody>
        </p:sp>
        <p:sp>
          <p:nvSpPr>
            <p:cNvPr id="16476" name="TextBox 243"/>
            <p:cNvSpPr txBox="1">
              <a:spLocks noChangeArrowheads="1"/>
            </p:cNvSpPr>
            <p:nvPr/>
          </p:nvSpPr>
          <p:spPr bwMode="auto">
            <a:xfrm>
              <a:off x="5181600" y="5638800"/>
              <a:ext cx="6096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alibri" charset="0"/>
                </a:rPr>
                <a:t>y</a:t>
              </a:r>
              <a:r>
                <a:rPr lang="en-US" sz="1600" baseline="-25000">
                  <a:latin typeface="Calibri" charset="0"/>
                </a:rPr>
                <a:t>11</a:t>
              </a:r>
              <a:r>
                <a:rPr lang="en-US" sz="1600" baseline="30000">
                  <a:latin typeface="Calibri" charset="0"/>
                </a:rPr>
                <a:t>2+</a:t>
              </a:r>
              <a:endParaRPr lang="en-US" sz="1600" baseline="-25000">
                <a:latin typeface="Calibri" charset="0"/>
              </a:endParaRPr>
            </a:p>
          </p:txBody>
        </p:sp>
        <p:cxnSp>
          <p:nvCxnSpPr>
            <p:cNvPr id="257" name="Straight Connector 256"/>
            <p:cNvCxnSpPr/>
            <p:nvPr/>
          </p:nvCxnSpPr>
          <p:spPr>
            <a:xfrm rot="16200000" flipH="1">
              <a:off x="4445795" y="5576094"/>
              <a:ext cx="412750" cy="17938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78" name="TextBox 261"/>
            <p:cNvSpPr txBox="1">
              <a:spLocks noChangeArrowheads="1"/>
            </p:cNvSpPr>
            <p:nvPr/>
          </p:nvSpPr>
          <p:spPr bwMode="auto">
            <a:xfrm>
              <a:off x="3908094" y="5142460"/>
              <a:ext cx="108593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latin typeface="Calibri" charset="0"/>
                </a:rPr>
                <a:t>(M+3H)</a:t>
              </a:r>
              <a:r>
                <a:rPr lang="en-US" sz="1800" baseline="30000">
                  <a:latin typeface="Calibri" charset="0"/>
                </a:rPr>
                <a:t>3+</a:t>
              </a:r>
              <a:endParaRPr lang="en-US" sz="1800">
                <a:latin typeface="Calibri" charset="0"/>
              </a:endParaRPr>
            </a:p>
          </p:txBody>
        </p:sp>
      </p:grpSp>
      <p:sp>
        <p:nvSpPr>
          <p:cNvPr id="16387" name="TextBox 264"/>
          <p:cNvSpPr txBox="1">
            <a:spLocks noChangeArrowheads="1"/>
          </p:cNvSpPr>
          <p:nvPr/>
        </p:nvSpPr>
        <p:spPr bwMode="auto">
          <a:xfrm>
            <a:off x="758825" y="625475"/>
            <a:ext cx="78978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MS/MS spectrum of ion m/z 626.3 corresponding to residues 516-531 of Arah1 with K522 CML</a:t>
            </a:r>
          </a:p>
        </p:txBody>
      </p:sp>
      <p:sp>
        <p:nvSpPr>
          <p:cNvPr id="16388" name="Rectangle 169"/>
          <p:cNvSpPr>
            <a:spLocks noChangeArrowheads="1"/>
          </p:cNvSpPr>
          <p:nvPr/>
        </p:nvSpPr>
        <p:spPr bwMode="auto">
          <a:xfrm>
            <a:off x="120650" y="2889250"/>
            <a:ext cx="300038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rgbClr val="000000"/>
                </a:solidFill>
              </a:rPr>
              <a:t>Intens.</a:t>
            </a:r>
            <a:endParaRPr lang="en-US" sz="1800"/>
          </a:p>
        </p:txBody>
      </p:sp>
      <p:sp>
        <p:nvSpPr>
          <p:cNvPr id="16389" name="TextBox 217"/>
          <p:cNvSpPr txBox="1">
            <a:spLocks noChangeArrowheads="1"/>
          </p:cNvSpPr>
          <p:nvPr/>
        </p:nvSpPr>
        <p:spPr bwMode="auto">
          <a:xfrm>
            <a:off x="3182938" y="1717675"/>
            <a:ext cx="5181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ea typeface="Arial" charset="0"/>
                <a:cs typeface="Arial" charset="0"/>
              </a:rPr>
              <a:t>IFLAGDkDNVIDQIEK</a:t>
            </a:r>
          </a:p>
        </p:txBody>
      </p:sp>
      <p:cxnSp>
        <p:nvCxnSpPr>
          <p:cNvPr id="267" name="Straight Connector 266"/>
          <p:cNvCxnSpPr/>
          <p:nvPr/>
        </p:nvCxnSpPr>
        <p:spPr>
          <a:xfrm rot="5400000">
            <a:off x="3998913" y="2159000"/>
            <a:ext cx="287338" cy="158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1" name="TextBox 267"/>
          <p:cNvSpPr txBox="1">
            <a:spLocks noChangeArrowheads="1"/>
          </p:cNvSpPr>
          <p:nvPr/>
        </p:nvSpPr>
        <p:spPr bwMode="auto">
          <a:xfrm>
            <a:off x="3802063" y="2251075"/>
            <a:ext cx="7810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ea typeface="Arial" charset="0"/>
                <a:cs typeface="Arial" charset="0"/>
              </a:rPr>
              <a:t>CML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185738" y="230188"/>
            <a:ext cx="2105025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 err="1">
                <a:latin typeface="+mn-lt"/>
                <a:ea typeface="+mn-ea"/>
                <a:cs typeface="+mn-cs"/>
              </a:rPr>
              <a:t>Xylose</a:t>
            </a:r>
            <a:endParaRPr lang="en-US" sz="1600" dirty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49"/>
          <p:cNvSpPr txBox="1">
            <a:spLocks noChangeArrowheads="1"/>
          </p:cNvSpPr>
          <p:nvPr/>
        </p:nvSpPr>
        <p:spPr bwMode="auto">
          <a:xfrm>
            <a:off x="769938" y="569913"/>
            <a:ext cx="78978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MS/MS spectrum of ion m/z 862.1 corresponding to residues 260-282 of Arah1 with K262 CML</a:t>
            </a:r>
          </a:p>
        </p:txBody>
      </p:sp>
      <p:grpSp>
        <p:nvGrpSpPr>
          <p:cNvPr id="17411" name="Group 153"/>
          <p:cNvGrpSpPr>
            <a:grpSpLocks/>
          </p:cNvGrpSpPr>
          <p:nvPr/>
        </p:nvGrpSpPr>
        <p:grpSpPr bwMode="auto">
          <a:xfrm>
            <a:off x="96838" y="2824163"/>
            <a:ext cx="8861425" cy="4003675"/>
            <a:chOff x="96838" y="2824163"/>
            <a:chExt cx="8861425" cy="4003674"/>
          </a:xfrm>
        </p:grpSpPr>
        <p:sp>
          <p:nvSpPr>
            <p:cNvPr id="17416" name="Rectangle 6"/>
            <p:cNvSpPr>
              <a:spLocks noChangeArrowheads="1"/>
            </p:cNvSpPr>
            <p:nvPr/>
          </p:nvSpPr>
          <p:spPr bwMode="auto">
            <a:xfrm>
              <a:off x="431800" y="2841625"/>
              <a:ext cx="8526463" cy="3830637"/>
            </a:xfrm>
            <a:prstGeom prst="rect">
              <a:avLst/>
            </a:prstGeom>
            <a:noFill/>
            <a:ln w="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800">
                <a:latin typeface="Calibri" charset="0"/>
              </a:endParaRPr>
            </a:p>
          </p:txBody>
        </p:sp>
        <p:sp>
          <p:nvSpPr>
            <p:cNvPr id="17417" name="Rectangle 7"/>
            <p:cNvSpPr>
              <a:spLocks noChangeArrowheads="1"/>
            </p:cNvSpPr>
            <p:nvPr/>
          </p:nvSpPr>
          <p:spPr bwMode="auto">
            <a:xfrm>
              <a:off x="431800" y="2841625"/>
              <a:ext cx="8526463" cy="3830637"/>
            </a:xfrm>
            <a:prstGeom prst="rect">
              <a:avLst/>
            </a:prstGeom>
            <a:noFill/>
            <a:ln w="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800">
                <a:latin typeface="Calibri" charset="0"/>
              </a:endParaRPr>
            </a:p>
          </p:txBody>
        </p:sp>
        <p:sp>
          <p:nvSpPr>
            <p:cNvPr id="17418" name="Rectangle 8"/>
            <p:cNvSpPr>
              <a:spLocks noChangeArrowheads="1"/>
            </p:cNvSpPr>
            <p:nvPr/>
          </p:nvSpPr>
          <p:spPr bwMode="auto">
            <a:xfrm>
              <a:off x="431800" y="2841625"/>
              <a:ext cx="8526463" cy="3830637"/>
            </a:xfrm>
            <a:prstGeom prst="rect">
              <a:avLst/>
            </a:prstGeom>
            <a:noFill/>
            <a:ln w="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800">
                <a:latin typeface="Calibri" charset="0"/>
              </a:endParaRPr>
            </a:p>
          </p:txBody>
        </p:sp>
        <p:sp>
          <p:nvSpPr>
            <p:cNvPr id="17419" name="Rectangle 9"/>
            <p:cNvSpPr>
              <a:spLocks noChangeArrowheads="1"/>
            </p:cNvSpPr>
            <p:nvPr/>
          </p:nvSpPr>
          <p:spPr bwMode="auto">
            <a:xfrm>
              <a:off x="431800" y="2841625"/>
              <a:ext cx="8526463" cy="3830637"/>
            </a:xfrm>
            <a:prstGeom prst="rect">
              <a:avLst/>
            </a:prstGeom>
            <a:noFill/>
            <a:ln w="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800">
                <a:latin typeface="Calibri" charset="0"/>
              </a:endParaRPr>
            </a:p>
          </p:txBody>
        </p:sp>
        <p:sp>
          <p:nvSpPr>
            <p:cNvPr id="17420" name="Freeform 12"/>
            <p:cNvSpPr>
              <a:spLocks/>
            </p:cNvSpPr>
            <p:nvPr/>
          </p:nvSpPr>
          <p:spPr bwMode="auto">
            <a:xfrm>
              <a:off x="431800" y="3308350"/>
              <a:ext cx="8518525" cy="3328987"/>
            </a:xfrm>
            <a:custGeom>
              <a:avLst/>
              <a:gdLst>
                <a:gd name="T0" fmla="*/ 2147483647 w 5366"/>
                <a:gd name="T1" fmla="*/ 2147483647 h 2097"/>
                <a:gd name="T2" fmla="*/ 2147483647 w 5366"/>
                <a:gd name="T3" fmla="*/ 2147483647 h 2097"/>
                <a:gd name="T4" fmla="*/ 2147483647 w 5366"/>
                <a:gd name="T5" fmla="*/ 2147483647 h 2097"/>
                <a:gd name="T6" fmla="*/ 2147483647 w 5366"/>
                <a:gd name="T7" fmla="*/ 2147483647 h 2097"/>
                <a:gd name="T8" fmla="*/ 2147483647 w 5366"/>
                <a:gd name="T9" fmla="*/ 2147483647 h 2097"/>
                <a:gd name="T10" fmla="*/ 2147483647 w 5366"/>
                <a:gd name="T11" fmla="*/ 2147483647 h 2097"/>
                <a:gd name="T12" fmla="*/ 2147483647 w 5366"/>
                <a:gd name="T13" fmla="*/ 2147483647 h 2097"/>
                <a:gd name="T14" fmla="*/ 2147483647 w 5366"/>
                <a:gd name="T15" fmla="*/ 2147483647 h 2097"/>
                <a:gd name="T16" fmla="*/ 2147483647 w 5366"/>
                <a:gd name="T17" fmla="*/ 2147483647 h 2097"/>
                <a:gd name="T18" fmla="*/ 2147483647 w 5366"/>
                <a:gd name="T19" fmla="*/ 2147483647 h 2097"/>
                <a:gd name="T20" fmla="*/ 2147483647 w 5366"/>
                <a:gd name="T21" fmla="*/ 2147483647 h 2097"/>
                <a:gd name="T22" fmla="*/ 2147483647 w 5366"/>
                <a:gd name="T23" fmla="*/ 2147483647 h 2097"/>
                <a:gd name="T24" fmla="*/ 2147483647 w 5366"/>
                <a:gd name="T25" fmla="*/ 2147483647 h 2097"/>
                <a:gd name="T26" fmla="*/ 2147483647 w 5366"/>
                <a:gd name="T27" fmla="*/ 2147483647 h 2097"/>
                <a:gd name="T28" fmla="*/ 2147483647 w 5366"/>
                <a:gd name="T29" fmla="*/ 2147483647 h 2097"/>
                <a:gd name="T30" fmla="*/ 2147483647 w 5366"/>
                <a:gd name="T31" fmla="*/ 2147483647 h 2097"/>
                <a:gd name="T32" fmla="*/ 2147483647 w 5366"/>
                <a:gd name="T33" fmla="*/ 2147483647 h 2097"/>
                <a:gd name="T34" fmla="*/ 2147483647 w 5366"/>
                <a:gd name="T35" fmla="*/ 2147483647 h 2097"/>
                <a:gd name="T36" fmla="*/ 2147483647 w 5366"/>
                <a:gd name="T37" fmla="*/ 2147483647 h 2097"/>
                <a:gd name="T38" fmla="*/ 2147483647 w 5366"/>
                <a:gd name="T39" fmla="*/ 2147483647 h 2097"/>
                <a:gd name="T40" fmla="*/ 2147483647 w 5366"/>
                <a:gd name="T41" fmla="*/ 2147483647 h 2097"/>
                <a:gd name="T42" fmla="*/ 2147483647 w 5366"/>
                <a:gd name="T43" fmla="*/ 2147483647 h 2097"/>
                <a:gd name="T44" fmla="*/ 2147483647 w 5366"/>
                <a:gd name="T45" fmla="*/ 2147483647 h 2097"/>
                <a:gd name="T46" fmla="*/ 2147483647 w 5366"/>
                <a:gd name="T47" fmla="*/ 2147483647 h 2097"/>
                <a:gd name="T48" fmla="*/ 2147483647 w 5366"/>
                <a:gd name="T49" fmla="*/ 2147483647 h 2097"/>
                <a:gd name="T50" fmla="*/ 2147483647 w 5366"/>
                <a:gd name="T51" fmla="*/ 2147483647 h 2097"/>
                <a:gd name="T52" fmla="*/ 2147483647 w 5366"/>
                <a:gd name="T53" fmla="*/ 2147483647 h 2097"/>
                <a:gd name="T54" fmla="*/ 2147483647 w 5366"/>
                <a:gd name="T55" fmla="*/ 2147483647 h 2097"/>
                <a:gd name="T56" fmla="*/ 2147483647 w 5366"/>
                <a:gd name="T57" fmla="*/ 2147483647 h 2097"/>
                <a:gd name="T58" fmla="*/ 2147483647 w 5366"/>
                <a:gd name="T59" fmla="*/ 2147483647 h 2097"/>
                <a:gd name="T60" fmla="*/ 2147483647 w 5366"/>
                <a:gd name="T61" fmla="*/ 2147483647 h 2097"/>
                <a:gd name="T62" fmla="*/ 2147483647 w 5366"/>
                <a:gd name="T63" fmla="*/ 2147483647 h 2097"/>
                <a:gd name="T64" fmla="*/ 2147483647 w 5366"/>
                <a:gd name="T65" fmla="*/ 2147483647 h 2097"/>
                <a:gd name="T66" fmla="*/ 2147483647 w 5366"/>
                <a:gd name="T67" fmla="*/ 2147483647 h 2097"/>
                <a:gd name="T68" fmla="*/ 2147483647 w 5366"/>
                <a:gd name="T69" fmla="*/ 2147483647 h 2097"/>
                <a:gd name="T70" fmla="*/ 2147483647 w 5366"/>
                <a:gd name="T71" fmla="*/ 2147483647 h 2097"/>
                <a:gd name="T72" fmla="*/ 2147483647 w 5366"/>
                <a:gd name="T73" fmla="*/ 2147483647 h 2097"/>
                <a:gd name="T74" fmla="*/ 2147483647 w 5366"/>
                <a:gd name="T75" fmla="*/ 2147483647 h 2097"/>
                <a:gd name="T76" fmla="*/ 2147483647 w 5366"/>
                <a:gd name="T77" fmla="*/ 2147483647 h 2097"/>
                <a:gd name="T78" fmla="*/ 2147483647 w 5366"/>
                <a:gd name="T79" fmla="*/ 2147483647 h 2097"/>
                <a:gd name="T80" fmla="*/ 2147483647 w 5366"/>
                <a:gd name="T81" fmla="*/ 2147483647 h 2097"/>
                <a:gd name="T82" fmla="*/ 2147483647 w 5366"/>
                <a:gd name="T83" fmla="*/ 2147483647 h 2097"/>
                <a:gd name="T84" fmla="*/ 2147483647 w 5366"/>
                <a:gd name="T85" fmla="*/ 2147483647 h 2097"/>
                <a:gd name="T86" fmla="*/ 2147483647 w 5366"/>
                <a:gd name="T87" fmla="*/ 2147483647 h 2097"/>
                <a:gd name="T88" fmla="*/ 2147483647 w 5366"/>
                <a:gd name="T89" fmla="*/ 2147483647 h 2097"/>
                <a:gd name="T90" fmla="*/ 2147483647 w 5366"/>
                <a:gd name="T91" fmla="*/ 2147483647 h 2097"/>
                <a:gd name="T92" fmla="*/ 2147483647 w 5366"/>
                <a:gd name="T93" fmla="*/ 2147483647 h 2097"/>
                <a:gd name="T94" fmla="*/ 2147483647 w 5366"/>
                <a:gd name="T95" fmla="*/ 2147483647 h 2097"/>
                <a:gd name="T96" fmla="*/ 2147483647 w 5366"/>
                <a:gd name="T97" fmla="*/ 2147483647 h 2097"/>
                <a:gd name="T98" fmla="*/ 2147483647 w 5366"/>
                <a:gd name="T99" fmla="*/ 2147483647 h 2097"/>
                <a:gd name="T100" fmla="*/ 2147483647 w 5366"/>
                <a:gd name="T101" fmla="*/ 2147483647 h 2097"/>
                <a:gd name="T102" fmla="*/ 2147483647 w 5366"/>
                <a:gd name="T103" fmla="*/ 2147483647 h 2097"/>
                <a:gd name="T104" fmla="*/ 2147483647 w 5366"/>
                <a:gd name="T105" fmla="*/ 2147483647 h 2097"/>
                <a:gd name="T106" fmla="*/ 2147483647 w 5366"/>
                <a:gd name="T107" fmla="*/ 2147483647 h 2097"/>
                <a:gd name="T108" fmla="*/ 2147483647 w 5366"/>
                <a:gd name="T109" fmla="*/ 2147483647 h 2097"/>
                <a:gd name="T110" fmla="*/ 2147483647 w 5366"/>
                <a:gd name="T111" fmla="*/ 2147483647 h 2097"/>
                <a:gd name="T112" fmla="*/ 2147483647 w 5366"/>
                <a:gd name="T113" fmla="*/ 2147483647 h 2097"/>
                <a:gd name="T114" fmla="*/ 2147483647 w 5366"/>
                <a:gd name="T115" fmla="*/ 2147483647 h 2097"/>
                <a:gd name="T116" fmla="*/ 2147483647 w 5366"/>
                <a:gd name="T117" fmla="*/ 2147483647 h 2097"/>
                <a:gd name="T118" fmla="*/ 2147483647 w 5366"/>
                <a:gd name="T119" fmla="*/ 2147483647 h 2097"/>
                <a:gd name="T120" fmla="*/ 2147483647 w 5366"/>
                <a:gd name="T121" fmla="*/ 2147483647 h 2097"/>
                <a:gd name="T122" fmla="*/ 2147483647 w 5366"/>
                <a:gd name="T123" fmla="*/ 2147483647 h 2097"/>
                <a:gd name="T124" fmla="*/ 2147483647 w 5366"/>
                <a:gd name="T125" fmla="*/ 2147483647 h 209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366"/>
                <a:gd name="T190" fmla="*/ 0 h 2097"/>
                <a:gd name="T191" fmla="*/ 5366 w 5366"/>
                <a:gd name="T192" fmla="*/ 2097 h 2097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366" h="2097">
                  <a:moveTo>
                    <a:pt x="0" y="2097"/>
                  </a:moveTo>
                  <a:lnTo>
                    <a:pt x="0" y="2097"/>
                  </a:lnTo>
                  <a:lnTo>
                    <a:pt x="6" y="2097"/>
                  </a:lnTo>
                  <a:lnTo>
                    <a:pt x="11" y="2097"/>
                  </a:lnTo>
                  <a:lnTo>
                    <a:pt x="11" y="2081"/>
                  </a:lnTo>
                  <a:lnTo>
                    <a:pt x="11" y="2097"/>
                  </a:lnTo>
                  <a:lnTo>
                    <a:pt x="17" y="2097"/>
                  </a:lnTo>
                  <a:lnTo>
                    <a:pt x="17" y="2092"/>
                  </a:lnTo>
                  <a:lnTo>
                    <a:pt x="17" y="2097"/>
                  </a:lnTo>
                  <a:lnTo>
                    <a:pt x="22" y="2097"/>
                  </a:lnTo>
                  <a:lnTo>
                    <a:pt x="28" y="2097"/>
                  </a:lnTo>
                  <a:lnTo>
                    <a:pt x="28" y="2092"/>
                  </a:lnTo>
                  <a:lnTo>
                    <a:pt x="28" y="2097"/>
                  </a:lnTo>
                  <a:lnTo>
                    <a:pt x="33" y="2097"/>
                  </a:lnTo>
                  <a:lnTo>
                    <a:pt x="33" y="2086"/>
                  </a:lnTo>
                  <a:lnTo>
                    <a:pt x="33" y="2097"/>
                  </a:lnTo>
                  <a:lnTo>
                    <a:pt x="38" y="2097"/>
                  </a:lnTo>
                  <a:lnTo>
                    <a:pt x="38" y="2086"/>
                  </a:lnTo>
                  <a:lnTo>
                    <a:pt x="38" y="2097"/>
                  </a:lnTo>
                  <a:lnTo>
                    <a:pt x="44" y="2097"/>
                  </a:lnTo>
                  <a:lnTo>
                    <a:pt x="44" y="2086"/>
                  </a:lnTo>
                  <a:lnTo>
                    <a:pt x="44" y="2097"/>
                  </a:lnTo>
                  <a:lnTo>
                    <a:pt x="49" y="2097"/>
                  </a:lnTo>
                  <a:lnTo>
                    <a:pt x="49" y="2070"/>
                  </a:lnTo>
                  <a:lnTo>
                    <a:pt x="49" y="2097"/>
                  </a:lnTo>
                  <a:lnTo>
                    <a:pt x="55" y="2097"/>
                  </a:lnTo>
                  <a:lnTo>
                    <a:pt x="60" y="2097"/>
                  </a:lnTo>
                  <a:lnTo>
                    <a:pt x="60" y="2086"/>
                  </a:lnTo>
                  <a:lnTo>
                    <a:pt x="60" y="2097"/>
                  </a:lnTo>
                  <a:lnTo>
                    <a:pt x="66" y="2097"/>
                  </a:lnTo>
                  <a:lnTo>
                    <a:pt x="66" y="2054"/>
                  </a:lnTo>
                  <a:lnTo>
                    <a:pt x="66" y="2097"/>
                  </a:lnTo>
                  <a:lnTo>
                    <a:pt x="71" y="2097"/>
                  </a:lnTo>
                  <a:lnTo>
                    <a:pt x="71" y="2059"/>
                  </a:lnTo>
                  <a:lnTo>
                    <a:pt x="71" y="2097"/>
                  </a:lnTo>
                  <a:lnTo>
                    <a:pt x="77" y="2097"/>
                  </a:lnTo>
                  <a:lnTo>
                    <a:pt x="82" y="2097"/>
                  </a:lnTo>
                  <a:lnTo>
                    <a:pt x="82" y="2086"/>
                  </a:lnTo>
                  <a:lnTo>
                    <a:pt x="82" y="2097"/>
                  </a:lnTo>
                  <a:lnTo>
                    <a:pt x="88" y="2097"/>
                  </a:lnTo>
                  <a:lnTo>
                    <a:pt x="88" y="2086"/>
                  </a:lnTo>
                  <a:lnTo>
                    <a:pt x="88" y="2092"/>
                  </a:lnTo>
                  <a:lnTo>
                    <a:pt x="93" y="2097"/>
                  </a:lnTo>
                  <a:lnTo>
                    <a:pt x="93" y="2081"/>
                  </a:lnTo>
                  <a:lnTo>
                    <a:pt x="93" y="2097"/>
                  </a:lnTo>
                  <a:lnTo>
                    <a:pt x="98" y="2097"/>
                  </a:lnTo>
                  <a:lnTo>
                    <a:pt x="104" y="2097"/>
                  </a:lnTo>
                  <a:lnTo>
                    <a:pt x="104" y="2081"/>
                  </a:lnTo>
                  <a:lnTo>
                    <a:pt x="104" y="2097"/>
                  </a:lnTo>
                  <a:lnTo>
                    <a:pt x="109" y="2097"/>
                  </a:lnTo>
                  <a:lnTo>
                    <a:pt x="115" y="2097"/>
                  </a:lnTo>
                  <a:lnTo>
                    <a:pt x="115" y="2064"/>
                  </a:lnTo>
                  <a:lnTo>
                    <a:pt x="115" y="2097"/>
                  </a:lnTo>
                  <a:lnTo>
                    <a:pt x="120" y="2097"/>
                  </a:lnTo>
                  <a:lnTo>
                    <a:pt x="126" y="2097"/>
                  </a:lnTo>
                  <a:lnTo>
                    <a:pt x="126" y="2086"/>
                  </a:lnTo>
                  <a:lnTo>
                    <a:pt x="126" y="2097"/>
                  </a:lnTo>
                  <a:lnTo>
                    <a:pt x="131" y="2097"/>
                  </a:lnTo>
                  <a:lnTo>
                    <a:pt x="137" y="2097"/>
                  </a:lnTo>
                  <a:lnTo>
                    <a:pt x="137" y="2081"/>
                  </a:lnTo>
                  <a:lnTo>
                    <a:pt x="137" y="2097"/>
                  </a:lnTo>
                  <a:lnTo>
                    <a:pt x="142" y="2097"/>
                  </a:lnTo>
                  <a:lnTo>
                    <a:pt x="142" y="2064"/>
                  </a:lnTo>
                  <a:lnTo>
                    <a:pt x="142" y="2086"/>
                  </a:lnTo>
                  <a:lnTo>
                    <a:pt x="147" y="2086"/>
                  </a:lnTo>
                  <a:lnTo>
                    <a:pt x="147" y="2097"/>
                  </a:lnTo>
                  <a:lnTo>
                    <a:pt x="147" y="2026"/>
                  </a:lnTo>
                  <a:lnTo>
                    <a:pt x="147" y="2097"/>
                  </a:lnTo>
                  <a:lnTo>
                    <a:pt x="153" y="2097"/>
                  </a:lnTo>
                  <a:lnTo>
                    <a:pt x="153" y="2086"/>
                  </a:lnTo>
                  <a:lnTo>
                    <a:pt x="153" y="2097"/>
                  </a:lnTo>
                  <a:lnTo>
                    <a:pt x="158" y="2097"/>
                  </a:lnTo>
                  <a:lnTo>
                    <a:pt x="164" y="2097"/>
                  </a:lnTo>
                  <a:lnTo>
                    <a:pt x="169" y="2097"/>
                  </a:lnTo>
                  <a:lnTo>
                    <a:pt x="169" y="2075"/>
                  </a:lnTo>
                  <a:lnTo>
                    <a:pt x="175" y="2075"/>
                  </a:lnTo>
                  <a:lnTo>
                    <a:pt x="175" y="2097"/>
                  </a:lnTo>
                  <a:lnTo>
                    <a:pt x="175" y="2075"/>
                  </a:lnTo>
                  <a:lnTo>
                    <a:pt x="175" y="2097"/>
                  </a:lnTo>
                  <a:lnTo>
                    <a:pt x="180" y="2097"/>
                  </a:lnTo>
                  <a:lnTo>
                    <a:pt x="186" y="2097"/>
                  </a:lnTo>
                  <a:lnTo>
                    <a:pt x="191" y="2097"/>
                  </a:lnTo>
                  <a:lnTo>
                    <a:pt x="191" y="2064"/>
                  </a:lnTo>
                  <a:lnTo>
                    <a:pt x="191" y="2097"/>
                  </a:lnTo>
                  <a:lnTo>
                    <a:pt x="196" y="2097"/>
                  </a:lnTo>
                  <a:lnTo>
                    <a:pt x="196" y="2081"/>
                  </a:lnTo>
                  <a:lnTo>
                    <a:pt x="196" y="2097"/>
                  </a:lnTo>
                  <a:lnTo>
                    <a:pt x="202" y="2097"/>
                  </a:lnTo>
                  <a:lnTo>
                    <a:pt x="202" y="2064"/>
                  </a:lnTo>
                  <a:lnTo>
                    <a:pt x="202" y="2097"/>
                  </a:lnTo>
                  <a:lnTo>
                    <a:pt x="207" y="2097"/>
                  </a:lnTo>
                  <a:lnTo>
                    <a:pt x="207" y="2081"/>
                  </a:lnTo>
                  <a:lnTo>
                    <a:pt x="207" y="2097"/>
                  </a:lnTo>
                  <a:lnTo>
                    <a:pt x="213" y="2097"/>
                  </a:lnTo>
                  <a:lnTo>
                    <a:pt x="213" y="2064"/>
                  </a:lnTo>
                  <a:lnTo>
                    <a:pt x="213" y="2081"/>
                  </a:lnTo>
                  <a:lnTo>
                    <a:pt x="218" y="2075"/>
                  </a:lnTo>
                  <a:lnTo>
                    <a:pt x="218" y="2097"/>
                  </a:lnTo>
                  <a:lnTo>
                    <a:pt x="218" y="2070"/>
                  </a:lnTo>
                  <a:lnTo>
                    <a:pt x="218" y="2097"/>
                  </a:lnTo>
                  <a:lnTo>
                    <a:pt x="224" y="2097"/>
                  </a:lnTo>
                  <a:lnTo>
                    <a:pt x="229" y="2097"/>
                  </a:lnTo>
                  <a:lnTo>
                    <a:pt x="235" y="2097"/>
                  </a:lnTo>
                  <a:lnTo>
                    <a:pt x="235" y="2086"/>
                  </a:lnTo>
                  <a:lnTo>
                    <a:pt x="235" y="2097"/>
                  </a:lnTo>
                  <a:lnTo>
                    <a:pt x="240" y="2097"/>
                  </a:lnTo>
                  <a:lnTo>
                    <a:pt x="240" y="2086"/>
                  </a:lnTo>
                  <a:lnTo>
                    <a:pt x="240" y="2097"/>
                  </a:lnTo>
                  <a:lnTo>
                    <a:pt x="245" y="2097"/>
                  </a:lnTo>
                  <a:lnTo>
                    <a:pt x="245" y="2086"/>
                  </a:lnTo>
                  <a:lnTo>
                    <a:pt x="245" y="2097"/>
                  </a:lnTo>
                  <a:lnTo>
                    <a:pt x="251" y="2097"/>
                  </a:lnTo>
                  <a:lnTo>
                    <a:pt x="251" y="2032"/>
                  </a:lnTo>
                  <a:lnTo>
                    <a:pt x="251" y="2097"/>
                  </a:lnTo>
                  <a:lnTo>
                    <a:pt x="256" y="2097"/>
                  </a:lnTo>
                  <a:lnTo>
                    <a:pt x="256" y="1983"/>
                  </a:lnTo>
                  <a:lnTo>
                    <a:pt x="262" y="2010"/>
                  </a:lnTo>
                  <a:lnTo>
                    <a:pt x="262" y="2097"/>
                  </a:lnTo>
                  <a:lnTo>
                    <a:pt x="262" y="2010"/>
                  </a:lnTo>
                  <a:lnTo>
                    <a:pt x="262" y="2097"/>
                  </a:lnTo>
                  <a:lnTo>
                    <a:pt x="267" y="2097"/>
                  </a:lnTo>
                  <a:lnTo>
                    <a:pt x="267" y="2075"/>
                  </a:lnTo>
                  <a:lnTo>
                    <a:pt x="267" y="2097"/>
                  </a:lnTo>
                  <a:lnTo>
                    <a:pt x="273" y="2097"/>
                  </a:lnTo>
                  <a:lnTo>
                    <a:pt x="273" y="2075"/>
                  </a:lnTo>
                  <a:lnTo>
                    <a:pt x="273" y="2097"/>
                  </a:lnTo>
                  <a:lnTo>
                    <a:pt x="278" y="2097"/>
                  </a:lnTo>
                  <a:lnTo>
                    <a:pt x="284" y="2097"/>
                  </a:lnTo>
                  <a:lnTo>
                    <a:pt x="284" y="2086"/>
                  </a:lnTo>
                  <a:lnTo>
                    <a:pt x="284" y="2097"/>
                  </a:lnTo>
                  <a:lnTo>
                    <a:pt x="289" y="2092"/>
                  </a:lnTo>
                  <a:lnTo>
                    <a:pt x="289" y="2097"/>
                  </a:lnTo>
                  <a:lnTo>
                    <a:pt x="289" y="2086"/>
                  </a:lnTo>
                  <a:lnTo>
                    <a:pt x="289" y="2097"/>
                  </a:lnTo>
                  <a:lnTo>
                    <a:pt x="295" y="2097"/>
                  </a:lnTo>
                  <a:lnTo>
                    <a:pt x="295" y="2081"/>
                  </a:lnTo>
                  <a:lnTo>
                    <a:pt x="295" y="2097"/>
                  </a:lnTo>
                  <a:lnTo>
                    <a:pt x="300" y="2097"/>
                  </a:lnTo>
                  <a:lnTo>
                    <a:pt x="305" y="2097"/>
                  </a:lnTo>
                  <a:lnTo>
                    <a:pt x="305" y="2086"/>
                  </a:lnTo>
                  <a:lnTo>
                    <a:pt x="305" y="2097"/>
                  </a:lnTo>
                  <a:lnTo>
                    <a:pt x="311" y="2097"/>
                  </a:lnTo>
                  <a:lnTo>
                    <a:pt x="311" y="2081"/>
                  </a:lnTo>
                  <a:lnTo>
                    <a:pt x="311" y="2097"/>
                  </a:lnTo>
                  <a:lnTo>
                    <a:pt x="316" y="2086"/>
                  </a:lnTo>
                  <a:lnTo>
                    <a:pt x="316" y="2097"/>
                  </a:lnTo>
                  <a:lnTo>
                    <a:pt x="316" y="2032"/>
                  </a:lnTo>
                  <a:lnTo>
                    <a:pt x="316" y="2097"/>
                  </a:lnTo>
                  <a:lnTo>
                    <a:pt x="322" y="2097"/>
                  </a:lnTo>
                  <a:lnTo>
                    <a:pt x="322" y="2070"/>
                  </a:lnTo>
                  <a:lnTo>
                    <a:pt x="322" y="2097"/>
                  </a:lnTo>
                  <a:lnTo>
                    <a:pt x="327" y="2097"/>
                  </a:lnTo>
                  <a:lnTo>
                    <a:pt x="327" y="2054"/>
                  </a:lnTo>
                  <a:lnTo>
                    <a:pt x="327" y="2097"/>
                  </a:lnTo>
                  <a:lnTo>
                    <a:pt x="333" y="2097"/>
                  </a:lnTo>
                  <a:lnTo>
                    <a:pt x="338" y="2097"/>
                  </a:lnTo>
                  <a:lnTo>
                    <a:pt x="344" y="2097"/>
                  </a:lnTo>
                  <a:lnTo>
                    <a:pt x="344" y="2081"/>
                  </a:lnTo>
                  <a:lnTo>
                    <a:pt x="344" y="2092"/>
                  </a:lnTo>
                  <a:lnTo>
                    <a:pt x="349" y="2092"/>
                  </a:lnTo>
                  <a:lnTo>
                    <a:pt x="349" y="2097"/>
                  </a:lnTo>
                  <a:lnTo>
                    <a:pt x="349" y="2092"/>
                  </a:lnTo>
                  <a:lnTo>
                    <a:pt x="349" y="2097"/>
                  </a:lnTo>
                  <a:lnTo>
                    <a:pt x="354" y="2097"/>
                  </a:lnTo>
                  <a:lnTo>
                    <a:pt x="354" y="2086"/>
                  </a:lnTo>
                  <a:lnTo>
                    <a:pt x="354" y="2097"/>
                  </a:lnTo>
                  <a:lnTo>
                    <a:pt x="360" y="2097"/>
                  </a:lnTo>
                  <a:lnTo>
                    <a:pt x="360" y="2092"/>
                  </a:lnTo>
                  <a:lnTo>
                    <a:pt x="360" y="2097"/>
                  </a:lnTo>
                  <a:lnTo>
                    <a:pt x="365" y="2097"/>
                  </a:lnTo>
                  <a:lnTo>
                    <a:pt x="365" y="2092"/>
                  </a:lnTo>
                  <a:lnTo>
                    <a:pt x="365" y="2097"/>
                  </a:lnTo>
                  <a:lnTo>
                    <a:pt x="371" y="2097"/>
                  </a:lnTo>
                  <a:lnTo>
                    <a:pt x="371" y="2037"/>
                  </a:lnTo>
                  <a:lnTo>
                    <a:pt x="376" y="2054"/>
                  </a:lnTo>
                  <a:lnTo>
                    <a:pt x="376" y="2097"/>
                  </a:lnTo>
                  <a:lnTo>
                    <a:pt x="376" y="2054"/>
                  </a:lnTo>
                  <a:lnTo>
                    <a:pt x="376" y="2097"/>
                  </a:lnTo>
                  <a:lnTo>
                    <a:pt x="382" y="2097"/>
                  </a:lnTo>
                  <a:lnTo>
                    <a:pt x="382" y="2075"/>
                  </a:lnTo>
                  <a:lnTo>
                    <a:pt x="382" y="2097"/>
                  </a:lnTo>
                  <a:lnTo>
                    <a:pt x="387" y="2097"/>
                  </a:lnTo>
                  <a:lnTo>
                    <a:pt x="387" y="2086"/>
                  </a:lnTo>
                  <a:lnTo>
                    <a:pt x="387" y="2097"/>
                  </a:lnTo>
                  <a:lnTo>
                    <a:pt x="393" y="2097"/>
                  </a:lnTo>
                  <a:lnTo>
                    <a:pt x="398" y="2097"/>
                  </a:lnTo>
                  <a:lnTo>
                    <a:pt x="403" y="2097"/>
                  </a:lnTo>
                  <a:lnTo>
                    <a:pt x="409" y="2097"/>
                  </a:lnTo>
                  <a:lnTo>
                    <a:pt x="409" y="2059"/>
                  </a:lnTo>
                  <a:lnTo>
                    <a:pt x="409" y="2097"/>
                  </a:lnTo>
                  <a:lnTo>
                    <a:pt x="414" y="2097"/>
                  </a:lnTo>
                  <a:lnTo>
                    <a:pt x="414" y="2032"/>
                  </a:lnTo>
                  <a:lnTo>
                    <a:pt x="414" y="2043"/>
                  </a:lnTo>
                  <a:lnTo>
                    <a:pt x="420" y="2070"/>
                  </a:lnTo>
                  <a:lnTo>
                    <a:pt x="420" y="2097"/>
                  </a:lnTo>
                  <a:lnTo>
                    <a:pt x="420" y="2070"/>
                  </a:lnTo>
                  <a:lnTo>
                    <a:pt x="420" y="2097"/>
                  </a:lnTo>
                  <a:lnTo>
                    <a:pt x="425" y="2097"/>
                  </a:lnTo>
                  <a:lnTo>
                    <a:pt x="425" y="2075"/>
                  </a:lnTo>
                  <a:lnTo>
                    <a:pt x="425" y="2097"/>
                  </a:lnTo>
                  <a:lnTo>
                    <a:pt x="431" y="2097"/>
                  </a:lnTo>
                  <a:lnTo>
                    <a:pt x="431" y="2086"/>
                  </a:lnTo>
                  <a:lnTo>
                    <a:pt x="431" y="2097"/>
                  </a:lnTo>
                  <a:lnTo>
                    <a:pt x="436" y="2097"/>
                  </a:lnTo>
                  <a:lnTo>
                    <a:pt x="442" y="2097"/>
                  </a:lnTo>
                  <a:lnTo>
                    <a:pt x="442" y="2005"/>
                  </a:lnTo>
                  <a:lnTo>
                    <a:pt x="442" y="2097"/>
                  </a:lnTo>
                  <a:lnTo>
                    <a:pt x="447" y="2097"/>
                  </a:lnTo>
                  <a:lnTo>
                    <a:pt x="447" y="2092"/>
                  </a:lnTo>
                  <a:lnTo>
                    <a:pt x="447" y="2097"/>
                  </a:lnTo>
                  <a:lnTo>
                    <a:pt x="452" y="2097"/>
                  </a:lnTo>
                  <a:lnTo>
                    <a:pt x="452" y="2086"/>
                  </a:lnTo>
                  <a:lnTo>
                    <a:pt x="452" y="2097"/>
                  </a:lnTo>
                  <a:lnTo>
                    <a:pt x="458" y="2097"/>
                  </a:lnTo>
                  <a:lnTo>
                    <a:pt x="458" y="2075"/>
                  </a:lnTo>
                  <a:lnTo>
                    <a:pt x="458" y="2097"/>
                  </a:lnTo>
                  <a:lnTo>
                    <a:pt x="463" y="2097"/>
                  </a:lnTo>
                  <a:lnTo>
                    <a:pt x="469" y="2097"/>
                  </a:lnTo>
                  <a:lnTo>
                    <a:pt x="474" y="2092"/>
                  </a:lnTo>
                  <a:lnTo>
                    <a:pt x="474" y="2097"/>
                  </a:lnTo>
                  <a:lnTo>
                    <a:pt x="474" y="2092"/>
                  </a:lnTo>
                  <a:lnTo>
                    <a:pt x="474" y="2097"/>
                  </a:lnTo>
                  <a:lnTo>
                    <a:pt x="480" y="2097"/>
                  </a:lnTo>
                  <a:lnTo>
                    <a:pt x="480" y="2059"/>
                  </a:lnTo>
                  <a:lnTo>
                    <a:pt x="480" y="2097"/>
                  </a:lnTo>
                  <a:lnTo>
                    <a:pt x="485" y="2097"/>
                  </a:lnTo>
                  <a:lnTo>
                    <a:pt x="485" y="2092"/>
                  </a:lnTo>
                  <a:lnTo>
                    <a:pt x="491" y="2092"/>
                  </a:lnTo>
                  <a:lnTo>
                    <a:pt x="491" y="2097"/>
                  </a:lnTo>
                  <a:lnTo>
                    <a:pt x="491" y="2064"/>
                  </a:lnTo>
                  <a:lnTo>
                    <a:pt x="491" y="2097"/>
                  </a:lnTo>
                  <a:lnTo>
                    <a:pt x="496" y="2086"/>
                  </a:lnTo>
                  <a:lnTo>
                    <a:pt x="496" y="2097"/>
                  </a:lnTo>
                  <a:lnTo>
                    <a:pt x="496" y="1994"/>
                  </a:lnTo>
                  <a:lnTo>
                    <a:pt x="496" y="2064"/>
                  </a:lnTo>
                  <a:lnTo>
                    <a:pt x="502" y="2026"/>
                  </a:lnTo>
                  <a:lnTo>
                    <a:pt x="502" y="2097"/>
                  </a:lnTo>
                  <a:lnTo>
                    <a:pt x="502" y="2026"/>
                  </a:lnTo>
                  <a:lnTo>
                    <a:pt x="502" y="2092"/>
                  </a:lnTo>
                  <a:lnTo>
                    <a:pt x="507" y="2097"/>
                  </a:lnTo>
                  <a:lnTo>
                    <a:pt x="507" y="2092"/>
                  </a:lnTo>
                  <a:lnTo>
                    <a:pt x="507" y="2097"/>
                  </a:lnTo>
                  <a:lnTo>
                    <a:pt x="512" y="2097"/>
                  </a:lnTo>
                  <a:lnTo>
                    <a:pt x="512" y="2070"/>
                  </a:lnTo>
                  <a:lnTo>
                    <a:pt x="512" y="2075"/>
                  </a:lnTo>
                  <a:lnTo>
                    <a:pt x="518" y="2086"/>
                  </a:lnTo>
                  <a:lnTo>
                    <a:pt x="518" y="2097"/>
                  </a:lnTo>
                  <a:lnTo>
                    <a:pt x="518" y="2086"/>
                  </a:lnTo>
                  <a:lnTo>
                    <a:pt x="518" y="2097"/>
                  </a:lnTo>
                  <a:lnTo>
                    <a:pt x="523" y="2097"/>
                  </a:lnTo>
                  <a:lnTo>
                    <a:pt x="529" y="2097"/>
                  </a:lnTo>
                  <a:lnTo>
                    <a:pt x="529" y="2092"/>
                  </a:lnTo>
                  <a:lnTo>
                    <a:pt x="529" y="2097"/>
                  </a:lnTo>
                  <a:lnTo>
                    <a:pt x="534" y="2097"/>
                  </a:lnTo>
                  <a:lnTo>
                    <a:pt x="534" y="2059"/>
                  </a:lnTo>
                  <a:lnTo>
                    <a:pt x="534" y="2097"/>
                  </a:lnTo>
                  <a:lnTo>
                    <a:pt x="540" y="2097"/>
                  </a:lnTo>
                  <a:lnTo>
                    <a:pt x="540" y="2086"/>
                  </a:lnTo>
                  <a:lnTo>
                    <a:pt x="540" y="2097"/>
                  </a:lnTo>
                  <a:lnTo>
                    <a:pt x="545" y="2097"/>
                  </a:lnTo>
                  <a:lnTo>
                    <a:pt x="545" y="2081"/>
                  </a:lnTo>
                  <a:lnTo>
                    <a:pt x="545" y="2097"/>
                  </a:lnTo>
                  <a:lnTo>
                    <a:pt x="551" y="2097"/>
                  </a:lnTo>
                  <a:lnTo>
                    <a:pt x="551" y="2070"/>
                  </a:lnTo>
                  <a:lnTo>
                    <a:pt x="551" y="2097"/>
                  </a:lnTo>
                  <a:lnTo>
                    <a:pt x="556" y="2097"/>
                  </a:lnTo>
                  <a:lnTo>
                    <a:pt x="556" y="2048"/>
                  </a:lnTo>
                  <a:lnTo>
                    <a:pt x="556" y="2064"/>
                  </a:lnTo>
                  <a:lnTo>
                    <a:pt x="561" y="2092"/>
                  </a:lnTo>
                  <a:lnTo>
                    <a:pt x="561" y="2097"/>
                  </a:lnTo>
                  <a:lnTo>
                    <a:pt x="561" y="2092"/>
                  </a:lnTo>
                  <a:lnTo>
                    <a:pt x="561" y="2097"/>
                  </a:lnTo>
                  <a:lnTo>
                    <a:pt x="567" y="2097"/>
                  </a:lnTo>
                  <a:lnTo>
                    <a:pt x="567" y="1983"/>
                  </a:lnTo>
                  <a:lnTo>
                    <a:pt x="567" y="2097"/>
                  </a:lnTo>
                  <a:lnTo>
                    <a:pt x="572" y="2075"/>
                  </a:lnTo>
                  <a:lnTo>
                    <a:pt x="572" y="2097"/>
                  </a:lnTo>
                  <a:lnTo>
                    <a:pt x="572" y="2059"/>
                  </a:lnTo>
                  <a:lnTo>
                    <a:pt x="572" y="2097"/>
                  </a:lnTo>
                  <a:lnTo>
                    <a:pt x="578" y="2097"/>
                  </a:lnTo>
                  <a:lnTo>
                    <a:pt x="578" y="2032"/>
                  </a:lnTo>
                  <a:lnTo>
                    <a:pt x="578" y="2097"/>
                  </a:lnTo>
                  <a:lnTo>
                    <a:pt x="583" y="2097"/>
                  </a:lnTo>
                  <a:lnTo>
                    <a:pt x="583" y="1994"/>
                  </a:lnTo>
                  <a:lnTo>
                    <a:pt x="589" y="1994"/>
                  </a:lnTo>
                  <a:lnTo>
                    <a:pt x="589" y="2097"/>
                  </a:lnTo>
                  <a:lnTo>
                    <a:pt x="589" y="1994"/>
                  </a:lnTo>
                  <a:lnTo>
                    <a:pt x="589" y="2097"/>
                  </a:lnTo>
                  <a:lnTo>
                    <a:pt x="594" y="2097"/>
                  </a:lnTo>
                  <a:lnTo>
                    <a:pt x="594" y="2086"/>
                  </a:lnTo>
                  <a:lnTo>
                    <a:pt x="594" y="2097"/>
                  </a:lnTo>
                  <a:lnTo>
                    <a:pt x="600" y="2092"/>
                  </a:lnTo>
                  <a:lnTo>
                    <a:pt x="600" y="2097"/>
                  </a:lnTo>
                  <a:lnTo>
                    <a:pt x="600" y="2064"/>
                  </a:lnTo>
                  <a:lnTo>
                    <a:pt x="600" y="2086"/>
                  </a:lnTo>
                  <a:lnTo>
                    <a:pt x="605" y="2097"/>
                  </a:lnTo>
                  <a:lnTo>
                    <a:pt x="605" y="2086"/>
                  </a:lnTo>
                  <a:lnTo>
                    <a:pt x="605" y="2097"/>
                  </a:lnTo>
                  <a:lnTo>
                    <a:pt x="610" y="2097"/>
                  </a:lnTo>
                  <a:lnTo>
                    <a:pt x="610" y="2086"/>
                  </a:lnTo>
                  <a:lnTo>
                    <a:pt x="610" y="2097"/>
                  </a:lnTo>
                  <a:lnTo>
                    <a:pt x="616" y="2097"/>
                  </a:lnTo>
                  <a:lnTo>
                    <a:pt x="616" y="2043"/>
                  </a:lnTo>
                  <a:lnTo>
                    <a:pt x="616" y="2097"/>
                  </a:lnTo>
                  <a:lnTo>
                    <a:pt x="621" y="2097"/>
                  </a:lnTo>
                  <a:lnTo>
                    <a:pt x="621" y="2064"/>
                  </a:lnTo>
                  <a:lnTo>
                    <a:pt x="621" y="2097"/>
                  </a:lnTo>
                  <a:lnTo>
                    <a:pt x="627" y="2097"/>
                  </a:lnTo>
                  <a:lnTo>
                    <a:pt x="627" y="2092"/>
                  </a:lnTo>
                  <a:lnTo>
                    <a:pt x="627" y="2097"/>
                  </a:lnTo>
                  <a:lnTo>
                    <a:pt x="632" y="2097"/>
                  </a:lnTo>
                  <a:lnTo>
                    <a:pt x="638" y="2097"/>
                  </a:lnTo>
                  <a:lnTo>
                    <a:pt x="638" y="2092"/>
                  </a:lnTo>
                  <a:lnTo>
                    <a:pt x="638" y="2097"/>
                  </a:lnTo>
                  <a:lnTo>
                    <a:pt x="643" y="2092"/>
                  </a:lnTo>
                  <a:lnTo>
                    <a:pt x="643" y="2097"/>
                  </a:lnTo>
                  <a:lnTo>
                    <a:pt x="643" y="2070"/>
                  </a:lnTo>
                  <a:lnTo>
                    <a:pt x="643" y="2097"/>
                  </a:lnTo>
                  <a:lnTo>
                    <a:pt x="649" y="2097"/>
                  </a:lnTo>
                  <a:lnTo>
                    <a:pt x="654" y="2097"/>
                  </a:lnTo>
                  <a:lnTo>
                    <a:pt x="654" y="2037"/>
                  </a:lnTo>
                  <a:lnTo>
                    <a:pt x="659" y="2015"/>
                  </a:lnTo>
                  <a:lnTo>
                    <a:pt x="659" y="2097"/>
                  </a:lnTo>
                  <a:lnTo>
                    <a:pt x="659" y="2005"/>
                  </a:lnTo>
                  <a:lnTo>
                    <a:pt x="659" y="2097"/>
                  </a:lnTo>
                  <a:lnTo>
                    <a:pt x="665" y="2097"/>
                  </a:lnTo>
                  <a:lnTo>
                    <a:pt x="670" y="2092"/>
                  </a:lnTo>
                  <a:lnTo>
                    <a:pt x="670" y="2097"/>
                  </a:lnTo>
                  <a:lnTo>
                    <a:pt x="670" y="2075"/>
                  </a:lnTo>
                  <a:lnTo>
                    <a:pt x="670" y="2097"/>
                  </a:lnTo>
                  <a:lnTo>
                    <a:pt x="676" y="2097"/>
                  </a:lnTo>
                  <a:lnTo>
                    <a:pt x="681" y="2097"/>
                  </a:lnTo>
                  <a:lnTo>
                    <a:pt x="681" y="2092"/>
                  </a:lnTo>
                  <a:lnTo>
                    <a:pt x="681" y="2097"/>
                  </a:lnTo>
                  <a:lnTo>
                    <a:pt x="687" y="2097"/>
                  </a:lnTo>
                  <a:lnTo>
                    <a:pt x="687" y="2032"/>
                  </a:lnTo>
                  <a:lnTo>
                    <a:pt x="687" y="2086"/>
                  </a:lnTo>
                  <a:lnTo>
                    <a:pt x="692" y="2092"/>
                  </a:lnTo>
                  <a:lnTo>
                    <a:pt x="692" y="2097"/>
                  </a:lnTo>
                  <a:lnTo>
                    <a:pt x="692" y="2081"/>
                  </a:lnTo>
                  <a:lnTo>
                    <a:pt x="692" y="2092"/>
                  </a:lnTo>
                  <a:lnTo>
                    <a:pt x="698" y="2081"/>
                  </a:lnTo>
                  <a:lnTo>
                    <a:pt x="698" y="2097"/>
                  </a:lnTo>
                  <a:lnTo>
                    <a:pt x="698" y="2075"/>
                  </a:lnTo>
                  <a:lnTo>
                    <a:pt x="698" y="2097"/>
                  </a:lnTo>
                  <a:lnTo>
                    <a:pt x="703" y="2097"/>
                  </a:lnTo>
                  <a:lnTo>
                    <a:pt x="709" y="2097"/>
                  </a:lnTo>
                  <a:lnTo>
                    <a:pt x="709" y="2081"/>
                  </a:lnTo>
                  <a:lnTo>
                    <a:pt x="709" y="2092"/>
                  </a:lnTo>
                  <a:lnTo>
                    <a:pt x="714" y="2075"/>
                  </a:lnTo>
                  <a:lnTo>
                    <a:pt x="714" y="2097"/>
                  </a:lnTo>
                  <a:lnTo>
                    <a:pt x="714" y="2026"/>
                  </a:lnTo>
                  <a:lnTo>
                    <a:pt x="714" y="2097"/>
                  </a:lnTo>
                  <a:lnTo>
                    <a:pt x="719" y="2097"/>
                  </a:lnTo>
                  <a:lnTo>
                    <a:pt x="719" y="2086"/>
                  </a:lnTo>
                  <a:lnTo>
                    <a:pt x="719" y="2092"/>
                  </a:lnTo>
                  <a:lnTo>
                    <a:pt x="725" y="2092"/>
                  </a:lnTo>
                  <a:lnTo>
                    <a:pt x="725" y="2097"/>
                  </a:lnTo>
                  <a:lnTo>
                    <a:pt x="725" y="2075"/>
                  </a:lnTo>
                  <a:lnTo>
                    <a:pt x="730" y="2070"/>
                  </a:lnTo>
                  <a:lnTo>
                    <a:pt x="730" y="2097"/>
                  </a:lnTo>
                  <a:lnTo>
                    <a:pt x="730" y="2021"/>
                  </a:lnTo>
                  <a:lnTo>
                    <a:pt x="730" y="2097"/>
                  </a:lnTo>
                  <a:lnTo>
                    <a:pt x="736" y="2097"/>
                  </a:lnTo>
                  <a:lnTo>
                    <a:pt x="736" y="2092"/>
                  </a:lnTo>
                  <a:lnTo>
                    <a:pt x="736" y="2097"/>
                  </a:lnTo>
                  <a:lnTo>
                    <a:pt x="741" y="2097"/>
                  </a:lnTo>
                  <a:lnTo>
                    <a:pt x="741" y="2075"/>
                  </a:lnTo>
                  <a:lnTo>
                    <a:pt x="741" y="2097"/>
                  </a:lnTo>
                  <a:lnTo>
                    <a:pt x="747" y="2097"/>
                  </a:lnTo>
                  <a:lnTo>
                    <a:pt x="752" y="2097"/>
                  </a:lnTo>
                  <a:lnTo>
                    <a:pt x="752" y="2070"/>
                  </a:lnTo>
                  <a:lnTo>
                    <a:pt x="752" y="2097"/>
                  </a:lnTo>
                  <a:lnTo>
                    <a:pt x="758" y="2097"/>
                  </a:lnTo>
                  <a:lnTo>
                    <a:pt x="758" y="2075"/>
                  </a:lnTo>
                  <a:lnTo>
                    <a:pt x="758" y="2097"/>
                  </a:lnTo>
                  <a:lnTo>
                    <a:pt x="763" y="2097"/>
                  </a:lnTo>
                  <a:lnTo>
                    <a:pt x="768" y="2097"/>
                  </a:lnTo>
                  <a:lnTo>
                    <a:pt x="768" y="2092"/>
                  </a:lnTo>
                  <a:lnTo>
                    <a:pt x="768" y="2097"/>
                  </a:lnTo>
                  <a:lnTo>
                    <a:pt x="774" y="2097"/>
                  </a:lnTo>
                  <a:lnTo>
                    <a:pt x="774" y="2075"/>
                  </a:lnTo>
                  <a:lnTo>
                    <a:pt x="774" y="2081"/>
                  </a:lnTo>
                  <a:lnTo>
                    <a:pt x="779" y="2059"/>
                  </a:lnTo>
                  <a:lnTo>
                    <a:pt x="779" y="2097"/>
                  </a:lnTo>
                  <a:lnTo>
                    <a:pt x="779" y="2059"/>
                  </a:lnTo>
                  <a:lnTo>
                    <a:pt x="779" y="2086"/>
                  </a:lnTo>
                  <a:lnTo>
                    <a:pt x="785" y="2070"/>
                  </a:lnTo>
                  <a:lnTo>
                    <a:pt x="785" y="2097"/>
                  </a:lnTo>
                  <a:lnTo>
                    <a:pt x="785" y="2070"/>
                  </a:lnTo>
                  <a:lnTo>
                    <a:pt x="785" y="2097"/>
                  </a:lnTo>
                  <a:lnTo>
                    <a:pt x="790" y="2097"/>
                  </a:lnTo>
                  <a:lnTo>
                    <a:pt x="796" y="2097"/>
                  </a:lnTo>
                  <a:lnTo>
                    <a:pt x="801" y="2070"/>
                  </a:lnTo>
                  <a:lnTo>
                    <a:pt x="801" y="2097"/>
                  </a:lnTo>
                  <a:lnTo>
                    <a:pt x="801" y="2054"/>
                  </a:lnTo>
                  <a:lnTo>
                    <a:pt x="801" y="2097"/>
                  </a:lnTo>
                  <a:lnTo>
                    <a:pt x="807" y="2097"/>
                  </a:lnTo>
                  <a:lnTo>
                    <a:pt x="807" y="2081"/>
                  </a:lnTo>
                  <a:lnTo>
                    <a:pt x="807" y="2097"/>
                  </a:lnTo>
                  <a:lnTo>
                    <a:pt x="812" y="2097"/>
                  </a:lnTo>
                  <a:lnTo>
                    <a:pt x="812" y="2075"/>
                  </a:lnTo>
                  <a:lnTo>
                    <a:pt x="812" y="2097"/>
                  </a:lnTo>
                  <a:lnTo>
                    <a:pt x="817" y="2097"/>
                  </a:lnTo>
                  <a:lnTo>
                    <a:pt x="823" y="2097"/>
                  </a:lnTo>
                  <a:lnTo>
                    <a:pt x="828" y="2092"/>
                  </a:lnTo>
                  <a:lnTo>
                    <a:pt x="828" y="2097"/>
                  </a:lnTo>
                  <a:lnTo>
                    <a:pt x="828" y="2054"/>
                  </a:lnTo>
                  <a:lnTo>
                    <a:pt x="828" y="2097"/>
                  </a:lnTo>
                  <a:lnTo>
                    <a:pt x="834" y="2097"/>
                  </a:lnTo>
                  <a:lnTo>
                    <a:pt x="834" y="2048"/>
                  </a:lnTo>
                  <a:lnTo>
                    <a:pt x="834" y="2097"/>
                  </a:lnTo>
                  <a:lnTo>
                    <a:pt x="839" y="2097"/>
                  </a:lnTo>
                  <a:lnTo>
                    <a:pt x="839" y="2086"/>
                  </a:lnTo>
                  <a:lnTo>
                    <a:pt x="839" y="2097"/>
                  </a:lnTo>
                  <a:lnTo>
                    <a:pt x="845" y="2097"/>
                  </a:lnTo>
                  <a:lnTo>
                    <a:pt x="850" y="2097"/>
                  </a:lnTo>
                  <a:lnTo>
                    <a:pt x="856" y="2097"/>
                  </a:lnTo>
                  <a:lnTo>
                    <a:pt x="856" y="2092"/>
                  </a:lnTo>
                  <a:lnTo>
                    <a:pt x="856" y="2097"/>
                  </a:lnTo>
                  <a:lnTo>
                    <a:pt x="861" y="2097"/>
                  </a:lnTo>
                  <a:lnTo>
                    <a:pt x="861" y="2086"/>
                  </a:lnTo>
                  <a:lnTo>
                    <a:pt x="861" y="2097"/>
                  </a:lnTo>
                  <a:lnTo>
                    <a:pt x="866" y="2097"/>
                  </a:lnTo>
                  <a:lnTo>
                    <a:pt x="866" y="2070"/>
                  </a:lnTo>
                  <a:lnTo>
                    <a:pt x="866" y="2092"/>
                  </a:lnTo>
                  <a:lnTo>
                    <a:pt x="872" y="2097"/>
                  </a:lnTo>
                  <a:lnTo>
                    <a:pt x="872" y="2086"/>
                  </a:lnTo>
                  <a:lnTo>
                    <a:pt x="872" y="2097"/>
                  </a:lnTo>
                  <a:lnTo>
                    <a:pt x="877" y="2097"/>
                  </a:lnTo>
                  <a:lnTo>
                    <a:pt x="883" y="2097"/>
                  </a:lnTo>
                  <a:lnTo>
                    <a:pt x="883" y="1966"/>
                  </a:lnTo>
                  <a:lnTo>
                    <a:pt x="883" y="2005"/>
                  </a:lnTo>
                  <a:lnTo>
                    <a:pt x="888" y="2054"/>
                  </a:lnTo>
                  <a:lnTo>
                    <a:pt x="888" y="2097"/>
                  </a:lnTo>
                  <a:lnTo>
                    <a:pt x="888" y="2054"/>
                  </a:lnTo>
                  <a:lnTo>
                    <a:pt x="888" y="2097"/>
                  </a:lnTo>
                  <a:lnTo>
                    <a:pt x="894" y="2097"/>
                  </a:lnTo>
                  <a:lnTo>
                    <a:pt x="894" y="2070"/>
                  </a:lnTo>
                  <a:lnTo>
                    <a:pt x="894" y="2097"/>
                  </a:lnTo>
                  <a:lnTo>
                    <a:pt x="899" y="2097"/>
                  </a:lnTo>
                  <a:lnTo>
                    <a:pt x="899" y="2081"/>
                  </a:lnTo>
                  <a:lnTo>
                    <a:pt x="899" y="2097"/>
                  </a:lnTo>
                  <a:lnTo>
                    <a:pt x="905" y="2097"/>
                  </a:lnTo>
                  <a:lnTo>
                    <a:pt x="905" y="2092"/>
                  </a:lnTo>
                  <a:lnTo>
                    <a:pt x="905" y="2097"/>
                  </a:lnTo>
                  <a:lnTo>
                    <a:pt x="910" y="2097"/>
                  </a:lnTo>
                  <a:lnTo>
                    <a:pt x="910" y="2086"/>
                  </a:lnTo>
                  <a:lnTo>
                    <a:pt x="915" y="2097"/>
                  </a:lnTo>
                  <a:lnTo>
                    <a:pt x="921" y="2097"/>
                  </a:lnTo>
                  <a:lnTo>
                    <a:pt x="921" y="2092"/>
                  </a:lnTo>
                  <a:lnTo>
                    <a:pt x="921" y="2097"/>
                  </a:lnTo>
                  <a:lnTo>
                    <a:pt x="926" y="2092"/>
                  </a:lnTo>
                  <a:lnTo>
                    <a:pt x="926" y="2097"/>
                  </a:lnTo>
                  <a:lnTo>
                    <a:pt x="926" y="2086"/>
                  </a:lnTo>
                  <a:lnTo>
                    <a:pt x="926" y="2097"/>
                  </a:lnTo>
                  <a:lnTo>
                    <a:pt x="932" y="2097"/>
                  </a:lnTo>
                  <a:lnTo>
                    <a:pt x="932" y="2064"/>
                  </a:lnTo>
                  <a:lnTo>
                    <a:pt x="932" y="2097"/>
                  </a:lnTo>
                  <a:lnTo>
                    <a:pt x="937" y="2092"/>
                  </a:lnTo>
                  <a:lnTo>
                    <a:pt x="937" y="2097"/>
                  </a:lnTo>
                  <a:lnTo>
                    <a:pt x="937" y="2064"/>
                  </a:lnTo>
                  <a:lnTo>
                    <a:pt x="937" y="2070"/>
                  </a:lnTo>
                  <a:lnTo>
                    <a:pt x="943" y="2086"/>
                  </a:lnTo>
                  <a:lnTo>
                    <a:pt x="943" y="2097"/>
                  </a:lnTo>
                  <a:lnTo>
                    <a:pt x="943" y="2070"/>
                  </a:lnTo>
                  <a:lnTo>
                    <a:pt x="943" y="2097"/>
                  </a:lnTo>
                  <a:lnTo>
                    <a:pt x="948" y="2097"/>
                  </a:lnTo>
                  <a:lnTo>
                    <a:pt x="948" y="2092"/>
                  </a:lnTo>
                  <a:lnTo>
                    <a:pt x="948" y="2097"/>
                  </a:lnTo>
                  <a:lnTo>
                    <a:pt x="954" y="2097"/>
                  </a:lnTo>
                  <a:lnTo>
                    <a:pt x="954" y="2081"/>
                  </a:lnTo>
                  <a:lnTo>
                    <a:pt x="954" y="2097"/>
                  </a:lnTo>
                  <a:lnTo>
                    <a:pt x="959" y="2097"/>
                  </a:lnTo>
                  <a:lnTo>
                    <a:pt x="959" y="2086"/>
                  </a:lnTo>
                  <a:lnTo>
                    <a:pt x="959" y="2097"/>
                  </a:lnTo>
                  <a:lnTo>
                    <a:pt x="965" y="2097"/>
                  </a:lnTo>
                  <a:lnTo>
                    <a:pt x="970" y="2086"/>
                  </a:lnTo>
                  <a:lnTo>
                    <a:pt x="970" y="2097"/>
                  </a:lnTo>
                  <a:lnTo>
                    <a:pt x="970" y="2059"/>
                  </a:lnTo>
                  <a:lnTo>
                    <a:pt x="970" y="2097"/>
                  </a:lnTo>
                  <a:lnTo>
                    <a:pt x="975" y="2097"/>
                  </a:lnTo>
                  <a:lnTo>
                    <a:pt x="975" y="2081"/>
                  </a:lnTo>
                  <a:lnTo>
                    <a:pt x="975" y="2097"/>
                  </a:lnTo>
                  <a:lnTo>
                    <a:pt x="981" y="2097"/>
                  </a:lnTo>
                  <a:lnTo>
                    <a:pt x="981" y="2086"/>
                  </a:lnTo>
                  <a:lnTo>
                    <a:pt x="981" y="2097"/>
                  </a:lnTo>
                  <a:lnTo>
                    <a:pt x="986" y="2097"/>
                  </a:lnTo>
                  <a:lnTo>
                    <a:pt x="986" y="2048"/>
                  </a:lnTo>
                  <a:lnTo>
                    <a:pt x="986" y="2097"/>
                  </a:lnTo>
                  <a:lnTo>
                    <a:pt x="992" y="2097"/>
                  </a:lnTo>
                  <a:lnTo>
                    <a:pt x="992" y="2092"/>
                  </a:lnTo>
                  <a:lnTo>
                    <a:pt x="992" y="2097"/>
                  </a:lnTo>
                  <a:lnTo>
                    <a:pt x="997" y="2097"/>
                  </a:lnTo>
                  <a:lnTo>
                    <a:pt x="997" y="2015"/>
                  </a:lnTo>
                  <a:lnTo>
                    <a:pt x="997" y="2086"/>
                  </a:lnTo>
                  <a:lnTo>
                    <a:pt x="1003" y="2092"/>
                  </a:lnTo>
                  <a:lnTo>
                    <a:pt x="1003" y="2097"/>
                  </a:lnTo>
                  <a:lnTo>
                    <a:pt x="1003" y="2032"/>
                  </a:lnTo>
                  <a:lnTo>
                    <a:pt x="1003" y="2097"/>
                  </a:lnTo>
                  <a:lnTo>
                    <a:pt x="1008" y="2097"/>
                  </a:lnTo>
                  <a:lnTo>
                    <a:pt x="1008" y="1988"/>
                  </a:lnTo>
                  <a:lnTo>
                    <a:pt x="1014" y="1994"/>
                  </a:lnTo>
                  <a:lnTo>
                    <a:pt x="1014" y="2097"/>
                  </a:lnTo>
                  <a:lnTo>
                    <a:pt x="1014" y="1994"/>
                  </a:lnTo>
                  <a:lnTo>
                    <a:pt x="1014" y="2097"/>
                  </a:lnTo>
                  <a:lnTo>
                    <a:pt x="1019" y="2097"/>
                  </a:lnTo>
                  <a:lnTo>
                    <a:pt x="1019" y="2081"/>
                  </a:lnTo>
                  <a:lnTo>
                    <a:pt x="1019" y="2097"/>
                  </a:lnTo>
                  <a:lnTo>
                    <a:pt x="1024" y="2097"/>
                  </a:lnTo>
                  <a:lnTo>
                    <a:pt x="1024" y="2092"/>
                  </a:lnTo>
                  <a:lnTo>
                    <a:pt x="1024" y="2097"/>
                  </a:lnTo>
                  <a:lnTo>
                    <a:pt x="1030" y="2097"/>
                  </a:lnTo>
                  <a:lnTo>
                    <a:pt x="1030" y="2070"/>
                  </a:lnTo>
                  <a:lnTo>
                    <a:pt x="1030" y="2097"/>
                  </a:lnTo>
                  <a:lnTo>
                    <a:pt x="1035" y="2097"/>
                  </a:lnTo>
                  <a:lnTo>
                    <a:pt x="1035" y="2043"/>
                  </a:lnTo>
                  <a:lnTo>
                    <a:pt x="1035" y="2054"/>
                  </a:lnTo>
                  <a:lnTo>
                    <a:pt x="1041" y="2086"/>
                  </a:lnTo>
                  <a:lnTo>
                    <a:pt x="1041" y="2097"/>
                  </a:lnTo>
                  <a:lnTo>
                    <a:pt x="1041" y="2075"/>
                  </a:lnTo>
                  <a:lnTo>
                    <a:pt x="1041" y="2097"/>
                  </a:lnTo>
                  <a:lnTo>
                    <a:pt x="1046" y="2097"/>
                  </a:lnTo>
                  <a:lnTo>
                    <a:pt x="1046" y="2054"/>
                  </a:lnTo>
                  <a:lnTo>
                    <a:pt x="1046" y="2097"/>
                  </a:lnTo>
                  <a:lnTo>
                    <a:pt x="1052" y="2086"/>
                  </a:lnTo>
                  <a:lnTo>
                    <a:pt x="1052" y="2097"/>
                  </a:lnTo>
                  <a:lnTo>
                    <a:pt x="1052" y="2054"/>
                  </a:lnTo>
                  <a:lnTo>
                    <a:pt x="1052" y="2092"/>
                  </a:lnTo>
                  <a:lnTo>
                    <a:pt x="1057" y="2092"/>
                  </a:lnTo>
                  <a:lnTo>
                    <a:pt x="1057" y="2097"/>
                  </a:lnTo>
                  <a:lnTo>
                    <a:pt x="1057" y="2086"/>
                  </a:lnTo>
                  <a:lnTo>
                    <a:pt x="1057" y="2097"/>
                  </a:lnTo>
                  <a:lnTo>
                    <a:pt x="1063" y="2097"/>
                  </a:lnTo>
                  <a:lnTo>
                    <a:pt x="1063" y="2070"/>
                  </a:lnTo>
                  <a:lnTo>
                    <a:pt x="1063" y="2092"/>
                  </a:lnTo>
                  <a:lnTo>
                    <a:pt x="1068" y="2097"/>
                  </a:lnTo>
                  <a:lnTo>
                    <a:pt x="1068" y="0"/>
                  </a:lnTo>
                  <a:lnTo>
                    <a:pt x="1068" y="1389"/>
                  </a:lnTo>
                  <a:lnTo>
                    <a:pt x="1073" y="1770"/>
                  </a:lnTo>
                  <a:lnTo>
                    <a:pt x="1073" y="2097"/>
                  </a:lnTo>
                  <a:lnTo>
                    <a:pt x="1073" y="1749"/>
                  </a:lnTo>
                  <a:lnTo>
                    <a:pt x="1073" y="2097"/>
                  </a:lnTo>
                  <a:lnTo>
                    <a:pt x="1079" y="2086"/>
                  </a:lnTo>
                  <a:lnTo>
                    <a:pt x="1079" y="2097"/>
                  </a:lnTo>
                  <a:lnTo>
                    <a:pt x="1079" y="1999"/>
                  </a:lnTo>
                  <a:lnTo>
                    <a:pt x="1079" y="2064"/>
                  </a:lnTo>
                  <a:lnTo>
                    <a:pt x="1084" y="2075"/>
                  </a:lnTo>
                  <a:lnTo>
                    <a:pt x="1084" y="2097"/>
                  </a:lnTo>
                  <a:lnTo>
                    <a:pt x="1084" y="2075"/>
                  </a:lnTo>
                  <a:lnTo>
                    <a:pt x="1084" y="2097"/>
                  </a:lnTo>
                  <a:lnTo>
                    <a:pt x="1090" y="2097"/>
                  </a:lnTo>
                  <a:lnTo>
                    <a:pt x="1095" y="2097"/>
                  </a:lnTo>
                  <a:lnTo>
                    <a:pt x="1095" y="2075"/>
                  </a:lnTo>
                  <a:lnTo>
                    <a:pt x="1095" y="2097"/>
                  </a:lnTo>
                  <a:lnTo>
                    <a:pt x="1101" y="2097"/>
                  </a:lnTo>
                  <a:lnTo>
                    <a:pt x="1106" y="2097"/>
                  </a:lnTo>
                  <a:lnTo>
                    <a:pt x="1106" y="2081"/>
                  </a:lnTo>
                  <a:lnTo>
                    <a:pt x="1112" y="2081"/>
                  </a:lnTo>
                  <a:lnTo>
                    <a:pt x="1112" y="2097"/>
                  </a:lnTo>
                  <a:lnTo>
                    <a:pt x="1112" y="2059"/>
                  </a:lnTo>
                  <a:lnTo>
                    <a:pt x="1112" y="2097"/>
                  </a:lnTo>
                  <a:lnTo>
                    <a:pt x="1117" y="2097"/>
                  </a:lnTo>
                  <a:lnTo>
                    <a:pt x="1117" y="2086"/>
                  </a:lnTo>
                  <a:lnTo>
                    <a:pt x="1117" y="2097"/>
                  </a:lnTo>
                  <a:lnTo>
                    <a:pt x="1122" y="2097"/>
                  </a:lnTo>
                  <a:lnTo>
                    <a:pt x="1122" y="2064"/>
                  </a:lnTo>
                  <a:lnTo>
                    <a:pt x="1122" y="2097"/>
                  </a:lnTo>
                  <a:lnTo>
                    <a:pt x="1128" y="2097"/>
                  </a:lnTo>
                  <a:lnTo>
                    <a:pt x="1128" y="2075"/>
                  </a:lnTo>
                  <a:lnTo>
                    <a:pt x="1128" y="2097"/>
                  </a:lnTo>
                  <a:lnTo>
                    <a:pt x="1133" y="2097"/>
                  </a:lnTo>
                  <a:lnTo>
                    <a:pt x="1133" y="2048"/>
                  </a:lnTo>
                  <a:lnTo>
                    <a:pt x="1133" y="2097"/>
                  </a:lnTo>
                  <a:lnTo>
                    <a:pt x="1139" y="2097"/>
                  </a:lnTo>
                  <a:lnTo>
                    <a:pt x="1139" y="2070"/>
                  </a:lnTo>
                  <a:lnTo>
                    <a:pt x="1139" y="2097"/>
                  </a:lnTo>
                  <a:lnTo>
                    <a:pt x="1144" y="2097"/>
                  </a:lnTo>
                  <a:lnTo>
                    <a:pt x="1150" y="2097"/>
                  </a:lnTo>
                  <a:lnTo>
                    <a:pt x="1155" y="2097"/>
                  </a:lnTo>
                  <a:lnTo>
                    <a:pt x="1155" y="2075"/>
                  </a:lnTo>
                  <a:lnTo>
                    <a:pt x="1155" y="2097"/>
                  </a:lnTo>
                  <a:lnTo>
                    <a:pt x="1161" y="2097"/>
                  </a:lnTo>
                  <a:lnTo>
                    <a:pt x="1161" y="2086"/>
                  </a:lnTo>
                  <a:lnTo>
                    <a:pt x="1161" y="2097"/>
                  </a:lnTo>
                  <a:lnTo>
                    <a:pt x="1166" y="2092"/>
                  </a:lnTo>
                  <a:lnTo>
                    <a:pt x="1166" y="2097"/>
                  </a:lnTo>
                  <a:lnTo>
                    <a:pt x="1166" y="2059"/>
                  </a:lnTo>
                  <a:lnTo>
                    <a:pt x="1166" y="2092"/>
                  </a:lnTo>
                  <a:lnTo>
                    <a:pt x="1172" y="2097"/>
                  </a:lnTo>
                  <a:lnTo>
                    <a:pt x="1172" y="2070"/>
                  </a:lnTo>
                  <a:lnTo>
                    <a:pt x="1172" y="2097"/>
                  </a:lnTo>
                  <a:lnTo>
                    <a:pt x="1177" y="2097"/>
                  </a:lnTo>
                  <a:lnTo>
                    <a:pt x="1177" y="2086"/>
                  </a:lnTo>
                  <a:lnTo>
                    <a:pt x="1177" y="2097"/>
                  </a:lnTo>
                  <a:lnTo>
                    <a:pt x="1182" y="2097"/>
                  </a:lnTo>
                  <a:lnTo>
                    <a:pt x="1182" y="2070"/>
                  </a:lnTo>
                  <a:lnTo>
                    <a:pt x="1182" y="2097"/>
                  </a:lnTo>
                  <a:lnTo>
                    <a:pt x="1188" y="2097"/>
                  </a:lnTo>
                  <a:lnTo>
                    <a:pt x="1188" y="2064"/>
                  </a:lnTo>
                  <a:lnTo>
                    <a:pt x="1188" y="2097"/>
                  </a:lnTo>
                  <a:lnTo>
                    <a:pt x="1193" y="2097"/>
                  </a:lnTo>
                  <a:lnTo>
                    <a:pt x="1193" y="2086"/>
                  </a:lnTo>
                  <a:lnTo>
                    <a:pt x="1193" y="2097"/>
                  </a:lnTo>
                  <a:lnTo>
                    <a:pt x="1199" y="2097"/>
                  </a:lnTo>
                  <a:lnTo>
                    <a:pt x="1199" y="2059"/>
                  </a:lnTo>
                  <a:lnTo>
                    <a:pt x="1199" y="2097"/>
                  </a:lnTo>
                  <a:lnTo>
                    <a:pt x="1204" y="2097"/>
                  </a:lnTo>
                  <a:lnTo>
                    <a:pt x="1204" y="2092"/>
                  </a:lnTo>
                  <a:lnTo>
                    <a:pt x="1204" y="2097"/>
                  </a:lnTo>
                  <a:lnTo>
                    <a:pt x="1210" y="2097"/>
                  </a:lnTo>
                  <a:lnTo>
                    <a:pt x="1210" y="2070"/>
                  </a:lnTo>
                  <a:lnTo>
                    <a:pt x="1215" y="2075"/>
                  </a:lnTo>
                  <a:lnTo>
                    <a:pt x="1215" y="2097"/>
                  </a:lnTo>
                  <a:lnTo>
                    <a:pt x="1215" y="2075"/>
                  </a:lnTo>
                  <a:lnTo>
                    <a:pt x="1215" y="2097"/>
                  </a:lnTo>
                  <a:lnTo>
                    <a:pt x="1221" y="2097"/>
                  </a:lnTo>
                  <a:lnTo>
                    <a:pt x="1221" y="2086"/>
                  </a:lnTo>
                  <a:lnTo>
                    <a:pt x="1221" y="2097"/>
                  </a:lnTo>
                  <a:lnTo>
                    <a:pt x="1226" y="2097"/>
                  </a:lnTo>
                  <a:lnTo>
                    <a:pt x="1226" y="2032"/>
                  </a:lnTo>
                  <a:lnTo>
                    <a:pt x="1226" y="2097"/>
                  </a:lnTo>
                  <a:lnTo>
                    <a:pt x="1231" y="2097"/>
                  </a:lnTo>
                  <a:lnTo>
                    <a:pt x="1231" y="2054"/>
                  </a:lnTo>
                  <a:lnTo>
                    <a:pt x="1231" y="2075"/>
                  </a:lnTo>
                  <a:lnTo>
                    <a:pt x="1237" y="2086"/>
                  </a:lnTo>
                  <a:lnTo>
                    <a:pt x="1237" y="2097"/>
                  </a:lnTo>
                  <a:lnTo>
                    <a:pt x="1237" y="2026"/>
                  </a:lnTo>
                  <a:lnTo>
                    <a:pt x="1237" y="2054"/>
                  </a:lnTo>
                  <a:lnTo>
                    <a:pt x="1242" y="2092"/>
                  </a:lnTo>
                  <a:lnTo>
                    <a:pt x="1242" y="2097"/>
                  </a:lnTo>
                  <a:lnTo>
                    <a:pt x="1242" y="2086"/>
                  </a:lnTo>
                  <a:lnTo>
                    <a:pt x="1242" y="2097"/>
                  </a:lnTo>
                  <a:lnTo>
                    <a:pt x="1248" y="2097"/>
                  </a:lnTo>
                  <a:lnTo>
                    <a:pt x="1248" y="2092"/>
                  </a:lnTo>
                  <a:lnTo>
                    <a:pt x="1253" y="2092"/>
                  </a:lnTo>
                  <a:lnTo>
                    <a:pt x="1253" y="2097"/>
                  </a:lnTo>
                  <a:lnTo>
                    <a:pt x="1253" y="2081"/>
                  </a:lnTo>
                  <a:lnTo>
                    <a:pt x="1253" y="2097"/>
                  </a:lnTo>
                  <a:lnTo>
                    <a:pt x="1259" y="2097"/>
                  </a:lnTo>
                  <a:lnTo>
                    <a:pt x="1259" y="2081"/>
                  </a:lnTo>
                  <a:lnTo>
                    <a:pt x="1259" y="2097"/>
                  </a:lnTo>
                  <a:lnTo>
                    <a:pt x="1264" y="2097"/>
                  </a:lnTo>
                  <a:lnTo>
                    <a:pt x="1264" y="2054"/>
                  </a:lnTo>
                  <a:lnTo>
                    <a:pt x="1264" y="2097"/>
                  </a:lnTo>
                  <a:lnTo>
                    <a:pt x="1270" y="2097"/>
                  </a:lnTo>
                  <a:lnTo>
                    <a:pt x="1270" y="2064"/>
                  </a:lnTo>
                  <a:lnTo>
                    <a:pt x="1270" y="2097"/>
                  </a:lnTo>
                  <a:lnTo>
                    <a:pt x="1275" y="2097"/>
                  </a:lnTo>
                  <a:lnTo>
                    <a:pt x="1275" y="2086"/>
                  </a:lnTo>
                  <a:lnTo>
                    <a:pt x="1275" y="2097"/>
                  </a:lnTo>
                  <a:lnTo>
                    <a:pt x="1280" y="2097"/>
                  </a:lnTo>
                  <a:lnTo>
                    <a:pt x="1280" y="2054"/>
                  </a:lnTo>
                  <a:lnTo>
                    <a:pt x="1280" y="2097"/>
                  </a:lnTo>
                  <a:lnTo>
                    <a:pt x="1286" y="2097"/>
                  </a:lnTo>
                  <a:lnTo>
                    <a:pt x="1286" y="2064"/>
                  </a:lnTo>
                  <a:lnTo>
                    <a:pt x="1286" y="2097"/>
                  </a:lnTo>
                  <a:lnTo>
                    <a:pt x="1291" y="2097"/>
                  </a:lnTo>
                  <a:lnTo>
                    <a:pt x="1291" y="2070"/>
                  </a:lnTo>
                  <a:lnTo>
                    <a:pt x="1291" y="2097"/>
                  </a:lnTo>
                  <a:lnTo>
                    <a:pt x="1297" y="2097"/>
                  </a:lnTo>
                  <a:lnTo>
                    <a:pt x="1297" y="2064"/>
                  </a:lnTo>
                  <a:lnTo>
                    <a:pt x="1297" y="2097"/>
                  </a:lnTo>
                  <a:lnTo>
                    <a:pt x="1302" y="2097"/>
                  </a:lnTo>
                  <a:lnTo>
                    <a:pt x="1308" y="2097"/>
                  </a:lnTo>
                  <a:lnTo>
                    <a:pt x="1308" y="2081"/>
                  </a:lnTo>
                  <a:lnTo>
                    <a:pt x="1308" y="2097"/>
                  </a:lnTo>
                  <a:lnTo>
                    <a:pt x="1313" y="2097"/>
                  </a:lnTo>
                  <a:lnTo>
                    <a:pt x="1313" y="2075"/>
                  </a:lnTo>
                  <a:lnTo>
                    <a:pt x="1313" y="2097"/>
                  </a:lnTo>
                  <a:lnTo>
                    <a:pt x="1319" y="2097"/>
                  </a:lnTo>
                  <a:lnTo>
                    <a:pt x="1319" y="2086"/>
                  </a:lnTo>
                  <a:lnTo>
                    <a:pt x="1319" y="2092"/>
                  </a:lnTo>
                  <a:lnTo>
                    <a:pt x="1324" y="2086"/>
                  </a:lnTo>
                  <a:lnTo>
                    <a:pt x="1324" y="2097"/>
                  </a:lnTo>
                  <a:lnTo>
                    <a:pt x="1324" y="1994"/>
                  </a:lnTo>
                  <a:lnTo>
                    <a:pt x="1324" y="2097"/>
                  </a:lnTo>
                  <a:lnTo>
                    <a:pt x="1329" y="2097"/>
                  </a:lnTo>
                  <a:lnTo>
                    <a:pt x="1329" y="2075"/>
                  </a:lnTo>
                  <a:lnTo>
                    <a:pt x="1329" y="2097"/>
                  </a:lnTo>
                  <a:lnTo>
                    <a:pt x="1335" y="2097"/>
                  </a:lnTo>
                  <a:lnTo>
                    <a:pt x="1335" y="2070"/>
                  </a:lnTo>
                  <a:lnTo>
                    <a:pt x="1335" y="2097"/>
                  </a:lnTo>
                  <a:lnTo>
                    <a:pt x="1340" y="2097"/>
                  </a:lnTo>
                  <a:lnTo>
                    <a:pt x="1340" y="2086"/>
                  </a:lnTo>
                  <a:lnTo>
                    <a:pt x="1340" y="2097"/>
                  </a:lnTo>
                  <a:lnTo>
                    <a:pt x="1346" y="2097"/>
                  </a:lnTo>
                  <a:lnTo>
                    <a:pt x="1346" y="2092"/>
                  </a:lnTo>
                  <a:lnTo>
                    <a:pt x="1346" y="2097"/>
                  </a:lnTo>
                  <a:lnTo>
                    <a:pt x="1351" y="2097"/>
                  </a:lnTo>
                  <a:lnTo>
                    <a:pt x="1351" y="2032"/>
                  </a:lnTo>
                  <a:lnTo>
                    <a:pt x="1351" y="2097"/>
                  </a:lnTo>
                  <a:lnTo>
                    <a:pt x="1357" y="2097"/>
                  </a:lnTo>
                  <a:lnTo>
                    <a:pt x="1357" y="2048"/>
                  </a:lnTo>
                  <a:lnTo>
                    <a:pt x="1357" y="2081"/>
                  </a:lnTo>
                  <a:lnTo>
                    <a:pt x="1362" y="2059"/>
                  </a:lnTo>
                  <a:lnTo>
                    <a:pt x="1362" y="2097"/>
                  </a:lnTo>
                  <a:lnTo>
                    <a:pt x="1362" y="2059"/>
                  </a:lnTo>
                  <a:lnTo>
                    <a:pt x="1362" y="2097"/>
                  </a:lnTo>
                  <a:lnTo>
                    <a:pt x="1368" y="2092"/>
                  </a:lnTo>
                  <a:lnTo>
                    <a:pt x="1368" y="2097"/>
                  </a:lnTo>
                  <a:lnTo>
                    <a:pt x="1368" y="2092"/>
                  </a:lnTo>
                  <a:lnTo>
                    <a:pt x="1368" y="2097"/>
                  </a:lnTo>
                  <a:lnTo>
                    <a:pt x="1373" y="2097"/>
                  </a:lnTo>
                  <a:lnTo>
                    <a:pt x="1373" y="2037"/>
                  </a:lnTo>
                  <a:lnTo>
                    <a:pt x="1373" y="2086"/>
                  </a:lnTo>
                  <a:lnTo>
                    <a:pt x="1379" y="2070"/>
                  </a:lnTo>
                  <a:lnTo>
                    <a:pt x="1379" y="2097"/>
                  </a:lnTo>
                  <a:lnTo>
                    <a:pt x="1379" y="2064"/>
                  </a:lnTo>
                  <a:lnTo>
                    <a:pt x="1379" y="2097"/>
                  </a:lnTo>
                  <a:lnTo>
                    <a:pt x="1384" y="2097"/>
                  </a:lnTo>
                  <a:lnTo>
                    <a:pt x="1389" y="2097"/>
                  </a:lnTo>
                  <a:lnTo>
                    <a:pt x="1389" y="2064"/>
                  </a:lnTo>
                  <a:lnTo>
                    <a:pt x="1395" y="2064"/>
                  </a:lnTo>
                  <a:lnTo>
                    <a:pt x="1395" y="2097"/>
                  </a:lnTo>
                  <a:lnTo>
                    <a:pt x="1395" y="2064"/>
                  </a:lnTo>
                  <a:lnTo>
                    <a:pt x="1395" y="2097"/>
                  </a:lnTo>
                  <a:lnTo>
                    <a:pt x="1400" y="2097"/>
                  </a:lnTo>
                  <a:lnTo>
                    <a:pt x="1400" y="2070"/>
                  </a:lnTo>
                  <a:lnTo>
                    <a:pt x="1400" y="2097"/>
                  </a:lnTo>
                  <a:lnTo>
                    <a:pt x="1406" y="2092"/>
                  </a:lnTo>
                  <a:lnTo>
                    <a:pt x="1406" y="2097"/>
                  </a:lnTo>
                  <a:lnTo>
                    <a:pt x="1406" y="2043"/>
                  </a:lnTo>
                  <a:lnTo>
                    <a:pt x="1406" y="2086"/>
                  </a:lnTo>
                  <a:lnTo>
                    <a:pt x="1411" y="2092"/>
                  </a:lnTo>
                  <a:lnTo>
                    <a:pt x="1411" y="2097"/>
                  </a:lnTo>
                  <a:lnTo>
                    <a:pt x="1411" y="2092"/>
                  </a:lnTo>
                  <a:lnTo>
                    <a:pt x="1411" y="2097"/>
                  </a:lnTo>
                  <a:lnTo>
                    <a:pt x="1417" y="2097"/>
                  </a:lnTo>
                  <a:lnTo>
                    <a:pt x="1417" y="2075"/>
                  </a:lnTo>
                  <a:lnTo>
                    <a:pt x="1417" y="2097"/>
                  </a:lnTo>
                  <a:lnTo>
                    <a:pt x="1422" y="2097"/>
                  </a:lnTo>
                  <a:lnTo>
                    <a:pt x="1428" y="2097"/>
                  </a:lnTo>
                  <a:lnTo>
                    <a:pt x="1428" y="2075"/>
                  </a:lnTo>
                  <a:lnTo>
                    <a:pt x="1433" y="2070"/>
                  </a:lnTo>
                  <a:lnTo>
                    <a:pt x="1433" y="2097"/>
                  </a:lnTo>
                  <a:lnTo>
                    <a:pt x="1433" y="2070"/>
                  </a:lnTo>
                  <a:lnTo>
                    <a:pt x="1433" y="2075"/>
                  </a:lnTo>
                  <a:lnTo>
                    <a:pt x="1438" y="2081"/>
                  </a:lnTo>
                  <a:lnTo>
                    <a:pt x="1438" y="2097"/>
                  </a:lnTo>
                  <a:lnTo>
                    <a:pt x="1438" y="2075"/>
                  </a:lnTo>
                  <a:lnTo>
                    <a:pt x="1444" y="2081"/>
                  </a:lnTo>
                  <a:lnTo>
                    <a:pt x="1444" y="2097"/>
                  </a:lnTo>
                  <a:lnTo>
                    <a:pt x="1444" y="1928"/>
                  </a:lnTo>
                  <a:lnTo>
                    <a:pt x="1444" y="2097"/>
                  </a:lnTo>
                  <a:lnTo>
                    <a:pt x="1449" y="2097"/>
                  </a:lnTo>
                  <a:lnTo>
                    <a:pt x="1449" y="2037"/>
                  </a:lnTo>
                  <a:lnTo>
                    <a:pt x="1449" y="2097"/>
                  </a:lnTo>
                  <a:lnTo>
                    <a:pt x="1455" y="2092"/>
                  </a:lnTo>
                  <a:lnTo>
                    <a:pt x="1455" y="2097"/>
                  </a:lnTo>
                  <a:lnTo>
                    <a:pt x="1455" y="2086"/>
                  </a:lnTo>
                  <a:lnTo>
                    <a:pt x="1455" y="2097"/>
                  </a:lnTo>
                  <a:lnTo>
                    <a:pt x="1460" y="2097"/>
                  </a:lnTo>
                  <a:lnTo>
                    <a:pt x="1460" y="2026"/>
                  </a:lnTo>
                  <a:lnTo>
                    <a:pt x="1466" y="2037"/>
                  </a:lnTo>
                  <a:lnTo>
                    <a:pt x="1466" y="2097"/>
                  </a:lnTo>
                  <a:lnTo>
                    <a:pt x="1466" y="2037"/>
                  </a:lnTo>
                  <a:lnTo>
                    <a:pt x="1466" y="2097"/>
                  </a:lnTo>
                  <a:lnTo>
                    <a:pt x="1471" y="2097"/>
                  </a:lnTo>
                  <a:lnTo>
                    <a:pt x="1477" y="2097"/>
                  </a:lnTo>
                  <a:lnTo>
                    <a:pt x="1477" y="2092"/>
                  </a:lnTo>
                  <a:lnTo>
                    <a:pt x="1482" y="2086"/>
                  </a:lnTo>
                  <a:lnTo>
                    <a:pt x="1482" y="2097"/>
                  </a:lnTo>
                  <a:lnTo>
                    <a:pt x="1482" y="2086"/>
                  </a:lnTo>
                  <a:lnTo>
                    <a:pt x="1482" y="2097"/>
                  </a:lnTo>
                  <a:lnTo>
                    <a:pt x="1487" y="2097"/>
                  </a:lnTo>
                  <a:lnTo>
                    <a:pt x="1493" y="2097"/>
                  </a:lnTo>
                  <a:lnTo>
                    <a:pt x="1493" y="2075"/>
                  </a:lnTo>
                  <a:lnTo>
                    <a:pt x="1493" y="2097"/>
                  </a:lnTo>
                  <a:lnTo>
                    <a:pt x="1498" y="2097"/>
                  </a:lnTo>
                  <a:lnTo>
                    <a:pt x="1498" y="2070"/>
                  </a:lnTo>
                  <a:lnTo>
                    <a:pt x="1498" y="2097"/>
                  </a:lnTo>
                  <a:lnTo>
                    <a:pt x="1504" y="2097"/>
                  </a:lnTo>
                  <a:lnTo>
                    <a:pt x="1504" y="2070"/>
                  </a:lnTo>
                  <a:lnTo>
                    <a:pt x="1504" y="2081"/>
                  </a:lnTo>
                  <a:lnTo>
                    <a:pt x="1509" y="2092"/>
                  </a:lnTo>
                  <a:lnTo>
                    <a:pt x="1509" y="2097"/>
                  </a:lnTo>
                  <a:lnTo>
                    <a:pt x="1509" y="2075"/>
                  </a:lnTo>
                  <a:lnTo>
                    <a:pt x="1509" y="2097"/>
                  </a:lnTo>
                  <a:lnTo>
                    <a:pt x="1515" y="2097"/>
                  </a:lnTo>
                  <a:lnTo>
                    <a:pt x="1515" y="2043"/>
                  </a:lnTo>
                  <a:lnTo>
                    <a:pt x="1515" y="2097"/>
                  </a:lnTo>
                  <a:lnTo>
                    <a:pt x="1520" y="2092"/>
                  </a:lnTo>
                  <a:lnTo>
                    <a:pt x="1520" y="2097"/>
                  </a:lnTo>
                  <a:lnTo>
                    <a:pt x="1520" y="2070"/>
                  </a:lnTo>
                  <a:lnTo>
                    <a:pt x="1520" y="2081"/>
                  </a:lnTo>
                  <a:lnTo>
                    <a:pt x="1526" y="2086"/>
                  </a:lnTo>
                  <a:lnTo>
                    <a:pt x="1526" y="2097"/>
                  </a:lnTo>
                  <a:lnTo>
                    <a:pt x="1526" y="2075"/>
                  </a:lnTo>
                  <a:lnTo>
                    <a:pt x="1526" y="2097"/>
                  </a:lnTo>
                  <a:lnTo>
                    <a:pt x="1531" y="2097"/>
                  </a:lnTo>
                  <a:lnTo>
                    <a:pt x="1536" y="2097"/>
                  </a:lnTo>
                  <a:lnTo>
                    <a:pt x="1536" y="2092"/>
                  </a:lnTo>
                  <a:lnTo>
                    <a:pt x="1536" y="2097"/>
                  </a:lnTo>
                  <a:lnTo>
                    <a:pt x="1542" y="2097"/>
                  </a:lnTo>
                  <a:lnTo>
                    <a:pt x="1542" y="2086"/>
                  </a:lnTo>
                  <a:lnTo>
                    <a:pt x="1542" y="2097"/>
                  </a:lnTo>
                  <a:lnTo>
                    <a:pt x="1547" y="2097"/>
                  </a:lnTo>
                  <a:lnTo>
                    <a:pt x="1547" y="2081"/>
                  </a:lnTo>
                  <a:lnTo>
                    <a:pt x="1547" y="2086"/>
                  </a:lnTo>
                  <a:lnTo>
                    <a:pt x="1553" y="2086"/>
                  </a:lnTo>
                  <a:lnTo>
                    <a:pt x="1553" y="2097"/>
                  </a:lnTo>
                  <a:lnTo>
                    <a:pt x="1553" y="2070"/>
                  </a:lnTo>
                  <a:lnTo>
                    <a:pt x="1553" y="2097"/>
                  </a:lnTo>
                  <a:lnTo>
                    <a:pt x="1558" y="2097"/>
                  </a:lnTo>
                  <a:lnTo>
                    <a:pt x="1558" y="2032"/>
                  </a:lnTo>
                  <a:lnTo>
                    <a:pt x="1558" y="2097"/>
                  </a:lnTo>
                  <a:lnTo>
                    <a:pt x="1564" y="2092"/>
                  </a:lnTo>
                  <a:lnTo>
                    <a:pt x="1564" y="2097"/>
                  </a:lnTo>
                  <a:lnTo>
                    <a:pt x="1564" y="2032"/>
                  </a:lnTo>
                  <a:lnTo>
                    <a:pt x="1564" y="2097"/>
                  </a:lnTo>
                  <a:lnTo>
                    <a:pt x="1569" y="2097"/>
                  </a:lnTo>
                  <a:lnTo>
                    <a:pt x="1569" y="2032"/>
                  </a:lnTo>
                  <a:lnTo>
                    <a:pt x="1569" y="2097"/>
                  </a:lnTo>
                  <a:lnTo>
                    <a:pt x="1575" y="2097"/>
                  </a:lnTo>
                  <a:lnTo>
                    <a:pt x="1575" y="2048"/>
                  </a:lnTo>
                  <a:lnTo>
                    <a:pt x="1580" y="2048"/>
                  </a:lnTo>
                  <a:lnTo>
                    <a:pt x="1580" y="2097"/>
                  </a:lnTo>
                  <a:lnTo>
                    <a:pt x="1580" y="2048"/>
                  </a:lnTo>
                  <a:lnTo>
                    <a:pt x="1580" y="2097"/>
                  </a:lnTo>
                  <a:lnTo>
                    <a:pt x="1586" y="2097"/>
                  </a:lnTo>
                  <a:lnTo>
                    <a:pt x="1586" y="2048"/>
                  </a:lnTo>
                  <a:lnTo>
                    <a:pt x="1586" y="2097"/>
                  </a:lnTo>
                  <a:lnTo>
                    <a:pt x="1591" y="2097"/>
                  </a:lnTo>
                  <a:lnTo>
                    <a:pt x="1591" y="2070"/>
                  </a:lnTo>
                  <a:lnTo>
                    <a:pt x="1591" y="2081"/>
                  </a:lnTo>
                  <a:lnTo>
                    <a:pt x="1596" y="2092"/>
                  </a:lnTo>
                  <a:lnTo>
                    <a:pt x="1596" y="2097"/>
                  </a:lnTo>
                  <a:lnTo>
                    <a:pt x="1596" y="2064"/>
                  </a:lnTo>
                  <a:lnTo>
                    <a:pt x="1596" y="2097"/>
                  </a:lnTo>
                  <a:lnTo>
                    <a:pt x="1602" y="2097"/>
                  </a:lnTo>
                  <a:lnTo>
                    <a:pt x="1602" y="2075"/>
                  </a:lnTo>
                  <a:lnTo>
                    <a:pt x="1602" y="2086"/>
                  </a:lnTo>
                  <a:lnTo>
                    <a:pt x="1607" y="2092"/>
                  </a:lnTo>
                  <a:lnTo>
                    <a:pt x="1607" y="2097"/>
                  </a:lnTo>
                  <a:lnTo>
                    <a:pt x="1607" y="2054"/>
                  </a:lnTo>
                  <a:lnTo>
                    <a:pt x="1607" y="2097"/>
                  </a:lnTo>
                  <a:lnTo>
                    <a:pt x="1613" y="2097"/>
                  </a:lnTo>
                  <a:lnTo>
                    <a:pt x="1618" y="2097"/>
                  </a:lnTo>
                  <a:lnTo>
                    <a:pt x="1618" y="1956"/>
                  </a:lnTo>
                  <a:lnTo>
                    <a:pt x="1618" y="2097"/>
                  </a:lnTo>
                  <a:lnTo>
                    <a:pt x="1624" y="2092"/>
                  </a:lnTo>
                  <a:lnTo>
                    <a:pt x="1624" y="2097"/>
                  </a:lnTo>
                  <a:lnTo>
                    <a:pt x="1624" y="2064"/>
                  </a:lnTo>
                  <a:lnTo>
                    <a:pt x="1624" y="2097"/>
                  </a:lnTo>
                  <a:lnTo>
                    <a:pt x="1629" y="2097"/>
                  </a:lnTo>
                  <a:lnTo>
                    <a:pt x="1629" y="2054"/>
                  </a:lnTo>
                  <a:lnTo>
                    <a:pt x="1629" y="2097"/>
                  </a:lnTo>
                  <a:lnTo>
                    <a:pt x="1635" y="2097"/>
                  </a:lnTo>
                  <a:lnTo>
                    <a:pt x="1635" y="2070"/>
                  </a:lnTo>
                  <a:lnTo>
                    <a:pt x="1635" y="2097"/>
                  </a:lnTo>
                  <a:lnTo>
                    <a:pt x="1640" y="2097"/>
                  </a:lnTo>
                  <a:lnTo>
                    <a:pt x="1640" y="2092"/>
                  </a:lnTo>
                  <a:lnTo>
                    <a:pt x="1640" y="2097"/>
                  </a:lnTo>
                  <a:lnTo>
                    <a:pt x="1645" y="2097"/>
                  </a:lnTo>
                  <a:lnTo>
                    <a:pt x="1645" y="1460"/>
                  </a:lnTo>
                  <a:lnTo>
                    <a:pt x="1651" y="1253"/>
                  </a:lnTo>
                  <a:lnTo>
                    <a:pt x="1651" y="2081"/>
                  </a:lnTo>
                  <a:lnTo>
                    <a:pt x="1651" y="1253"/>
                  </a:lnTo>
                  <a:lnTo>
                    <a:pt x="1651" y="2070"/>
                  </a:lnTo>
                  <a:lnTo>
                    <a:pt x="1656" y="2086"/>
                  </a:lnTo>
                  <a:lnTo>
                    <a:pt x="1656" y="2097"/>
                  </a:lnTo>
                  <a:lnTo>
                    <a:pt x="1656" y="2037"/>
                  </a:lnTo>
                  <a:lnTo>
                    <a:pt x="1656" y="2059"/>
                  </a:lnTo>
                  <a:lnTo>
                    <a:pt x="1662" y="2086"/>
                  </a:lnTo>
                  <a:lnTo>
                    <a:pt x="1662" y="2097"/>
                  </a:lnTo>
                  <a:lnTo>
                    <a:pt x="1662" y="2086"/>
                  </a:lnTo>
                  <a:lnTo>
                    <a:pt x="1662" y="2097"/>
                  </a:lnTo>
                  <a:lnTo>
                    <a:pt x="1667" y="2097"/>
                  </a:lnTo>
                  <a:lnTo>
                    <a:pt x="1667" y="2075"/>
                  </a:lnTo>
                  <a:lnTo>
                    <a:pt x="1667" y="2097"/>
                  </a:lnTo>
                  <a:lnTo>
                    <a:pt x="1673" y="2097"/>
                  </a:lnTo>
                  <a:lnTo>
                    <a:pt x="1673" y="1966"/>
                  </a:lnTo>
                  <a:lnTo>
                    <a:pt x="1673" y="2097"/>
                  </a:lnTo>
                  <a:lnTo>
                    <a:pt x="1678" y="2092"/>
                  </a:lnTo>
                  <a:lnTo>
                    <a:pt x="1678" y="2097"/>
                  </a:lnTo>
                  <a:lnTo>
                    <a:pt x="1678" y="2064"/>
                  </a:lnTo>
                  <a:lnTo>
                    <a:pt x="1678" y="2097"/>
                  </a:lnTo>
                  <a:lnTo>
                    <a:pt x="1684" y="2097"/>
                  </a:lnTo>
                  <a:lnTo>
                    <a:pt x="1684" y="2010"/>
                  </a:lnTo>
                  <a:lnTo>
                    <a:pt x="1684" y="2092"/>
                  </a:lnTo>
                  <a:lnTo>
                    <a:pt x="1689" y="2075"/>
                  </a:lnTo>
                  <a:lnTo>
                    <a:pt x="1689" y="2097"/>
                  </a:lnTo>
                  <a:lnTo>
                    <a:pt x="1689" y="1983"/>
                  </a:lnTo>
                  <a:lnTo>
                    <a:pt x="1689" y="2021"/>
                  </a:lnTo>
                  <a:lnTo>
                    <a:pt x="1694" y="2037"/>
                  </a:lnTo>
                  <a:lnTo>
                    <a:pt x="1694" y="2097"/>
                  </a:lnTo>
                  <a:lnTo>
                    <a:pt x="1694" y="2037"/>
                  </a:lnTo>
                  <a:lnTo>
                    <a:pt x="1694" y="2097"/>
                  </a:lnTo>
                  <a:lnTo>
                    <a:pt x="1700" y="2097"/>
                  </a:lnTo>
                  <a:lnTo>
                    <a:pt x="1700" y="2075"/>
                  </a:lnTo>
                  <a:lnTo>
                    <a:pt x="1700" y="2097"/>
                  </a:lnTo>
                  <a:lnTo>
                    <a:pt x="1705" y="2092"/>
                  </a:lnTo>
                  <a:lnTo>
                    <a:pt x="1705" y="2097"/>
                  </a:lnTo>
                  <a:lnTo>
                    <a:pt x="1705" y="2092"/>
                  </a:lnTo>
                  <a:lnTo>
                    <a:pt x="1705" y="2097"/>
                  </a:lnTo>
                  <a:lnTo>
                    <a:pt x="1711" y="2092"/>
                  </a:lnTo>
                  <a:lnTo>
                    <a:pt x="1711" y="2097"/>
                  </a:lnTo>
                  <a:lnTo>
                    <a:pt x="1711" y="2048"/>
                  </a:lnTo>
                  <a:lnTo>
                    <a:pt x="1711" y="2097"/>
                  </a:lnTo>
                  <a:lnTo>
                    <a:pt x="1716" y="2097"/>
                  </a:lnTo>
                  <a:lnTo>
                    <a:pt x="1716" y="2054"/>
                  </a:lnTo>
                  <a:lnTo>
                    <a:pt x="1716" y="2064"/>
                  </a:lnTo>
                  <a:lnTo>
                    <a:pt x="1722" y="2070"/>
                  </a:lnTo>
                  <a:lnTo>
                    <a:pt x="1722" y="2097"/>
                  </a:lnTo>
                  <a:lnTo>
                    <a:pt x="1722" y="2064"/>
                  </a:lnTo>
                  <a:lnTo>
                    <a:pt x="1722" y="2086"/>
                  </a:lnTo>
                  <a:lnTo>
                    <a:pt x="1727" y="2086"/>
                  </a:lnTo>
                  <a:lnTo>
                    <a:pt x="1727" y="2097"/>
                  </a:lnTo>
                  <a:lnTo>
                    <a:pt x="1727" y="2070"/>
                  </a:lnTo>
                  <a:lnTo>
                    <a:pt x="1727" y="2097"/>
                  </a:lnTo>
                  <a:lnTo>
                    <a:pt x="1733" y="2097"/>
                  </a:lnTo>
                  <a:lnTo>
                    <a:pt x="1733" y="2081"/>
                  </a:lnTo>
                  <a:lnTo>
                    <a:pt x="1733" y="2097"/>
                  </a:lnTo>
                  <a:lnTo>
                    <a:pt x="1738" y="2097"/>
                  </a:lnTo>
                  <a:lnTo>
                    <a:pt x="1738" y="2081"/>
                  </a:lnTo>
                  <a:lnTo>
                    <a:pt x="1738" y="2097"/>
                  </a:lnTo>
                  <a:lnTo>
                    <a:pt x="1743" y="2097"/>
                  </a:lnTo>
                  <a:lnTo>
                    <a:pt x="1743" y="1389"/>
                  </a:lnTo>
                  <a:lnTo>
                    <a:pt x="1743" y="1934"/>
                  </a:lnTo>
                  <a:lnTo>
                    <a:pt x="1749" y="1917"/>
                  </a:lnTo>
                  <a:lnTo>
                    <a:pt x="1749" y="2097"/>
                  </a:lnTo>
                  <a:lnTo>
                    <a:pt x="1749" y="1917"/>
                  </a:lnTo>
                  <a:lnTo>
                    <a:pt x="1749" y="2097"/>
                  </a:lnTo>
                  <a:lnTo>
                    <a:pt x="1754" y="2097"/>
                  </a:lnTo>
                  <a:lnTo>
                    <a:pt x="1754" y="2054"/>
                  </a:lnTo>
                  <a:lnTo>
                    <a:pt x="1754" y="2092"/>
                  </a:lnTo>
                  <a:lnTo>
                    <a:pt x="1760" y="2092"/>
                  </a:lnTo>
                  <a:lnTo>
                    <a:pt x="1760" y="2097"/>
                  </a:lnTo>
                  <a:lnTo>
                    <a:pt x="1760" y="2054"/>
                  </a:lnTo>
                  <a:lnTo>
                    <a:pt x="1765" y="2075"/>
                  </a:lnTo>
                  <a:lnTo>
                    <a:pt x="1765" y="2097"/>
                  </a:lnTo>
                  <a:lnTo>
                    <a:pt x="1765" y="2021"/>
                  </a:lnTo>
                  <a:lnTo>
                    <a:pt x="1765" y="2097"/>
                  </a:lnTo>
                  <a:lnTo>
                    <a:pt x="1771" y="2097"/>
                  </a:lnTo>
                  <a:lnTo>
                    <a:pt x="1771" y="2086"/>
                  </a:lnTo>
                  <a:lnTo>
                    <a:pt x="1771" y="2097"/>
                  </a:lnTo>
                  <a:lnTo>
                    <a:pt x="1776" y="2075"/>
                  </a:lnTo>
                  <a:lnTo>
                    <a:pt x="1776" y="2097"/>
                  </a:lnTo>
                  <a:lnTo>
                    <a:pt x="1776" y="2043"/>
                  </a:lnTo>
                  <a:lnTo>
                    <a:pt x="1776" y="2097"/>
                  </a:lnTo>
                  <a:lnTo>
                    <a:pt x="1782" y="2097"/>
                  </a:lnTo>
                  <a:lnTo>
                    <a:pt x="1787" y="2097"/>
                  </a:lnTo>
                  <a:lnTo>
                    <a:pt x="1787" y="2059"/>
                  </a:lnTo>
                  <a:lnTo>
                    <a:pt x="1787" y="2097"/>
                  </a:lnTo>
                  <a:lnTo>
                    <a:pt x="1793" y="2097"/>
                  </a:lnTo>
                  <a:lnTo>
                    <a:pt x="1798" y="2097"/>
                  </a:lnTo>
                  <a:lnTo>
                    <a:pt x="1803" y="2097"/>
                  </a:lnTo>
                  <a:lnTo>
                    <a:pt x="1809" y="2097"/>
                  </a:lnTo>
                  <a:lnTo>
                    <a:pt x="1809" y="2070"/>
                  </a:lnTo>
                  <a:lnTo>
                    <a:pt x="1809" y="2097"/>
                  </a:lnTo>
                  <a:lnTo>
                    <a:pt x="1814" y="2097"/>
                  </a:lnTo>
                  <a:lnTo>
                    <a:pt x="1814" y="2070"/>
                  </a:lnTo>
                  <a:lnTo>
                    <a:pt x="1814" y="2097"/>
                  </a:lnTo>
                  <a:lnTo>
                    <a:pt x="1820" y="2092"/>
                  </a:lnTo>
                  <a:lnTo>
                    <a:pt x="1820" y="2097"/>
                  </a:lnTo>
                  <a:lnTo>
                    <a:pt x="1820" y="2081"/>
                  </a:lnTo>
                  <a:lnTo>
                    <a:pt x="1820" y="2097"/>
                  </a:lnTo>
                  <a:lnTo>
                    <a:pt x="1825" y="2097"/>
                  </a:lnTo>
                  <a:lnTo>
                    <a:pt x="1825" y="2092"/>
                  </a:lnTo>
                  <a:lnTo>
                    <a:pt x="1825" y="2097"/>
                  </a:lnTo>
                  <a:lnTo>
                    <a:pt x="1831" y="2097"/>
                  </a:lnTo>
                  <a:lnTo>
                    <a:pt x="1831" y="2075"/>
                  </a:lnTo>
                  <a:lnTo>
                    <a:pt x="1831" y="2086"/>
                  </a:lnTo>
                  <a:lnTo>
                    <a:pt x="1836" y="2086"/>
                  </a:lnTo>
                  <a:lnTo>
                    <a:pt x="1836" y="2097"/>
                  </a:lnTo>
                  <a:lnTo>
                    <a:pt x="1836" y="2037"/>
                  </a:lnTo>
                  <a:lnTo>
                    <a:pt x="1836" y="2097"/>
                  </a:lnTo>
                  <a:lnTo>
                    <a:pt x="1842" y="2097"/>
                  </a:lnTo>
                  <a:lnTo>
                    <a:pt x="1842" y="2081"/>
                  </a:lnTo>
                  <a:lnTo>
                    <a:pt x="1847" y="2054"/>
                  </a:lnTo>
                  <a:lnTo>
                    <a:pt x="1847" y="2097"/>
                  </a:lnTo>
                  <a:lnTo>
                    <a:pt x="1847" y="2048"/>
                  </a:lnTo>
                  <a:lnTo>
                    <a:pt x="1847" y="2097"/>
                  </a:lnTo>
                  <a:lnTo>
                    <a:pt x="1852" y="2097"/>
                  </a:lnTo>
                  <a:lnTo>
                    <a:pt x="1852" y="2086"/>
                  </a:lnTo>
                  <a:lnTo>
                    <a:pt x="1852" y="2097"/>
                  </a:lnTo>
                  <a:lnTo>
                    <a:pt x="1858" y="2097"/>
                  </a:lnTo>
                  <a:lnTo>
                    <a:pt x="1863" y="2097"/>
                  </a:lnTo>
                  <a:lnTo>
                    <a:pt x="1863" y="2092"/>
                  </a:lnTo>
                  <a:lnTo>
                    <a:pt x="1863" y="2097"/>
                  </a:lnTo>
                  <a:lnTo>
                    <a:pt x="1869" y="2097"/>
                  </a:lnTo>
                  <a:lnTo>
                    <a:pt x="1869" y="2059"/>
                  </a:lnTo>
                  <a:lnTo>
                    <a:pt x="1869" y="2075"/>
                  </a:lnTo>
                  <a:lnTo>
                    <a:pt x="1874" y="2070"/>
                  </a:lnTo>
                  <a:lnTo>
                    <a:pt x="1874" y="2097"/>
                  </a:lnTo>
                  <a:lnTo>
                    <a:pt x="1874" y="1966"/>
                  </a:lnTo>
                  <a:lnTo>
                    <a:pt x="1874" y="2097"/>
                  </a:lnTo>
                  <a:lnTo>
                    <a:pt x="1880" y="2097"/>
                  </a:lnTo>
                  <a:lnTo>
                    <a:pt x="1885" y="2097"/>
                  </a:lnTo>
                  <a:lnTo>
                    <a:pt x="1891" y="2081"/>
                  </a:lnTo>
                  <a:lnTo>
                    <a:pt x="1891" y="2097"/>
                  </a:lnTo>
                  <a:lnTo>
                    <a:pt x="1891" y="2021"/>
                  </a:lnTo>
                  <a:lnTo>
                    <a:pt x="1891" y="2092"/>
                  </a:lnTo>
                  <a:lnTo>
                    <a:pt x="1896" y="2097"/>
                  </a:lnTo>
                  <a:lnTo>
                    <a:pt x="1896" y="2070"/>
                  </a:lnTo>
                  <a:lnTo>
                    <a:pt x="1901" y="2043"/>
                  </a:lnTo>
                  <a:lnTo>
                    <a:pt x="1901" y="2097"/>
                  </a:lnTo>
                  <a:lnTo>
                    <a:pt x="1901" y="2043"/>
                  </a:lnTo>
                  <a:lnTo>
                    <a:pt x="1901" y="2097"/>
                  </a:lnTo>
                  <a:lnTo>
                    <a:pt x="1907" y="2097"/>
                  </a:lnTo>
                  <a:lnTo>
                    <a:pt x="1907" y="2086"/>
                  </a:lnTo>
                  <a:lnTo>
                    <a:pt x="1907" y="2097"/>
                  </a:lnTo>
                  <a:lnTo>
                    <a:pt x="1912" y="2097"/>
                  </a:lnTo>
                  <a:lnTo>
                    <a:pt x="1912" y="2075"/>
                  </a:lnTo>
                  <a:lnTo>
                    <a:pt x="1912" y="2097"/>
                  </a:lnTo>
                  <a:lnTo>
                    <a:pt x="1918" y="2097"/>
                  </a:lnTo>
                  <a:lnTo>
                    <a:pt x="1923" y="2097"/>
                  </a:lnTo>
                  <a:lnTo>
                    <a:pt x="1923" y="1890"/>
                  </a:lnTo>
                  <a:lnTo>
                    <a:pt x="1923" y="2037"/>
                  </a:lnTo>
                  <a:lnTo>
                    <a:pt x="1929" y="2043"/>
                  </a:lnTo>
                  <a:lnTo>
                    <a:pt x="1929" y="2097"/>
                  </a:lnTo>
                  <a:lnTo>
                    <a:pt x="1929" y="2010"/>
                  </a:lnTo>
                  <a:lnTo>
                    <a:pt x="1929" y="2092"/>
                  </a:lnTo>
                  <a:lnTo>
                    <a:pt x="1934" y="2097"/>
                  </a:lnTo>
                  <a:lnTo>
                    <a:pt x="1934" y="2086"/>
                  </a:lnTo>
                  <a:lnTo>
                    <a:pt x="1934" y="2097"/>
                  </a:lnTo>
                  <a:lnTo>
                    <a:pt x="1940" y="2086"/>
                  </a:lnTo>
                  <a:lnTo>
                    <a:pt x="1940" y="2097"/>
                  </a:lnTo>
                  <a:lnTo>
                    <a:pt x="1940" y="2070"/>
                  </a:lnTo>
                  <a:lnTo>
                    <a:pt x="1940" y="2097"/>
                  </a:lnTo>
                  <a:lnTo>
                    <a:pt x="1945" y="2097"/>
                  </a:lnTo>
                  <a:lnTo>
                    <a:pt x="1945" y="2092"/>
                  </a:lnTo>
                  <a:lnTo>
                    <a:pt x="1945" y="2097"/>
                  </a:lnTo>
                  <a:lnTo>
                    <a:pt x="1950" y="2097"/>
                  </a:lnTo>
                  <a:lnTo>
                    <a:pt x="1950" y="2070"/>
                  </a:lnTo>
                  <a:lnTo>
                    <a:pt x="1950" y="2097"/>
                  </a:lnTo>
                  <a:lnTo>
                    <a:pt x="1956" y="2097"/>
                  </a:lnTo>
                  <a:lnTo>
                    <a:pt x="1956" y="1307"/>
                  </a:lnTo>
                  <a:lnTo>
                    <a:pt x="1956" y="1552"/>
                  </a:lnTo>
                  <a:lnTo>
                    <a:pt x="1961" y="1449"/>
                  </a:lnTo>
                  <a:lnTo>
                    <a:pt x="1961" y="2097"/>
                  </a:lnTo>
                  <a:lnTo>
                    <a:pt x="1961" y="1405"/>
                  </a:lnTo>
                  <a:lnTo>
                    <a:pt x="1961" y="2097"/>
                  </a:lnTo>
                  <a:lnTo>
                    <a:pt x="1967" y="2097"/>
                  </a:lnTo>
                  <a:lnTo>
                    <a:pt x="1967" y="2054"/>
                  </a:lnTo>
                  <a:lnTo>
                    <a:pt x="1967" y="2092"/>
                  </a:lnTo>
                  <a:lnTo>
                    <a:pt x="1972" y="2097"/>
                  </a:lnTo>
                  <a:lnTo>
                    <a:pt x="1972" y="2026"/>
                  </a:lnTo>
                  <a:lnTo>
                    <a:pt x="1972" y="2070"/>
                  </a:lnTo>
                  <a:lnTo>
                    <a:pt x="1978" y="2092"/>
                  </a:lnTo>
                  <a:lnTo>
                    <a:pt x="1978" y="2097"/>
                  </a:lnTo>
                  <a:lnTo>
                    <a:pt x="1978" y="2070"/>
                  </a:lnTo>
                  <a:lnTo>
                    <a:pt x="1978" y="2097"/>
                  </a:lnTo>
                  <a:lnTo>
                    <a:pt x="1983" y="2097"/>
                  </a:lnTo>
                  <a:lnTo>
                    <a:pt x="1983" y="2092"/>
                  </a:lnTo>
                  <a:lnTo>
                    <a:pt x="1983" y="2097"/>
                  </a:lnTo>
                  <a:lnTo>
                    <a:pt x="1989" y="2097"/>
                  </a:lnTo>
                  <a:lnTo>
                    <a:pt x="1989" y="2075"/>
                  </a:lnTo>
                  <a:lnTo>
                    <a:pt x="1989" y="2097"/>
                  </a:lnTo>
                  <a:lnTo>
                    <a:pt x="1994" y="2097"/>
                  </a:lnTo>
                  <a:lnTo>
                    <a:pt x="1994" y="2064"/>
                  </a:lnTo>
                  <a:lnTo>
                    <a:pt x="1994" y="2086"/>
                  </a:lnTo>
                  <a:lnTo>
                    <a:pt x="1999" y="2075"/>
                  </a:lnTo>
                  <a:lnTo>
                    <a:pt x="1999" y="2097"/>
                  </a:lnTo>
                  <a:lnTo>
                    <a:pt x="1999" y="2075"/>
                  </a:lnTo>
                  <a:lnTo>
                    <a:pt x="1999" y="2097"/>
                  </a:lnTo>
                  <a:lnTo>
                    <a:pt x="2005" y="2097"/>
                  </a:lnTo>
                  <a:lnTo>
                    <a:pt x="2005" y="2054"/>
                  </a:lnTo>
                  <a:lnTo>
                    <a:pt x="2005" y="2070"/>
                  </a:lnTo>
                  <a:lnTo>
                    <a:pt x="2010" y="2059"/>
                  </a:lnTo>
                  <a:lnTo>
                    <a:pt x="2010" y="2097"/>
                  </a:lnTo>
                  <a:lnTo>
                    <a:pt x="2010" y="2043"/>
                  </a:lnTo>
                  <a:lnTo>
                    <a:pt x="2010" y="2070"/>
                  </a:lnTo>
                  <a:lnTo>
                    <a:pt x="2016" y="2086"/>
                  </a:lnTo>
                  <a:lnTo>
                    <a:pt x="2016" y="2097"/>
                  </a:lnTo>
                  <a:lnTo>
                    <a:pt x="2016" y="2064"/>
                  </a:lnTo>
                  <a:lnTo>
                    <a:pt x="2016" y="2097"/>
                  </a:lnTo>
                  <a:lnTo>
                    <a:pt x="2021" y="2097"/>
                  </a:lnTo>
                  <a:lnTo>
                    <a:pt x="2021" y="2081"/>
                  </a:lnTo>
                  <a:lnTo>
                    <a:pt x="2021" y="2097"/>
                  </a:lnTo>
                  <a:lnTo>
                    <a:pt x="2027" y="2097"/>
                  </a:lnTo>
                  <a:lnTo>
                    <a:pt x="2027" y="2081"/>
                  </a:lnTo>
                  <a:lnTo>
                    <a:pt x="2027" y="2097"/>
                  </a:lnTo>
                  <a:lnTo>
                    <a:pt x="2032" y="2097"/>
                  </a:lnTo>
                  <a:lnTo>
                    <a:pt x="2032" y="2075"/>
                  </a:lnTo>
                  <a:lnTo>
                    <a:pt x="2032" y="2097"/>
                  </a:lnTo>
                  <a:lnTo>
                    <a:pt x="2038" y="2097"/>
                  </a:lnTo>
                  <a:lnTo>
                    <a:pt x="2038" y="2048"/>
                  </a:lnTo>
                  <a:lnTo>
                    <a:pt x="2038" y="2097"/>
                  </a:lnTo>
                  <a:lnTo>
                    <a:pt x="2043" y="2097"/>
                  </a:lnTo>
                  <a:lnTo>
                    <a:pt x="2043" y="2037"/>
                  </a:lnTo>
                  <a:lnTo>
                    <a:pt x="2043" y="2070"/>
                  </a:lnTo>
                  <a:lnTo>
                    <a:pt x="2049" y="2086"/>
                  </a:lnTo>
                  <a:lnTo>
                    <a:pt x="2049" y="2097"/>
                  </a:lnTo>
                  <a:lnTo>
                    <a:pt x="2049" y="2081"/>
                  </a:lnTo>
                  <a:lnTo>
                    <a:pt x="2049" y="2097"/>
                  </a:lnTo>
                  <a:lnTo>
                    <a:pt x="2054" y="2097"/>
                  </a:lnTo>
                  <a:lnTo>
                    <a:pt x="2054" y="2048"/>
                  </a:lnTo>
                  <a:lnTo>
                    <a:pt x="2054" y="2092"/>
                  </a:lnTo>
                  <a:lnTo>
                    <a:pt x="2059" y="2097"/>
                  </a:lnTo>
                  <a:lnTo>
                    <a:pt x="2059" y="2059"/>
                  </a:lnTo>
                  <a:lnTo>
                    <a:pt x="2059" y="2097"/>
                  </a:lnTo>
                  <a:lnTo>
                    <a:pt x="2065" y="2097"/>
                  </a:lnTo>
                  <a:lnTo>
                    <a:pt x="2065" y="2092"/>
                  </a:lnTo>
                  <a:lnTo>
                    <a:pt x="2065" y="2097"/>
                  </a:lnTo>
                  <a:lnTo>
                    <a:pt x="2070" y="2097"/>
                  </a:lnTo>
                  <a:lnTo>
                    <a:pt x="2070" y="2059"/>
                  </a:lnTo>
                  <a:lnTo>
                    <a:pt x="2070" y="2097"/>
                  </a:lnTo>
                  <a:lnTo>
                    <a:pt x="2076" y="2092"/>
                  </a:lnTo>
                  <a:lnTo>
                    <a:pt x="2076" y="2097"/>
                  </a:lnTo>
                  <a:lnTo>
                    <a:pt x="2076" y="2059"/>
                  </a:lnTo>
                  <a:lnTo>
                    <a:pt x="2076" y="2097"/>
                  </a:lnTo>
                  <a:lnTo>
                    <a:pt x="2081" y="2097"/>
                  </a:lnTo>
                  <a:lnTo>
                    <a:pt x="2081" y="2092"/>
                  </a:lnTo>
                  <a:lnTo>
                    <a:pt x="2087" y="2081"/>
                  </a:lnTo>
                  <a:lnTo>
                    <a:pt x="2087" y="2097"/>
                  </a:lnTo>
                  <a:lnTo>
                    <a:pt x="2087" y="2075"/>
                  </a:lnTo>
                  <a:lnTo>
                    <a:pt x="2087" y="2092"/>
                  </a:lnTo>
                  <a:lnTo>
                    <a:pt x="2092" y="2097"/>
                  </a:lnTo>
                  <a:lnTo>
                    <a:pt x="2092" y="2086"/>
                  </a:lnTo>
                  <a:lnTo>
                    <a:pt x="2092" y="2097"/>
                  </a:lnTo>
                  <a:lnTo>
                    <a:pt x="2098" y="2097"/>
                  </a:lnTo>
                  <a:lnTo>
                    <a:pt x="2098" y="2081"/>
                  </a:lnTo>
                  <a:lnTo>
                    <a:pt x="2098" y="2097"/>
                  </a:lnTo>
                  <a:lnTo>
                    <a:pt x="2103" y="2097"/>
                  </a:lnTo>
                  <a:lnTo>
                    <a:pt x="2103" y="2005"/>
                  </a:lnTo>
                  <a:lnTo>
                    <a:pt x="2103" y="2097"/>
                  </a:lnTo>
                  <a:lnTo>
                    <a:pt x="2108" y="2097"/>
                  </a:lnTo>
                  <a:lnTo>
                    <a:pt x="2108" y="2070"/>
                  </a:lnTo>
                  <a:lnTo>
                    <a:pt x="2108" y="2097"/>
                  </a:lnTo>
                  <a:lnTo>
                    <a:pt x="2114" y="2097"/>
                  </a:lnTo>
                  <a:lnTo>
                    <a:pt x="2114" y="2032"/>
                  </a:lnTo>
                  <a:lnTo>
                    <a:pt x="2114" y="2086"/>
                  </a:lnTo>
                  <a:lnTo>
                    <a:pt x="2119" y="2097"/>
                  </a:lnTo>
                  <a:lnTo>
                    <a:pt x="2119" y="2015"/>
                  </a:lnTo>
                  <a:lnTo>
                    <a:pt x="2119" y="2048"/>
                  </a:lnTo>
                  <a:lnTo>
                    <a:pt x="2125" y="2032"/>
                  </a:lnTo>
                  <a:lnTo>
                    <a:pt x="2125" y="2097"/>
                  </a:lnTo>
                  <a:lnTo>
                    <a:pt x="2125" y="2032"/>
                  </a:lnTo>
                  <a:lnTo>
                    <a:pt x="2125" y="2097"/>
                  </a:lnTo>
                  <a:lnTo>
                    <a:pt x="2130" y="2092"/>
                  </a:lnTo>
                  <a:lnTo>
                    <a:pt x="2130" y="2097"/>
                  </a:lnTo>
                  <a:lnTo>
                    <a:pt x="2130" y="2043"/>
                  </a:lnTo>
                  <a:lnTo>
                    <a:pt x="2130" y="2097"/>
                  </a:lnTo>
                  <a:lnTo>
                    <a:pt x="2136" y="2097"/>
                  </a:lnTo>
                  <a:lnTo>
                    <a:pt x="2136" y="2037"/>
                  </a:lnTo>
                  <a:lnTo>
                    <a:pt x="2136" y="2097"/>
                  </a:lnTo>
                  <a:lnTo>
                    <a:pt x="2141" y="2097"/>
                  </a:lnTo>
                  <a:lnTo>
                    <a:pt x="2147" y="2097"/>
                  </a:lnTo>
                  <a:lnTo>
                    <a:pt x="2152" y="2097"/>
                  </a:lnTo>
                  <a:lnTo>
                    <a:pt x="2152" y="2021"/>
                  </a:lnTo>
                  <a:lnTo>
                    <a:pt x="2157" y="1966"/>
                  </a:lnTo>
                  <a:lnTo>
                    <a:pt x="2157" y="2075"/>
                  </a:lnTo>
                  <a:lnTo>
                    <a:pt x="2157" y="1950"/>
                  </a:lnTo>
                  <a:lnTo>
                    <a:pt x="2157" y="2043"/>
                  </a:lnTo>
                  <a:lnTo>
                    <a:pt x="2163" y="2064"/>
                  </a:lnTo>
                  <a:lnTo>
                    <a:pt x="2163" y="2097"/>
                  </a:lnTo>
                  <a:lnTo>
                    <a:pt x="2163" y="2015"/>
                  </a:lnTo>
                  <a:lnTo>
                    <a:pt x="2163" y="2086"/>
                  </a:lnTo>
                  <a:lnTo>
                    <a:pt x="2168" y="2097"/>
                  </a:lnTo>
                  <a:lnTo>
                    <a:pt x="2168" y="1868"/>
                  </a:lnTo>
                  <a:lnTo>
                    <a:pt x="2168" y="2092"/>
                  </a:lnTo>
                  <a:lnTo>
                    <a:pt x="2174" y="2092"/>
                  </a:lnTo>
                  <a:lnTo>
                    <a:pt x="2174" y="2097"/>
                  </a:lnTo>
                  <a:lnTo>
                    <a:pt x="2174" y="2081"/>
                  </a:lnTo>
                  <a:lnTo>
                    <a:pt x="2174" y="2097"/>
                  </a:lnTo>
                  <a:lnTo>
                    <a:pt x="2179" y="2097"/>
                  </a:lnTo>
                  <a:lnTo>
                    <a:pt x="2179" y="2010"/>
                  </a:lnTo>
                  <a:lnTo>
                    <a:pt x="2179" y="2092"/>
                  </a:lnTo>
                  <a:lnTo>
                    <a:pt x="2185" y="2097"/>
                  </a:lnTo>
                  <a:lnTo>
                    <a:pt x="2185" y="2086"/>
                  </a:lnTo>
                  <a:lnTo>
                    <a:pt x="2190" y="2086"/>
                  </a:lnTo>
                  <a:lnTo>
                    <a:pt x="2190" y="2097"/>
                  </a:lnTo>
                  <a:lnTo>
                    <a:pt x="2190" y="2086"/>
                  </a:lnTo>
                  <a:lnTo>
                    <a:pt x="2190" y="2097"/>
                  </a:lnTo>
                  <a:lnTo>
                    <a:pt x="2196" y="2097"/>
                  </a:lnTo>
                  <a:lnTo>
                    <a:pt x="2196" y="2021"/>
                  </a:lnTo>
                  <a:lnTo>
                    <a:pt x="2201" y="2026"/>
                  </a:lnTo>
                  <a:lnTo>
                    <a:pt x="2201" y="2097"/>
                  </a:lnTo>
                  <a:lnTo>
                    <a:pt x="2201" y="2026"/>
                  </a:lnTo>
                  <a:lnTo>
                    <a:pt x="2201" y="2097"/>
                  </a:lnTo>
                  <a:lnTo>
                    <a:pt x="2206" y="2097"/>
                  </a:lnTo>
                  <a:lnTo>
                    <a:pt x="2206" y="2005"/>
                  </a:lnTo>
                  <a:lnTo>
                    <a:pt x="2206" y="2097"/>
                  </a:lnTo>
                  <a:lnTo>
                    <a:pt x="2212" y="2097"/>
                  </a:lnTo>
                  <a:lnTo>
                    <a:pt x="2212" y="2021"/>
                  </a:lnTo>
                  <a:lnTo>
                    <a:pt x="2212" y="2097"/>
                  </a:lnTo>
                  <a:lnTo>
                    <a:pt x="2217" y="2097"/>
                  </a:lnTo>
                  <a:lnTo>
                    <a:pt x="2217" y="2010"/>
                  </a:lnTo>
                  <a:lnTo>
                    <a:pt x="2217" y="2097"/>
                  </a:lnTo>
                  <a:lnTo>
                    <a:pt x="2223" y="2097"/>
                  </a:lnTo>
                  <a:lnTo>
                    <a:pt x="2223" y="1868"/>
                  </a:lnTo>
                  <a:lnTo>
                    <a:pt x="2228" y="1781"/>
                  </a:lnTo>
                  <a:lnTo>
                    <a:pt x="2228" y="2097"/>
                  </a:lnTo>
                  <a:lnTo>
                    <a:pt x="2228" y="1569"/>
                  </a:lnTo>
                  <a:lnTo>
                    <a:pt x="2228" y="1874"/>
                  </a:lnTo>
                  <a:lnTo>
                    <a:pt x="2234" y="1988"/>
                  </a:lnTo>
                  <a:lnTo>
                    <a:pt x="2234" y="2097"/>
                  </a:lnTo>
                  <a:lnTo>
                    <a:pt x="2234" y="1988"/>
                  </a:lnTo>
                  <a:lnTo>
                    <a:pt x="2234" y="2092"/>
                  </a:lnTo>
                  <a:lnTo>
                    <a:pt x="2239" y="2086"/>
                  </a:lnTo>
                  <a:lnTo>
                    <a:pt x="2239" y="2097"/>
                  </a:lnTo>
                  <a:lnTo>
                    <a:pt x="2239" y="2010"/>
                  </a:lnTo>
                  <a:lnTo>
                    <a:pt x="2239" y="2032"/>
                  </a:lnTo>
                  <a:lnTo>
                    <a:pt x="2245" y="2032"/>
                  </a:lnTo>
                  <a:lnTo>
                    <a:pt x="2245" y="2097"/>
                  </a:lnTo>
                  <a:lnTo>
                    <a:pt x="2245" y="2032"/>
                  </a:lnTo>
                  <a:lnTo>
                    <a:pt x="2245" y="2097"/>
                  </a:lnTo>
                  <a:lnTo>
                    <a:pt x="2250" y="2097"/>
                  </a:lnTo>
                  <a:lnTo>
                    <a:pt x="2250" y="2048"/>
                  </a:lnTo>
                  <a:lnTo>
                    <a:pt x="2250" y="2092"/>
                  </a:lnTo>
                  <a:lnTo>
                    <a:pt x="2256" y="2086"/>
                  </a:lnTo>
                  <a:lnTo>
                    <a:pt x="2256" y="2097"/>
                  </a:lnTo>
                  <a:lnTo>
                    <a:pt x="2256" y="2064"/>
                  </a:lnTo>
                  <a:lnTo>
                    <a:pt x="2256" y="2086"/>
                  </a:lnTo>
                  <a:lnTo>
                    <a:pt x="2261" y="2092"/>
                  </a:lnTo>
                  <a:lnTo>
                    <a:pt x="2261" y="2097"/>
                  </a:lnTo>
                  <a:lnTo>
                    <a:pt x="2261" y="2005"/>
                  </a:lnTo>
                  <a:lnTo>
                    <a:pt x="2261" y="2086"/>
                  </a:lnTo>
                  <a:lnTo>
                    <a:pt x="2266" y="2075"/>
                  </a:lnTo>
                  <a:lnTo>
                    <a:pt x="2266" y="2097"/>
                  </a:lnTo>
                  <a:lnTo>
                    <a:pt x="2266" y="2059"/>
                  </a:lnTo>
                  <a:lnTo>
                    <a:pt x="2266" y="2097"/>
                  </a:lnTo>
                  <a:lnTo>
                    <a:pt x="2272" y="2097"/>
                  </a:lnTo>
                  <a:lnTo>
                    <a:pt x="2272" y="2010"/>
                  </a:lnTo>
                  <a:lnTo>
                    <a:pt x="2272" y="2097"/>
                  </a:lnTo>
                  <a:lnTo>
                    <a:pt x="2277" y="2097"/>
                  </a:lnTo>
                  <a:lnTo>
                    <a:pt x="2277" y="1983"/>
                  </a:lnTo>
                  <a:lnTo>
                    <a:pt x="2277" y="2092"/>
                  </a:lnTo>
                  <a:lnTo>
                    <a:pt x="2283" y="2097"/>
                  </a:lnTo>
                  <a:lnTo>
                    <a:pt x="2283" y="2059"/>
                  </a:lnTo>
                  <a:lnTo>
                    <a:pt x="2283" y="2092"/>
                  </a:lnTo>
                  <a:lnTo>
                    <a:pt x="2288" y="2097"/>
                  </a:lnTo>
                  <a:lnTo>
                    <a:pt x="2288" y="2043"/>
                  </a:lnTo>
                  <a:lnTo>
                    <a:pt x="2288" y="2097"/>
                  </a:lnTo>
                  <a:lnTo>
                    <a:pt x="2294" y="2097"/>
                  </a:lnTo>
                  <a:lnTo>
                    <a:pt x="2294" y="2064"/>
                  </a:lnTo>
                  <a:lnTo>
                    <a:pt x="2299" y="2048"/>
                  </a:lnTo>
                  <a:lnTo>
                    <a:pt x="2299" y="2097"/>
                  </a:lnTo>
                  <a:lnTo>
                    <a:pt x="2299" y="1977"/>
                  </a:lnTo>
                  <a:lnTo>
                    <a:pt x="2299" y="2092"/>
                  </a:lnTo>
                  <a:lnTo>
                    <a:pt x="2305" y="2097"/>
                  </a:lnTo>
                  <a:lnTo>
                    <a:pt x="2305" y="2032"/>
                  </a:lnTo>
                  <a:lnTo>
                    <a:pt x="2305" y="2097"/>
                  </a:lnTo>
                  <a:lnTo>
                    <a:pt x="2310" y="2097"/>
                  </a:lnTo>
                  <a:lnTo>
                    <a:pt x="2310" y="2026"/>
                  </a:lnTo>
                  <a:lnTo>
                    <a:pt x="2310" y="2097"/>
                  </a:lnTo>
                  <a:lnTo>
                    <a:pt x="2315" y="2097"/>
                  </a:lnTo>
                  <a:lnTo>
                    <a:pt x="2315" y="1972"/>
                  </a:lnTo>
                  <a:lnTo>
                    <a:pt x="2315" y="2097"/>
                  </a:lnTo>
                  <a:lnTo>
                    <a:pt x="2321" y="2097"/>
                  </a:lnTo>
                  <a:lnTo>
                    <a:pt x="2321" y="2081"/>
                  </a:lnTo>
                  <a:lnTo>
                    <a:pt x="2321" y="2086"/>
                  </a:lnTo>
                  <a:lnTo>
                    <a:pt x="2326" y="2081"/>
                  </a:lnTo>
                  <a:lnTo>
                    <a:pt x="2326" y="2097"/>
                  </a:lnTo>
                  <a:lnTo>
                    <a:pt x="2326" y="2005"/>
                  </a:lnTo>
                  <a:lnTo>
                    <a:pt x="2332" y="2032"/>
                  </a:lnTo>
                  <a:lnTo>
                    <a:pt x="2332" y="2097"/>
                  </a:lnTo>
                  <a:lnTo>
                    <a:pt x="2332" y="2021"/>
                  </a:lnTo>
                  <a:lnTo>
                    <a:pt x="2332" y="2097"/>
                  </a:lnTo>
                  <a:lnTo>
                    <a:pt x="2337" y="2097"/>
                  </a:lnTo>
                  <a:lnTo>
                    <a:pt x="2337" y="2064"/>
                  </a:lnTo>
                  <a:lnTo>
                    <a:pt x="2337" y="2075"/>
                  </a:lnTo>
                  <a:lnTo>
                    <a:pt x="2343" y="2075"/>
                  </a:lnTo>
                  <a:lnTo>
                    <a:pt x="2343" y="2092"/>
                  </a:lnTo>
                  <a:lnTo>
                    <a:pt x="2343" y="1912"/>
                  </a:lnTo>
                  <a:lnTo>
                    <a:pt x="2343" y="1945"/>
                  </a:lnTo>
                  <a:lnTo>
                    <a:pt x="2348" y="1928"/>
                  </a:lnTo>
                  <a:lnTo>
                    <a:pt x="2348" y="2097"/>
                  </a:lnTo>
                  <a:lnTo>
                    <a:pt x="2348" y="1836"/>
                  </a:lnTo>
                  <a:lnTo>
                    <a:pt x="2348" y="2097"/>
                  </a:lnTo>
                  <a:lnTo>
                    <a:pt x="2354" y="2097"/>
                  </a:lnTo>
                  <a:lnTo>
                    <a:pt x="2354" y="2026"/>
                  </a:lnTo>
                  <a:lnTo>
                    <a:pt x="2354" y="2032"/>
                  </a:lnTo>
                  <a:lnTo>
                    <a:pt x="2359" y="2015"/>
                  </a:lnTo>
                  <a:lnTo>
                    <a:pt x="2359" y="2097"/>
                  </a:lnTo>
                  <a:lnTo>
                    <a:pt x="2359" y="1966"/>
                  </a:lnTo>
                  <a:lnTo>
                    <a:pt x="2359" y="2097"/>
                  </a:lnTo>
                  <a:lnTo>
                    <a:pt x="2364" y="2097"/>
                  </a:lnTo>
                  <a:lnTo>
                    <a:pt x="2364" y="1836"/>
                  </a:lnTo>
                  <a:lnTo>
                    <a:pt x="2364" y="2059"/>
                  </a:lnTo>
                  <a:lnTo>
                    <a:pt x="2370" y="2092"/>
                  </a:lnTo>
                  <a:lnTo>
                    <a:pt x="2370" y="2097"/>
                  </a:lnTo>
                  <a:lnTo>
                    <a:pt x="2370" y="2081"/>
                  </a:lnTo>
                  <a:lnTo>
                    <a:pt x="2370" y="2097"/>
                  </a:lnTo>
                  <a:lnTo>
                    <a:pt x="2375" y="2059"/>
                  </a:lnTo>
                  <a:lnTo>
                    <a:pt x="2375" y="2097"/>
                  </a:lnTo>
                  <a:lnTo>
                    <a:pt x="2375" y="1890"/>
                  </a:lnTo>
                  <a:lnTo>
                    <a:pt x="2375" y="1939"/>
                  </a:lnTo>
                  <a:lnTo>
                    <a:pt x="2381" y="1945"/>
                  </a:lnTo>
                  <a:lnTo>
                    <a:pt x="2381" y="2075"/>
                  </a:lnTo>
                  <a:lnTo>
                    <a:pt x="2381" y="1825"/>
                  </a:lnTo>
                  <a:lnTo>
                    <a:pt x="2381" y="2010"/>
                  </a:lnTo>
                  <a:lnTo>
                    <a:pt x="2386" y="1999"/>
                  </a:lnTo>
                  <a:lnTo>
                    <a:pt x="2386" y="2097"/>
                  </a:lnTo>
                  <a:lnTo>
                    <a:pt x="2386" y="1803"/>
                  </a:lnTo>
                  <a:lnTo>
                    <a:pt x="2386" y="2086"/>
                  </a:lnTo>
                  <a:lnTo>
                    <a:pt x="2392" y="2092"/>
                  </a:lnTo>
                  <a:lnTo>
                    <a:pt x="2392" y="2097"/>
                  </a:lnTo>
                  <a:lnTo>
                    <a:pt x="2392" y="1972"/>
                  </a:lnTo>
                  <a:lnTo>
                    <a:pt x="2392" y="2092"/>
                  </a:lnTo>
                  <a:lnTo>
                    <a:pt x="2397" y="2075"/>
                  </a:lnTo>
                  <a:lnTo>
                    <a:pt x="2397" y="2097"/>
                  </a:lnTo>
                  <a:lnTo>
                    <a:pt x="2397" y="1819"/>
                  </a:lnTo>
                  <a:lnTo>
                    <a:pt x="2397" y="2032"/>
                  </a:lnTo>
                  <a:lnTo>
                    <a:pt x="2403" y="2070"/>
                  </a:lnTo>
                  <a:lnTo>
                    <a:pt x="2403" y="2097"/>
                  </a:lnTo>
                  <a:lnTo>
                    <a:pt x="2403" y="2070"/>
                  </a:lnTo>
                  <a:lnTo>
                    <a:pt x="2403" y="2097"/>
                  </a:lnTo>
                  <a:lnTo>
                    <a:pt x="2408" y="2097"/>
                  </a:lnTo>
                  <a:lnTo>
                    <a:pt x="2413" y="2097"/>
                  </a:lnTo>
                  <a:lnTo>
                    <a:pt x="2419" y="2097"/>
                  </a:lnTo>
                  <a:lnTo>
                    <a:pt x="2424" y="2097"/>
                  </a:lnTo>
                  <a:lnTo>
                    <a:pt x="2430" y="2097"/>
                  </a:lnTo>
                  <a:lnTo>
                    <a:pt x="2435" y="2097"/>
                  </a:lnTo>
                  <a:lnTo>
                    <a:pt x="2441" y="2097"/>
                  </a:lnTo>
                  <a:lnTo>
                    <a:pt x="2446" y="2097"/>
                  </a:lnTo>
                  <a:lnTo>
                    <a:pt x="2452" y="2097"/>
                  </a:lnTo>
                  <a:lnTo>
                    <a:pt x="2452" y="2054"/>
                  </a:lnTo>
                  <a:lnTo>
                    <a:pt x="2452" y="2070"/>
                  </a:lnTo>
                  <a:lnTo>
                    <a:pt x="2457" y="2054"/>
                  </a:lnTo>
                  <a:lnTo>
                    <a:pt x="2457" y="2097"/>
                  </a:lnTo>
                  <a:lnTo>
                    <a:pt x="2457" y="2054"/>
                  </a:lnTo>
                  <a:lnTo>
                    <a:pt x="2457" y="2097"/>
                  </a:lnTo>
                  <a:lnTo>
                    <a:pt x="2463" y="2097"/>
                  </a:lnTo>
                  <a:lnTo>
                    <a:pt x="2463" y="2043"/>
                  </a:lnTo>
                  <a:lnTo>
                    <a:pt x="2463" y="2097"/>
                  </a:lnTo>
                  <a:lnTo>
                    <a:pt x="2468" y="2086"/>
                  </a:lnTo>
                  <a:lnTo>
                    <a:pt x="2468" y="2097"/>
                  </a:lnTo>
                  <a:lnTo>
                    <a:pt x="2468" y="2048"/>
                  </a:lnTo>
                  <a:lnTo>
                    <a:pt x="2468" y="2097"/>
                  </a:lnTo>
                  <a:lnTo>
                    <a:pt x="2473" y="2097"/>
                  </a:lnTo>
                  <a:lnTo>
                    <a:pt x="2473" y="1890"/>
                  </a:lnTo>
                  <a:lnTo>
                    <a:pt x="2473" y="2086"/>
                  </a:lnTo>
                  <a:lnTo>
                    <a:pt x="2479" y="2081"/>
                  </a:lnTo>
                  <a:lnTo>
                    <a:pt x="2479" y="2097"/>
                  </a:lnTo>
                  <a:lnTo>
                    <a:pt x="2479" y="1977"/>
                  </a:lnTo>
                  <a:lnTo>
                    <a:pt x="2479" y="2097"/>
                  </a:lnTo>
                  <a:lnTo>
                    <a:pt x="2484" y="2097"/>
                  </a:lnTo>
                  <a:lnTo>
                    <a:pt x="2484" y="2005"/>
                  </a:lnTo>
                  <a:lnTo>
                    <a:pt x="2484" y="2092"/>
                  </a:lnTo>
                  <a:lnTo>
                    <a:pt x="2490" y="2092"/>
                  </a:lnTo>
                  <a:lnTo>
                    <a:pt x="2490" y="2097"/>
                  </a:lnTo>
                  <a:lnTo>
                    <a:pt x="2490" y="2015"/>
                  </a:lnTo>
                  <a:lnTo>
                    <a:pt x="2490" y="2054"/>
                  </a:lnTo>
                  <a:lnTo>
                    <a:pt x="2495" y="2032"/>
                  </a:lnTo>
                  <a:lnTo>
                    <a:pt x="2495" y="2097"/>
                  </a:lnTo>
                  <a:lnTo>
                    <a:pt x="2495" y="2005"/>
                  </a:lnTo>
                  <a:lnTo>
                    <a:pt x="2495" y="2070"/>
                  </a:lnTo>
                  <a:lnTo>
                    <a:pt x="2501" y="2070"/>
                  </a:lnTo>
                  <a:lnTo>
                    <a:pt x="2501" y="2097"/>
                  </a:lnTo>
                  <a:lnTo>
                    <a:pt x="2501" y="2070"/>
                  </a:lnTo>
                  <a:lnTo>
                    <a:pt x="2501" y="2097"/>
                  </a:lnTo>
                  <a:lnTo>
                    <a:pt x="2506" y="2097"/>
                  </a:lnTo>
                  <a:lnTo>
                    <a:pt x="2506" y="2081"/>
                  </a:lnTo>
                  <a:lnTo>
                    <a:pt x="2506" y="2097"/>
                  </a:lnTo>
                  <a:lnTo>
                    <a:pt x="2512" y="2097"/>
                  </a:lnTo>
                  <a:lnTo>
                    <a:pt x="2512" y="2032"/>
                  </a:lnTo>
                  <a:lnTo>
                    <a:pt x="2512" y="2081"/>
                  </a:lnTo>
                  <a:lnTo>
                    <a:pt x="2517" y="2086"/>
                  </a:lnTo>
                  <a:lnTo>
                    <a:pt x="2517" y="2097"/>
                  </a:lnTo>
                  <a:lnTo>
                    <a:pt x="2517" y="2015"/>
                  </a:lnTo>
                  <a:lnTo>
                    <a:pt x="2517" y="2075"/>
                  </a:lnTo>
                  <a:lnTo>
                    <a:pt x="2522" y="2075"/>
                  </a:lnTo>
                  <a:lnTo>
                    <a:pt x="2522" y="2097"/>
                  </a:lnTo>
                  <a:lnTo>
                    <a:pt x="2522" y="2064"/>
                  </a:lnTo>
                  <a:lnTo>
                    <a:pt x="2522" y="2075"/>
                  </a:lnTo>
                  <a:lnTo>
                    <a:pt x="2528" y="2075"/>
                  </a:lnTo>
                  <a:lnTo>
                    <a:pt x="2528" y="2097"/>
                  </a:lnTo>
                  <a:lnTo>
                    <a:pt x="2528" y="2010"/>
                  </a:lnTo>
                  <a:lnTo>
                    <a:pt x="2528" y="2086"/>
                  </a:lnTo>
                  <a:lnTo>
                    <a:pt x="2533" y="2092"/>
                  </a:lnTo>
                  <a:lnTo>
                    <a:pt x="2533" y="2097"/>
                  </a:lnTo>
                  <a:lnTo>
                    <a:pt x="2533" y="2032"/>
                  </a:lnTo>
                  <a:lnTo>
                    <a:pt x="2533" y="2043"/>
                  </a:lnTo>
                  <a:lnTo>
                    <a:pt x="2539" y="2081"/>
                  </a:lnTo>
                  <a:lnTo>
                    <a:pt x="2539" y="2097"/>
                  </a:lnTo>
                  <a:lnTo>
                    <a:pt x="2539" y="2070"/>
                  </a:lnTo>
                  <a:lnTo>
                    <a:pt x="2539" y="2092"/>
                  </a:lnTo>
                  <a:lnTo>
                    <a:pt x="2544" y="2097"/>
                  </a:lnTo>
                  <a:lnTo>
                    <a:pt x="2544" y="2048"/>
                  </a:lnTo>
                  <a:lnTo>
                    <a:pt x="2544" y="2097"/>
                  </a:lnTo>
                  <a:lnTo>
                    <a:pt x="2550" y="2097"/>
                  </a:lnTo>
                  <a:lnTo>
                    <a:pt x="2550" y="2075"/>
                  </a:lnTo>
                  <a:lnTo>
                    <a:pt x="2550" y="2081"/>
                  </a:lnTo>
                  <a:lnTo>
                    <a:pt x="2555" y="2092"/>
                  </a:lnTo>
                  <a:lnTo>
                    <a:pt x="2555" y="2097"/>
                  </a:lnTo>
                  <a:lnTo>
                    <a:pt x="2555" y="2048"/>
                  </a:lnTo>
                  <a:lnTo>
                    <a:pt x="2555" y="2092"/>
                  </a:lnTo>
                  <a:lnTo>
                    <a:pt x="2561" y="2097"/>
                  </a:lnTo>
                  <a:lnTo>
                    <a:pt x="2561" y="2081"/>
                  </a:lnTo>
                  <a:lnTo>
                    <a:pt x="2561" y="2097"/>
                  </a:lnTo>
                  <a:lnTo>
                    <a:pt x="2566" y="2097"/>
                  </a:lnTo>
                  <a:lnTo>
                    <a:pt x="2571" y="2097"/>
                  </a:lnTo>
                  <a:lnTo>
                    <a:pt x="2571" y="2081"/>
                  </a:lnTo>
                  <a:lnTo>
                    <a:pt x="2571" y="2097"/>
                  </a:lnTo>
                  <a:lnTo>
                    <a:pt x="2577" y="2097"/>
                  </a:lnTo>
                  <a:lnTo>
                    <a:pt x="2577" y="2086"/>
                  </a:lnTo>
                  <a:lnTo>
                    <a:pt x="2577" y="2097"/>
                  </a:lnTo>
                  <a:lnTo>
                    <a:pt x="2582" y="2092"/>
                  </a:lnTo>
                  <a:lnTo>
                    <a:pt x="2582" y="2097"/>
                  </a:lnTo>
                  <a:lnTo>
                    <a:pt x="2582" y="2081"/>
                  </a:lnTo>
                  <a:lnTo>
                    <a:pt x="2582" y="2092"/>
                  </a:lnTo>
                  <a:lnTo>
                    <a:pt x="2588" y="2081"/>
                  </a:lnTo>
                  <a:lnTo>
                    <a:pt x="2588" y="2097"/>
                  </a:lnTo>
                  <a:lnTo>
                    <a:pt x="2588" y="2081"/>
                  </a:lnTo>
                  <a:lnTo>
                    <a:pt x="2588" y="2086"/>
                  </a:lnTo>
                  <a:lnTo>
                    <a:pt x="2593" y="2092"/>
                  </a:lnTo>
                  <a:lnTo>
                    <a:pt x="2593" y="2097"/>
                  </a:lnTo>
                  <a:lnTo>
                    <a:pt x="2593" y="2054"/>
                  </a:lnTo>
                  <a:lnTo>
                    <a:pt x="2593" y="2097"/>
                  </a:lnTo>
                  <a:lnTo>
                    <a:pt x="2599" y="2097"/>
                  </a:lnTo>
                  <a:lnTo>
                    <a:pt x="2599" y="2070"/>
                  </a:lnTo>
                  <a:lnTo>
                    <a:pt x="2599" y="2097"/>
                  </a:lnTo>
                  <a:lnTo>
                    <a:pt x="2604" y="2097"/>
                  </a:lnTo>
                  <a:lnTo>
                    <a:pt x="2604" y="2081"/>
                  </a:lnTo>
                  <a:lnTo>
                    <a:pt x="2604" y="2086"/>
                  </a:lnTo>
                  <a:lnTo>
                    <a:pt x="2610" y="2086"/>
                  </a:lnTo>
                  <a:lnTo>
                    <a:pt x="2610" y="2097"/>
                  </a:lnTo>
                  <a:lnTo>
                    <a:pt x="2610" y="2064"/>
                  </a:lnTo>
                  <a:lnTo>
                    <a:pt x="2615" y="2070"/>
                  </a:lnTo>
                  <a:lnTo>
                    <a:pt x="2615" y="2097"/>
                  </a:lnTo>
                  <a:lnTo>
                    <a:pt x="2615" y="1988"/>
                  </a:lnTo>
                  <a:lnTo>
                    <a:pt x="2615" y="2097"/>
                  </a:lnTo>
                  <a:lnTo>
                    <a:pt x="2620" y="2097"/>
                  </a:lnTo>
                  <a:lnTo>
                    <a:pt x="2620" y="2059"/>
                  </a:lnTo>
                  <a:lnTo>
                    <a:pt x="2620" y="2081"/>
                  </a:lnTo>
                  <a:lnTo>
                    <a:pt x="2626" y="2081"/>
                  </a:lnTo>
                  <a:lnTo>
                    <a:pt x="2626" y="2097"/>
                  </a:lnTo>
                  <a:lnTo>
                    <a:pt x="2626" y="2054"/>
                  </a:lnTo>
                  <a:lnTo>
                    <a:pt x="2626" y="2097"/>
                  </a:lnTo>
                  <a:lnTo>
                    <a:pt x="2631" y="2097"/>
                  </a:lnTo>
                  <a:lnTo>
                    <a:pt x="2631" y="2070"/>
                  </a:lnTo>
                  <a:lnTo>
                    <a:pt x="2631" y="2097"/>
                  </a:lnTo>
                  <a:lnTo>
                    <a:pt x="2637" y="2097"/>
                  </a:lnTo>
                  <a:lnTo>
                    <a:pt x="2637" y="2075"/>
                  </a:lnTo>
                  <a:lnTo>
                    <a:pt x="2637" y="2092"/>
                  </a:lnTo>
                  <a:lnTo>
                    <a:pt x="2642" y="2086"/>
                  </a:lnTo>
                  <a:lnTo>
                    <a:pt x="2642" y="2097"/>
                  </a:lnTo>
                  <a:lnTo>
                    <a:pt x="2642" y="2081"/>
                  </a:lnTo>
                  <a:lnTo>
                    <a:pt x="2642" y="2097"/>
                  </a:lnTo>
                  <a:lnTo>
                    <a:pt x="2648" y="2097"/>
                  </a:lnTo>
                  <a:lnTo>
                    <a:pt x="2648" y="2086"/>
                  </a:lnTo>
                  <a:lnTo>
                    <a:pt x="2648" y="2097"/>
                  </a:lnTo>
                  <a:lnTo>
                    <a:pt x="2653" y="2097"/>
                  </a:lnTo>
                  <a:lnTo>
                    <a:pt x="2659" y="2097"/>
                  </a:lnTo>
                  <a:lnTo>
                    <a:pt x="2659" y="2059"/>
                  </a:lnTo>
                  <a:lnTo>
                    <a:pt x="2659" y="2097"/>
                  </a:lnTo>
                  <a:lnTo>
                    <a:pt x="2664" y="2097"/>
                  </a:lnTo>
                  <a:lnTo>
                    <a:pt x="2664" y="2043"/>
                  </a:lnTo>
                  <a:lnTo>
                    <a:pt x="2664" y="2092"/>
                  </a:lnTo>
                  <a:lnTo>
                    <a:pt x="2670" y="2097"/>
                  </a:lnTo>
                  <a:lnTo>
                    <a:pt x="2670" y="2037"/>
                  </a:lnTo>
                  <a:lnTo>
                    <a:pt x="2670" y="2092"/>
                  </a:lnTo>
                  <a:lnTo>
                    <a:pt x="2675" y="2081"/>
                  </a:lnTo>
                  <a:lnTo>
                    <a:pt x="2675" y="2097"/>
                  </a:lnTo>
                  <a:lnTo>
                    <a:pt x="2675" y="1999"/>
                  </a:lnTo>
                  <a:lnTo>
                    <a:pt x="2675" y="2026"/>
                  </a:lnTo>
                  <a:lnTo>
                    <a:pt x="2680" y="1966"/>
                  </a:lnTo>
                  <a:lnTo>
                    <a:pt x="2680" y="2097"/>
                  </a:lnTo>
                  <a:lnTo>
                    <a:pt x="2680" y="1367"/>
                  </a:lnTo>
                  <a:lnTo>
                    <a:pt x="2680" y="1901"/>
                  </a:lnTo>
                  <a:lnTo>
                    <a:pt x="2686" y="1983"/>
                  </a:lnTo>
                  <a:lnTo>
                    <a:pt x="2686" y="2097"/>
                  </a:lnTo>
                  <a:lnTo>
                    <a:pt x="2686" y="1983"/>
                  </a:lnTo>
                  <a:lnTo>
                    <a:pt x="2686" y="2081"/>
                  </a:lnTo>
                  <a:lnTo>
                    <a:pt x="2691" y="2075"/>
                  </a:lnTo>
                  <a:lnTo>
                    <a:pt x="2691" y="2097"/>
                  </a:lnTo>
                  <a:lnTo>
                    <a:pt x="2691" y="1923"/>
                  </a:lnTo>
                  <a:lnTo>
                    <a:pt x="2691" y="1961"/>
                  </a:lnTo>
                  <a:lnTo>
                    <a:pt x="2697" y="2048"/>
                  </a:lnTo>
                  <a:lnTo>
                    <a:pt x="2697" y="2097"/>
                  </a:lnTo>
                  <a:lnTo>
                    <a:pt x="2697" y="1994"/>
                  </a:lnTo>
                  <a:lnTo>
                    <a:pt x="2697" y="2097"/>
                  </a:lnTo>
                  <a:lnTo>
                    <a:pt x="2702" y="2086"/>
                  </a:lnTo>
                  <a:lnTo>
                    <a:pt x="2702" y="2097"/>
                  </a:lnTo>
                  <a:lnTo>
                    <a:pt x="2702" y="1994"/>
                  </a:lnTo>
                  <a:lnTo>
                    <a:pt x="2702" y="2092"/>
                  </a:lnTo>
                  <a:lnTo>
                    <a:pt x="2708" y="2097"/>
                  </a:lnTo>
                  <a:lnTo>
                    <a:pt x="2708" y="2059"/>
                  </a:lnTo>
                  <a:lnTo>
                    <a:pt x="2708" y="2081"/>
                  </a:lnTo>
                  <a:lnTo>
                    <a:pt x="2713" y="2064"/>
                  </a:lnTo>
                  <a:lnTo>
                    <a:pt x="2713" y="2097"/>
                  </a:lnTo>
                  <a:lnTo>
                    <a:pt x="2713" y="2043"/>
                  </a:lnTo>
                  <a:lnTo>
                    <a:pt x="2713" y="2097"/>
                  </a:lnTo>
                  <a:lnTo>
                    <a:pt x="2719" y="2097"/>
                  </a:lnTo>
                  <a:lnTo>
                    <a:pt x="2719" y="2026"/>
                  </a:lnTo>
                  <a:lnTo>
                    <a:pt x="2719" y="2097"/>
                  </a:lnTo>
                  <a:lnTo>
                    <a:pt x="2724" y="2097"/>
                  </a:lnTo>
                  <a:lnTo>
                    <a:pt x="2729" y="2097"/>
                  </a:lnTo>
                  <a:lnTo>
                    <a:pt x="2729" y="1819"/>
                  </a:lnTo>
                  <a:lnTo>
                    <a:pt x="2729" y="1966"/>
                  </a:lnTo>
                  <a:lnTo>
                    <a:pt x="2735" y="1983"/>
                  </a:lnTo>
                  <a:lnTo>
                    <a:pt x="2735" y="2097"/>
                  </a:lnTo>
                  <a:lnTo>
                    <a:pt x="2735" y="1956"/>
                  </a:lnTo>
                  <a:lnTo>
                    <a:pt x="2735" y="2086"/>
                  </a:lnTo>
                  <a:lnTo>
                    <a:pt x="2740" y="2097"/>
                  </a:lnTo>
                  <a:lnTo>
                    <a:pt x="2740" y="1994"/>
                  </a:lnTo>
                  <a:lnTo>
                    <a:pt x="2740" y="2097"/>
                  </a:lnTo>
                  <a:lnTo>
                    <a:pt x="2746" y="2097"/>
                  </a:lnTo>
                  <a:lnTo>
                    <a:pt x="2746" y="2064"/>
                  </a:lnTo>
                  <a:lnTo>
                    <a:pt x="2746" y="2097"/>
                  </a:lnTo>
                  <a:lnTo>
                    <a:pt x="2751" y="2097"/>
                  </a:lnTo>
                  <a:lnTo>
                    <a:pt x="2751" y="2059"/>
                  </a:lnTo>
                  <a:lnTo>
                    <a:pt x="2751" y="2097"/>
                  </a:lnTo>
                  <a:lnTo>
                    <a:pt x="2757" y="2097"/>
                  </a:lnTo>
                  <a:lnTo>
                    <a:pt x="2757" y="2048"/>
                  </a:lnTo>
                  <a:lnTo>
                    <a:pt x="2757" y="2075"/>
                  </a:lnTo>
                  <a:lnTo>
                    <a:pt x="2762" y="2086"/>
                  </a:lnTo>
                  <a:lnTo>
                    <a:pt x="2762" y="2097"/>
                  </a:lnTo>
                  <a:lnTo>
                    <a:pt x="2762" y="1743"/>
                  </a:lnTo>
                  <a:lnTo>
                    <a:pt x="2768" y="1542"/>
                  </a:lnTo>
                  <a:lnTo>
                    <a:pt x="2768" y="2021"/>
                  </a:lnTo>
                  <a:lnTo>
                    <a:pt x="2768" y="981"/>
                  </a:lnTo>
                  <a:lnTo>
                    <a:pt x="2768" y="2021"/>
                  </a:lnTo>
                  <a:lnTo>
                    <a:pt x="2773" y="2037"/>
                  </a:lnTo>
                  <a:lnTo>
                    <a:pt x="2773" y="2097"/>
                  </a:lnTo>
                  <a:lnTo>
                    <a:pt x="2773" y="1907"/>
                  </a:lnTo>
                  <a:lnTo>
                    <a:pt x="2773" y="2097"/>
                  </a:lnTo>
                  <a:lnTo>
                    <a:pt x="2778" y="2097"/>
                  </a:lnTo>
                  <a:lnTo>
                    <a:pt x="2778" y="1852"/>
                  </a:lnTo>
                  <a:lnTo>
                    <a:pt x="2778" y="1945"/>
                  </a:lnTo>
                  <a:lnTo>
                    <a:pt x="2784" y="1977"/>
                  </a:lnTo>
                  <a:lnTo>
                    <a:pt x="2784" y="2097"/>
                  </a:lnTo>
                  <a:lnTo>
                    <a:pt x="2784" y="1977"/>
                  </a:lnTo>
                  <a:lnTo>
                    <a:pt x="2784" y="2097"/>
                  </a:lnTo>
                  <a:lnTo>
                    <a:pt x="2789" y="2097"/>
                  </a:lnTo>
                  <a:lnTo>
                    <a:pt x="2789" y="2054"/>
                  </a:lnTo>
                  <a:lnTo>
                    <a:pt x="2789" y="2097"/>
                  </a:lnTo>
                  <a:lnTo>
                    <a:pt x="2795" y="2092"/>
                  </a:lnTo>
                  <a:lnTo>
                    <a:pt x="2795" y="2097"/>
                  </a:lnTo>
                  <a:lnTo>
                    <a:pt x="2795" y="2026"/>
                  </a:lnTo>
                  <a:lnTo>
                    <a:pt x="2795" y="2092"/>
                  </a:lnTo>
                  <a:lnTo>
                    <a:pt x="2800" y="2097"/>
                  </a:lnTo>
                  <a:lnTo>
                    <a:pt x="2806" y="2097"/>
                  </a:lnTo>
                  <a:lnTo>
                    <a:pt x="2806" y="2086"/>
                  </a:lnTo>
                  <a:lnTo>
                    <a:pt x="2811" y="2086"/>
                  </a:lnTo>
                  <a:lnTo>
                    <a:pt x="2811" y="2097"/>
                  </a:lnTo>
                  <a:lnTo>
                    <a:pt x="2811" y="1977"/>
                  </a:lnTo>
                  <a:lnTo>
                    <a:pt x="2811" y="2086"/>
                  </a:lnTo>
                  <a:lnTo>
                    <a:pt x="2817" y="2081"/>
                  </a:lnTo>
                  <a:lnTo>
                    <a:pt x="2817" y="2097"/>
                  </a:lnTo>
                  <a:lnTo>
                    <a:pt x="2817" y="2054"/>
                  </a:lnTo>
                  <a:lnTo>
                    <a:pt x="2817" y="2092"/>
                  </a:lnTo>
                  <a:lnTo>
                    <a:pt x="2822" y="2097"/>
                  </a:lnTo>
                  <a:lnTo>
                    <a:pt x="2822" y="2054"/>
                  </a:lnTo>
                  <a:lnTo>
                    <a:pt x="2822" y="2092"/>
                  </a:lnTo>
                  <a:lnTo>
                    <a:pt x="2827" y="2092"/>
                  </a:lnTo>
                  <a:lnTo>
                    <a:pt x="2827" y="2097"/>
                  </a:lnTo>
                  <a:lnTo>
                    <a:pt x="2827" y="2059"/>
                  </a:lnTo>
                  <a:lnTo>
                    <a:pt x="2827" y="2097"/>
                  </a:lnTo>
                  <a:lnTo>
                    <a:pt x="2833" y="2097"/>
                  </a:lnTo>
                  <a:lnTo>
                    <a:pt x="2833" y="2043"/>
                  </a:lnTo>
                  <a:lnTo>
                    <a:pt x="2833" y="2086"/>
                  </a:lnTo>
                  <a:lnTo>
                    <a:pt x="2838" y="2097"/>
                  </a:lnTo>
                  <a:lnTo>
                    <a:pt x="2838" y="1994"/>
                  </a:lnTo>
                  <a:lnTo>
                    <a:pt x="2838" y="2097"/>
                  </a:lnTo>
                  <a:lnTo>
                    <a:pt x="2844" y="2097"/>
                  </a:lnTo>
                  <a:lnTo>
                    <a:pt x="2844" y="1907"/>
                  </a:lnTo>
                  <a:lnTo>
                    <a:pt x="2844" y="2092"/>
                  </a:lnTo>
                  <a:lnTo>
                    <a:pt x="2849" y="2097"/>
                  </a:lnTo>
                  <a:lnTo>
                    <a:pt x="2849" y="2021"/>
                  </a:lnTo>
                  <a:lnTo>
                    <a:pt x="2849" y="2043"/>
                  </a:lnTo>
                  <a:lnTo>
                    <a:pt x="2855" y="2070"/>
                  </a:lnTo>
                  <a:lnTo>
                    <a:pt x="2855" y="2097"/>
                  </a:lnTo>
                  <a:lnTo>
                    <a:pt x="2855" y="2032"/>
                  </a:lnTo>
                  <a:lnTo>
                    <a:pt x="2855" y="2097"/>
                  </a:lnTo>
                  <a:lnTo>
                    <a:pt x="2860" y="2086"/>
                  </a:lnTo>
                  <a:lnTo>
                    <a:pt x="2860" y="2097"/>
                  </a:lnTo>
                  <a:lnTo>
                    <a:pt x="2860" y="2075"/>
                  </a:lnTo>
                  <a:lnTo>
                    <a:pt x="2860" y="2097"/>
                  </a:lnTo>
                  <a:lnTo>
                    <a:pt x="2866" y="2097"/>
                  </a:lnTo>
                  <a:lnTo>
                    <a:pt x="2866" y="2054"/>
                  </a:lnTo>
                  <a:lnTo>
                    <a:pt x="2866" y="2097"/>
                  </a:lnTo>
                  <a:lnTo>
                    <a:pt x="2871" y="2097"/>
                  </a:lnTo>
                  <a:lnTo>
                    <a:pt x="2876" y="2097"/>
                  </a:lnTo>
                  <a:lnTo>
                    <a:pt x="2876" y="2043"/>
                  </a:lnTo>
                  <a:lnTo>
                    <a:pt x="2876" y="2092"/>
                  </a:lnTo>
                  <a:lnTo>
                    <a:pt x="2882" y="2064"/>
                  </a:lnTo>
                  <a:lnTo>
                    <a:pt x="2882" y="2097"/>
                  </a:lnTo>
                  <a:lnTo>
                    <a:pt x="2882" y="2054"/>
                  </a:lnTo>
                  <a:lnTo>
                    <a:pt x="2882" y="2097"/>
                  </a:lnTo>
                  <a:lnTo>
                    <a:pt x="2887" y="2092"/>
                  </a:lnTo>
                  <a:lnTo>
                    <a:pt x="2887" y="2097"/>
                  </a:lnTo>
                  <a:lnTo>
                    <a:pt x="2887" y="2064"/>
                  </a:lnTo>
                  <a:lnTo>
                    <a:pt x="2887" y="2097"/>
                  </a:lnTo>
                  <a:lnTo>
                    <a:pt x="2893" y="2097"/>
                  </a:lnTo>
                  <a:lnTo>
                    <a:pt x="2893" y="2048"/>
                  </a:lnTo>
                  <a:lnTo>
                    <a:pt x="2893" y="2086"/>
                  </a:lnTo>
                  <a:lnTo>
                    <a:pt x="2898" y="2097"/>
                  </a:lnTo>
                  <a:lnTo>
                    <a:pt x="2898" y="2021"/>
                  </a:lnTo>
                  <a:lnTo>
                    <a:pt x="2898" y="2097"/>
                  </a:lnTo>
                  <a:lnTo>
                    <a:pt x="2904" y="2086"/>
                  </a:lnTo>
                  <a:lnTo>
                    <a:pt x="2904" y="2097"/>
                  </a:lnTo>
                  <a:lnTo>
                    <a:pt x="2904" y="2064"/>
                  </a:lnTo>
                  <a:lnTo>
                    <a:pt x="2904" y="2097"/>
                  </a:lnTo>
                  <a:lnTo>
                    <a:pt x="2909" y="2097"/>
                  </a:lnTo>
                  <a:lnTo>
                    <a:pt x="2909" y="2048"/>
                  </a:lnTo>
                  <a:lnTo>
                    <a:pt x="2909" y="2092"/>
                  </a:lnTo>
                  <a:lnTo>
                    <a:pt x="2915" y="2097"/>
                  </a:lnTo>
                  <a:lnTo>
                    <a:pt x="2915" y="2048"/>
                  </a:lnTo>
                  <a:lnTo>
                    <a:pt x="2915" y="2097"/>
                  </a:lnTo>
                  <a:lnTo>
                    <a:pt x="2920" y="2097"/>
                  </a:lnTo>
                  <a:lnTo>
                    <a:pt x="2920" y="2092"/>
                  </a:lnTo>
                  <a:lnTo>
                    <a:pt x="2920" y="2097"/>
                  </a:lnTo>
                  <a:lnTo>
                    <a:pt x="2926" y="2097"/>
                  </a:lnTo>
                  <a:lnTo>
                    <a:pt x="2926" y="2092"/>
                  </a:lnTo>
                  <a:lnTo>
                    <a:pt x="2931" y="2092"/>
                  </a:lnTo>
                  <a:lnTo>
                    <a:pt x="2931" y="2097"/>
                  </a:lnTo>
                  <a:lnTo>
                    <a:pt x="2931" y="2059"/>
                  </a:lnTo>
                  <a:lnTo>
                    <a:pt x="2931" y="2097"/>
                  </a:lnTo>
                  <a:lnTo>
                    <a:pt x="2936" y="2097"/>
                  </a:lnTo>
                  <a:lnTo>
                    <a:pt x="2936" y="2075"/>
                  </a:lnTo>
                  <a:lnTo>
                    <a:pt x="2936" y="2081"/>
                  </a:lnTo>
                  <a:lnTo>
                    <a:pt x="2942" y="2092"/>
                  </a:lnTo>
                  <a:lnTo>
                    <a:pt x="2942" y="2097"/>
                  </a:lnTo>
                  <a:lnTo>
                    <a:pt x="2942" y="2064"/>
                  </a:lnTo>
                  <a:lnTo>
                    <a:pt x="2947" y="2059"/>
                  </a:lnTo>
                  <a:lnTo>
                    <a:pt x="2947" y="2097"/>
                  </a:lnTo>
                  <a:lnTo>
                    <a:pt x="2947" y="2059"/>
                  </a:lnTo>
                  <a:lnTo>
                    <a:pt x="2947" y="2086"/>
                  </a:lnTo>
                  <a:lnTo>
                    <a:pt x="2953" y="2081"/>
                  </a:lnTo>
                  <a:lnTo>
                    <a:pt x="2953" y="2097"/>
                  </a:lnTo>
                  <a:lnTo>
                    <a:pt x="2953" y="2070"/>
                  </a:lnTo>
                  <a:lnTo>
                    <a:pt x="2953" y="2097"/>
                  </a:lnTo>
                  <a:lnTo>
                    <a:pt x="2958" y="2097"/>
                  </a:lnTo>
                  <a:lnTo>
                    <a:pt x="2958" y="2054"/>
                  </a:lnTo>
                  <a:lnTo>
                    <a:pt x="2958" y="2097"/>
                  </a:lnTo>
                  <a:lnTo>
                    <a:pt x="2964" y="2097"/>
                  </a:lnTo>
                  <a:lnTo>
                    <a:pt x="2964" y="1983"/>
                  </a:lnTo>
                  <a:lnTo>
                    <a:pt x="2964" y="2059"/>
                  </a:lnTo>
                  <a:lnTo>
                    <a:pt x="2969" y="2081"/>
                  </a:lnTo>
                  <a:lnTo>
                    <a:pt x="2969" y="2097"/>
                  </a:lnTo>
                  <a:lnTo>
                    <a:pt x="2969" y="2059"/>
                  </a:lnTo>
                  <a:lnTo>
                    <a:pt x="2969" y="2097"/>
                  </a:lnTo>
                  <a:lnTo>
                    <a:pt x="2975" y="2097"/>
                  </a:lnTo>
                  <a:lnTo>
                    <a:pt x="2975" y="2064"/>
                  </a:lnTo>
                  <a:lnTo>
                    <a:pt x="2980" y="2059"/>
                  </a:lnTo>
                  <a:lnTo>
                    <a:pt x="2980" y="2097"/>
                  </a:lnTo>
                  <a:lnTo>
                    <a:pt x="2980" y="2054"/>
                  </a:lnTo>
                  <a:lnTo>
                    <a:pt x="2980" y="2097"/>
                  </a:lnTo>
                  <a:lnTo>
                    <a:pt x="2985" y="2097"/>
                  </a:lnTo>
                  <a:lnTo>
                    <a:pt x="2985" y="2064"/>
                  </a:lnTo>
                  <a:lnTo>
                    <a:pt x="2985" y="2097"/>
                  </a:lnTo>
                  <a:lnTo>
                    <a:pt x="2991" y="2097"/>
                  </a:lnTo>
                  <a:lnTo>
                    <a:pt x="2991" y="2081"/>
                  </a:lnTo>
                  <a:lnTo>
                    <a:pt x="2991" y="2086"/>
                  </a:lnTo>
                  <a:lnTo>
                    <a:pt x="2996" y="2086"/>
                  </a:lnTo>
                  <a:lnTo>
                    <a:pt x="2996" y="2097"/>
                  </a:lnTo>
                  <a:lnTo>
                    <a:pt x="2996" y="2021"/>
                  </a:lnTo>
                  <a:lnTo>
                    <a:pt x="2996" y="2097"/>
                  </a:lnTo>
                  <a:lnTo>
                    <a:pt x="3002" y="2097"/>
                  </a:lnTo>
                  <a:lnTo>
                    <a:pt x="3007" y="2097"/>
                  </a:lnTo>
                  <a:lnTo>
                    <a:pt x="3007" y="2032"/>
                  </a:lnTo>
                  <a:lnTo>
                    <a:pt x="3007" y="2097"/>
                  </a:lnTo>
                  <a:lnTo>
                    <a:pt x="3013" y="2097"/>
                  </a:lnTo>
                  <a:lnTo>
                    <a:pt x="3013" y="2037"/>
                  </a:lnTo>
                  <a:lnTo>
                    <a:pt x="3013" y="2075"/>
                  </a:lnTo>
                  <a:lnTo>
                    <a:pt x="3018" y="2086"/>
                  </a:lnTo>
                  <a:lnTo>
                    <a:pt x="3018" y="2097"/>
                  </a:lnTo>
                  <a:lnTo>
                    <a:pt x="3018" y="2059"/>
                  </a:lnTo>
                  <a:lnTo>
                    <a:pt x="3018" y="2097"/>
                  </a:lnTo>
                  <a:lnTo>
                    <a:pt x="3024" y="2092"/>
                  </a:lnTo>
                  <a:lnTo>
                    <a:pt x="3024" y="2097"/>
                  </a:lnTo>
                  <a:lnTo>
                    <a:pt x="3024" y="1966"/>
                  </a:lnTo>
                  <a:lnTo>
                    <a:pt x="3024" y="2064"/>
                  </a:lnTo>
                  <a:lnTo>
                    <a:pt x="3029" y="2037"/>
                  </a:lnTo>
                  <a:lnTo>
                    <a:pt x="3029" y="2092"/>
                  </a:lnTo>
                  <a:lnTo>
                    <a:pt x="3029" y="1939"/>
                  </a:lnTo>
                  <a:lnTo>
                    <a:pt x="3029" y="1988"/>
                  </a:lnTo>
                  <a:lnTo>
                    <a:pt x="3034" y="2010"/>
                  </a:lnTo>
                  <a:lnTo>
                    <a:pt x="3034" y="2075"/>
                  </a:lnTo>
                  <a:lnTo>
                    <a:pt x="3034" y="1928"/>
                  </a:lnTo>
                  <a:lnTo>
                    <a:pt x="3034" y="2021"/>
                  </a:lnTo>
                  <a:lnTo>
                    <a:pt x="3040" y="2059"/>
                  </a:lnTo>
                  <a:lnTo>
                    <a:pt x="3040" y="2097"/>
                  </a:lnTo>
                  <a:lnTo>
                    <a:pt x="3040" y="2059"/>
                  </a:lnTo>
                  <a:lnTo>
                    <a:pt x="3040" y="2097"/>
                  </a:lnTo>
                  <a:lnTo>
                    <a:pt x="3045" y="2097"/>
                  </a:lnTo>
                  <a:lnTo>
                    <a:pt x="3045" y="2075"/>
                  </a:lnTo>
                  <a:lnTo>
                    <a:pt x="3045" y="2097"/>
                  </a:lnTo>
                  <a:lnTo>
                    <a:pt x="3051" y="2097"/>
                  </a:lnTo>
                  <a:lnTo>
                    <a:pt x="3051" y="2054"/>
                  </a:lnTo>
                  <a:lnTo>
                    <a:pt x="3051" y="2064"/>
                  </a:lnTo>
                  <a:lnTo>
                    <a:pt x="3056" y="2092"/>
                  </a:lnTo>
                  <a:lnTo>
                    <a:pt x="3056" y="2097"/>
                  </a:lnTo>
                  <a:lnTo>
                    <a:pt x="3056" y="2092"/>
                  </a:lnTo>
                  <a:lnTo>
                    <a:pt x="3056" y="2097"/>
                  </a:lnTo>
                  <a:lnTo>
                    <a:pt x="3062" y="2097"/>
                  </a:lnTo>
                  <a:lnTo>
                    <a:pt x="3062" y="2086"/>
                  </a:lnTo>
                  <a:lnTo>
                    <a:pt x="3062" y="2092"/>
                  </a:lnTo>
                  <a:lnTo>
                    <a:pt x="3067" y="2081"/>
                  </a:lnTo>
                  <a:lnTo>
                    <a:pt x="3067" y="2086"/>
                  </a:lnTo>
                  <a:lnTo>
                    <a:pt x="3067" y="1656"/>
                  </a:lnTo>
                  <a:lnTo>
                    <a:pt x="3067" y="1787"/>
                  </a:lnTo>
                  <a:lnTo>
                    <a:pt x="3073" y="1727"/>
                  </a:lnTo>
                  <a:lnTo>
                    <a:pt x="3073" y="2097"/>
                  </a:lnTo>
                  <a:lnTo>
                    <a:pt x="3073" y="1727"/>
                  </a:lnTo>
                  <a:lnTo>
                    <a:pt x="3073" y="2097"/>
                  </a:lnTo>
                  <a:lnTo>
                    <a:pt x="3078" y="2097"/>
                  </a:lnTo>
                  <a:lnTo>
                    <a:pt x="3078" y="2092"/>
                  </a:lnTo>
                  <a:lnTo>
                    <a:pt x="3078" y="2097"/>
                  </a:lnTo>
                  <a:lnTo>
                    <a:pt x="3083" y="2097"/>
                  </a:lnTo>
                  <a:lnTo>
                    <a:pt x="3089" y="2097"/>
                  </a:lnTo>
                  <a:lnTo>
                    <a:pt x="3089" y="2064"/>
                  </a:lnTo>
                  <a:lnTo>
                    <a:pt x="3089" y="2097"/>
                  </a:lnTo>
                  <a:lnTo>
                    <a:pt x="3094" y="2097"/>
                  </a:lnTo>
                  <a:lnTo>
                    <a:pt x="3094" y="2070"/>
                  </a:lnTo>
                  <a:lnTo>
                    <a:pt x="3094" y="2081"/>
                  </a:lnTo>
                  <a:lnTo>
                    <a:pt x="3100" y="2048"/>
                  </a:lnTo>
                  <a:lnTo>
                    <a:pt x="3100" y="2097"/>
                  </a:lnTo>
                  <a:lnTo>
                    <a:pt x="3100" y="1966"/>
                  </a:lnTo>
                  <a:lnTo>
                    <a:pt x="3100" y="2081"/>
                  </a:lnTo>
                  <a:lnTo>
                    <a:pt x="3105" y="2092"/>
                  </a:lnTo>
                  <a:lnTo>
                    <a:pt x="3105" y="1901"/>
                  </a:lnTo>
                  <a:lnTo>
                    <a:pt x="3105" y="2086"/>
                  </a:lnTo>
                  <a:lnTo>
                    <a:pt x="3111" y="2097"/>
                  </a:lnTo>
                  <a:lnTo>
                    <a:pt x="3111" y="2086"/>
                  </a:lnTo>
                  <a:lnTo>
                    <a:pt x="3111" y="2097"/>
                  </a:lnTo>
                  <a:lnTo>
                    <a:pt x="3116" y="2092"/>
                  </a:lnTo>
                  <a:lnTo>
                    <a:pt x="3116" y="2097"/>
                  </a:lnTo>
                  <a:lnTo>
                    <a:pt x="3116" y="2070"/>
                  </a:lnTo>
                  <a:lnTo>
                    <a:pt x="3116" y="2092"/>
                  </a:lnTo>
                  <a:lnTo>
                    <a:pt x="3122" y="2092"/>
                  </a:lnTo>
                  <a:lnTo>
                    <a:pt x="3122" y="2097"/>
                  </a:lnTo>
                  <a:lnTo>
                    <a:pt x="3122" y="2021"/>
                  </a:lnTo>
                  <a:lnTo>
                    <a:pt x="3122" y="2070"/>
                  </a:lnTo>
                  <a:lnTo>
                    <a:pt x="3127" y="2086"/>
                  </a:lnTo>
                  <a:lnTo>
                    <a:pt x="3127" y="2097"/>
                  </a:lnTo>
                  <a:lnTo>
                    <a:pt x="3127" y="1972"/>
                  </a:lnTo>
                  <a:lnTo>
                    <a:pt x="3127" y="2086"/>
                  </a:lnTo>
                  <a:lnTo>
                    <a:pt x="3133" y="2097"/>
                  </a:lnTo>
                  <a:lnTo>
                    <a:pt x="3133" y="2043"/>
                  </a:lnTo>
                  <a:lnTo>
                    <a:pt x="3133" y="2075"/>
                  </a:lnTo>
                  <a:lnTo>
                    <a:pt x="3138" y="2092"/>
                  </a:lnTo>
                  <a:lnTo>
                    <a:pt x="3138" y="2097"/>
                  </a:lnTo>
                  <a:lnTo>
                    <a:pt x="3138" y="2070"/>
                  </a:lnTo>
                  <a:lnTo>
                    <a:pt x="3138" y="2097"/>
                  </a:lnTo>
                  <a:lnTo>
                    <a:pt x="3143" y="2097"/>
                  </a:lnTo>
                  <a:lnTo>
                    <a:pt x="3143" y="2092"/>
                  </a:lnTo>
                  <a:lnTo>
                    <a:pt x="3143" y="2097"/>
                  </a:lnTo>
                  <a:lnTo>
                    <a:pt x="3149" y="2097"/>
                  </a:lnTo>
                  <a:lnTo>
                    <a:pt x="3149" y="2043"/>
                  </a:lnTo>
                  <a:lnTo>
                    <a:pt x="3149" y="2092"/>
                  </a:lnTo>
                  <a:lnTo>
                    <a:pt x="3154" y="2092"/>
                  </a:lnTo>
                  <a:lnTo>
                    <a:pt x="3154" y="2097"/>
                  </a:lnTo>
                  <a:lnTo>
                    <a:pt x="3154" y="2059"/>
                  </a:lnTo>
                  <a:lnTo>
                    <a:pt x="3154" y="2097"/>
                  </a:lnTo>
                  <a:lnTo>
                    <a:pt x="3160" y="2097"/>
                  </a:lnTo>
                  <a:lnTo>
                    <a:pt x="3160" y="1988"/>
                  </a:lnTo>
                  <a:lnTo>
                    <a:pt x="3160" y="2054"/>
                  </a:lnTo>
                  <a:lnTo>
                    <a:pt x="3165" y="2043"/>
                  </a:lnTo>
                  <a:lnTo>
                    <a:pt x="3165" y="2097"/>
                  </a:lnTo>
                  <a:lnTo>
                    <a:pt x="3165" y="2037"/>
                  </a:lnTo>
                  <a:lnTo>
                    <a:pt x="3165" y="2075"/>
                  </a:lnTo>
                  <a:lnTo>
                    <a:pt x="3171" y="2092"/>
                  </a:lnTo>
                  <a:lnTo>
                    <a:pt x="3171" y="2097"/>
                  </a:lnTo>
                  <a:lnTo>
                    <a:pt x="3171" y="2026"/>
                  </a:lnTo>
                  <a:lnTo>
                    <a:pt x="3171" y="2086"/>
                  </a:lnTo>
                  <a:lnTo>
                    <a:pt x="3176" y="2064"/>
                  </a:lnTo>
                  <a:lnTo>
                    <a:pt x="3176" y="2097"/>
                  </a:lnTo>
                  <a:lnTo>
                    <a:pt x="3176" y="2043"/>
                  </a:lnTo>
                  <a:lnTo>
                    <a:pt x="3176" y="2086"/>
                  </a:lnTo>
                  <a:lnTo>
                    <a:pt x="3182" y="2086"/>
                  </a:lnTo>
                  <a:lnTo>
                    <a:pt x="3182" y="2097"/>
                  </a:lnTo>
                  <a:lnTo>
                    <a:pt x="3182" y="2064"/>
                  </a:lnTo>
                  <a:lnTo>
                    <a:pt x="3182" y="2097"/>
                  </a:lnTo>
                  <a:lnTo>
                    <a:pt x="3187" y="2097"/>
                  </a:lnTo>
                  <a:lnTo>
                    <a:pt x="3187" y="1471"/>
                  </a:lnTo>
                  <a:lnTo>
                    <a:pt x="3187" y="1923"/>
                  </a:lnTo>
                  <a:lnTo>
                    <a:pt x="3192" y="1868"/>
                  </a:lnTo>
                  <a:lnTo>
                    <a:pt x="3192" y="2097"/>
                  </a:lnTo>
                  <a:lnTo>
                    <a:pt x="3192" y="1841"/>
                  </a:lnTo>
                  <a:lnTo>
                    <a:pt x="3192" y="2081"/>
                  </a:lnTo>
                  <a:lnTo>
                    <a:pt x="3198" y="2059"/>
                  </a:lnTo>
                  <a:lnTo>
                    <a:pt x="3198" y="2097"/>
                  </a:lnTo>
                  <a:lnTo>
                    <a:pt x="3198" y="2010"/>
                  </a:lnTo>
                  <a:lnTo>
                    <a:pt x="3198" y="2097"/>
                  </a:lnTo>
                  <a:lnTo>
                    <a:pt x="3203" y="2092"/>
                  </a:lnTo>
                  <a:lnTo>
                    <a:pt x="3203" y="2097"/>
                  </a:lnTo>
                  <a:lnTo>
                    <a:pt x="3203" y="2048"/>
                  </a:lnTo>
                  <a:lnTo>
                    <a:pt x="3203" y="2092"/>
                  </a:lnTo>
                  <a:lnTo>
                    <a:pt x="3209" y="2097"/>
                  </a:lnTo>
                  <a:lnTo>
                    <a:pt x="3214" y="2097"/>
                  </a:lnTo>
                  <a:lnTo>
                    <a:pt x="3214" y="2081"/>
                  </a:lnTo>
                  <a:lnTo>
                    <a:pt x="3220" y="2075"/>
                  </a:lnTo>
                  <a:lnTo>
                    <a:pt x="3220" y="2097"/>
                  </a:lnTo>
                  <a:lnTo>
                    <a:pt x="3220" y="2064"/>
                  </a:lnTo>
                  <a:lnTo>
                    <a:pt x="3220" y="2092"/>
                  </a:lnTo>
                  <a:lnTo>
                    <a:pt x="3225" y="2097"/>
                  </a:lnTo>
                  <a:lnTo>
                    <a:pt x="3225" y="2037"/>
                  </a:lnTo>
                  <a:lnTo>
                    <a:pt x="3225" y="2097"/>
                  </a:lnTo>
                  <a:lnTo>
                    <a:pt x="3231" y="2097"/>
                  </a:lnTo>
                  <a:lnTo>
                    <a:pt x="3231" y="2037"/>
                  </a:lnTo>
                  <a:lnTo>
                    <a:pt x="3231" y="2059"/>
                  </a:lnTo>
                  <a:lnTo>
                    <a:pt x="3236" y="2086"/>
                  </a:lnTo>
                  <a:lnTo>
                    <a:pt x="3236" y="2097"/>
                  </a:lnTo>
                  <a:lnTo>
                    <a:pt x="3236" y="2054"/>
                  </a:lnTo>
                  <a:lnTo>
                    <a:pt x="3236" y="2092"/>
                  </a:lnTo>
                  <a:lnTo>
                    <a:pt x="3241" y="2097"/>
                  </a:lnTo>
                  <a:lnTo>
                    <a:pt x="3241" y="2064"/>
                  </a:lnTo>
                  <a:lnTo>
                    <a:pt x="3241" y="2086"/>
                  </a:lnTo>
                  <a:lnTo>
                    <a:pt x="3247" y="2086"/>
                  </a:lnTo>
                  <a:lnTo>
                    <a:pt x="3247" y="2097"/>
                  </a:lnTo>
                  <a:lnTo>
                    <a:pt x="3247" y="2075"/>
                  </a:lnTo>
                  <a:lnTo>
                    <a:pt x="3247" y="2097"/>
                  </a:lnTo>
                  <a:lnTo>
                    <a:pt x="3252" y="2097"/>
                  </a:lnTo>
                  <a:lnTo>
                    <a:pt x="3252" y="2086"/>
                  </a:lnTo>
                  <a:lnTo>
                    <a:pt x="3252" y="2097"/>
                  </a:lnTo>
                  <a:lnTo>
                    <a:pt x="3258" y="2097"/>
                  </a:lnTo>
                  <a:lnTo>
                    <a:pt x="3258" y="2043"/>
                  </a:lnTo>
                  <a:lnTo>
                    <a:pt x="3258" y="2097"/>
                  </a:lnTo>
                  <a:lnTo>
                    <a:pt x="3263" y="2097"/>
                  </a:lnTo>
                  <a:lnTo>
                    <a:pt x="3263" y="2070"/>
                  </a:lnTo>
                  <a:lnTo>
                    <a:pt x="3269" y="2037"/>
                  </a:lnTo>
                  <a:lnTo>
                    <a:pt x="3269" y="2097"/>
                  </a:lnTo>
                  <a:lnTo>
                    <a:pt x="3269" y="2037"/>
                  </a:lnTo>
                  <a:lnTo>
                    <a:pt x="3269" y="2097"/>
                  </a:lnTo>
                  <a:lnTo>
                    <a:pt x="3274" y="2097"/>
                  </a:lnTo>
                  <a:lnTo>
                    <a:pt x="3280" y="2097"/>
                  </a:lnTo>
                  <a:lnTo>
                    <a:pt x="3280" y="2070"/>
                  </a:lnTo>
                  <a:lnTo>
                    <a:pt x="3280" y="2092"/>
                  </a:lnTo>
                  <a:lnTo>
                    <a:pt x="3285" y="2097"/>
                  </a:lnTo>
                  <a:lnTo>
                    <a:pt x="3285" y="1994"/>
                  </a:lnTo>
                  <a:lnTo>
                    <a:pt x="3290" y="1972"/>
                  </a:lnTo>
                  <a:lnTo>
                    <a:pt x="3290" y="2097"/>
                  </a:lnTo>
                  <a:lnTo>
                    <a:pt x="3290" y="1972"/>
                  </a:lnTo>
                  <a:lnTo>
                    <a:pt x="3290" y="2043"/>
                  </a:lnTo>
                  <a:lnTo>
                    <a:pt x="3296" y="2075"/>
                  </a:lnTo>
                  <a:lnTo>
                    <a:pt x="3296" y="2097"/>
                  </a:lnTo>
                  <a:lnTo>
                    <a:pt x="3296" y="1999"/>
                  </a:lnTo>
                  <a:lnTo>
                    <a:pt x="3296" y="2097"/>
                  </a:lnTo>
                  <a:lnTo>
                    <a:pt x="3301" y="2097"/>
                  </a:lnTo>
                  <a:lnTo>
                    <a:pt x="3301" y="1983"/>
                  </a:lnTo>
                  <a:lnTo>
                    <a:pt x="3307" y="2015"/>
                  </a:lnTo>
                  <a:lnTo>
                    <a:pt x="3307" y="2097"/>
                  </a:lnTo>
                  <a:lnTo>
                    <a:pt x="3307" y="2015"/>
                  </a:lnTo>
                  <a:lnTo>
                    <a:pt x="3307" y="2097"/>
                  </a:lnTo>
                  <a:lnTo>
                    <a:pt x="3312" y="2097"/>
                  </a:lnTo>
                  <a:lnTo>
                    <a:pt x="3312" y="2037"/>
                  </a:lnTo>
                  <a:lnTo>
                    <a:pt x="3312" y="2097"/>
                  </a:lnTo>
                  <a:lnTo>
                    <a:pt x="3318" y="2097"/>
                  </a:lnTo>
                  <a:lnTo>
                    <a:pt x="3323" y="2097"/>
                  </a:lnTo>
                  <a:lnTo>
                    <a:pt x="3329" y="2097"/>
                  </a:lnTo>
                  <a:lnTo>
                    <a:pt x="3329" y="2048"/>
                  </a:lnTo>
                  <a:lnTo>
                    <a:pt x="3329" y="2097"/>
                  </a:lnTo>
                  <a:lnTo>
                    <a:pt x="3334" y="2097"/>
                  </a:lnTo>
                  <a:lnTo>
                    <a:pt x="3334" y="2081"/>
                  </a:lnTo>
                  <a:lnTo>
                    <a:pt x="3334" y="2097"/>
                  </a:lnTo>
                  <a:lnTo>
                    <a:pt x="3340" y="2097"/>
                  </a:lnTo>
                  <a:lnTo>
                    <a:pt x="3340" y="2070"/>
                  </a:lnTo>
                  <a:lnTo>
                    <a:pt x="3340" y="2097"/>
                  </a:lnTo>
                  <a:lnTo>
                    <a:pt x="3345" y="2097"/>
                  </a:lnTo>
                  <a:lnTo>
                    <a:pt x="3345" y="2075"/>
                  </a:lnTo>
                  <a:lnTo>
                    <a:pt x="3345" y="2081"/>
                  </a:lnTo>
                  <a:lnTo>
                    <a:pt x="3350" y="2092"/>
                  </a:lnTo>
                  <a:lnTo>
                    <a:pt x="3350" y="2097"/>
                  </a:lnTo>
                  <a:lnTo>
                    <a:pt x="3350" y="2064"/>
                  </a:lnTo>
                  <a:lnTo>
                    <a:pt x="3350" y="2097"/>
                  </a:lnTo>
                  <a:lnTo>
                    <a:pt x="3356" y="2097"/>
                  </a:lnTo>
                  <a:lnTo>
                    <a:pt x="3356" y="2043"/>
                  </a:lnTo>
                  <a:lnTo>
                    <a:pt x="3361" y="2005"/>
                  </a:lnTo>
                  <a:lnTo>
                    <a:pt x="3361" y="2092"/>
                  </a:lnTo>
                  <a:lnTo>
                    <a:pt x="3361" y="1732"/>
                  </a:lnTo>
                  <a:lnTo>
                    <a:pt x="3361" y="1961"/>
                  </a:lnTo>
                  <a:lnTo>
                    <a:pt x="3367" y="2048"/>
                  </a:lnTo>
                  <a:lnTo>
                    <a:pt x="3367" y="2097"/>
                  </a:lnTo>
                  <a:lnTo>
                    <a:pt x="3367" y="2026"/>
                  </a:lnTo>
                  <a:lnTo>
                    <a:pt x="3367" y="2092"/>
                  </a:lnTo>
                  <a:lnTo>
                    <a:pt x="3372" y="2097"/>
                  </a:lnTo>
                  <a:lnTo>
                    <a:pt x="3372" y="2092"/>
                  </a:lnTo>
                  <a:lnTo>
                    <a:pt x="3378" y="2086"/>
                  </a:lnTo>
                  <a:lnTo>
                    <a:pt x="3378" y="2097"/>
                  </a:lnTo>
                  <a:lnTo>
                    <a:pt x="3378" y="2070"/>
                  </a:lnTo>
                  <a:lnTo>
                    <a:pt x="3378" y="2097"/>
                  </a:lnTo>
                  <a:lnTo>
                    <a:pt x="3383" y="2097"/>
                  </a:lnTo>
                  <a:lnTo>
                    <a:pt x="3383" y="2064"/>
                  </a:lnTo>
                  <a:lnTo>
                    <a:pt x="3383" y="2097"/>
                  </a:lnTo>
                  <a:lnTo>
                    <a:pt x="3389" y="2097"/>
                  </a:lnTo>
                  <a:lnTo>
                    <a:pt x="3389" y="2064"/>
                  </a:lnTo>
                  <a:lnTo>
                    <a:pt x="3389" y="2097"/>
                  </a:lnTo>
                  <a:lnTo>
                    <a:pt x="3394" y="2097"/>
                  </a:lnTo>
                  <a:lnTo>
                    <a:pt x="3394" y="2015"/>
                  </a:lnTo>
                  <a:lnTo>
                    <a:pt x="3394" y="2064"/>
                  </a:lnTo>
                  <a:lnTo>
                    <a:pt x="3399" y="2075"/>
                  </a:lnTo>
                  <a:lnTo>
                    <a:pt x="3399" y="2097"/>
                  </a:lnTo>
                  <a:lnTo>
                    <a:pt x="3399" y="2015"/>
                  </a:lnTo>
                  <a:lnTo>
                    <a:pt x="3399" y="2092"/>
                  </a:lnTo>
                  <a:lnTo>
                    <a:pt x="3405" y="2070"/>
                  </a:lnTo>
                  <a:lnTo>
                    <a:pt x="3405" y="2097"/>
                  </a:lnTo>
                  <a:lnTo>
                    <a:pt x="3405" y="2048"/>
                  </a:lnTo>
                  <a:lnTo>
                    <a:pt x="3405" y="2097"/>
                  </a:lnTo>
                  <a:lnTo>
                    <a:pt x="3410" y="2097"/>
                  </a:lnTo>
                  <a:lnTo>
                    <a:pt x="3416" y="2092"/>
                  </a:lnTo>
                  <a:lnTo>
                    <a:pt x="3416" y="2097"/>
                  </a:lnTo>
                  <a:lnTo>
                    <a:pt x="3416" y="2059"/>
                  </a:lnTo>
                  <a:lnTo>
                    <a:pt x="3416" y="2070"/>
                  </a:lnTo>
                  <a:lnTo>
                    <a:pt x="3421" y="2070"/>
                  </a:lnTo>
                  <a:lnTo>
                    <a:pt x="3421" y="2097"/>
                  </a:lnTo>
                  <a:lnTo>
                    <a:pt x="3421" y="2070"/>
                  </a:lnTo>
                  <a:lnTo>
                    <a:pt x="3421" y="2097"/>
                  </a:lnTo>
                  <a:lnTo>
                    <a:pt x="3427" y="2097"/>
                  </a:lnTo>
                  <a:lnTo>
                    <a:pt x="3432" y="2092"/>
                  </a:lnTo>
                  <a:lnTo>
                    <a:pt x="3432" y="2097"/>
                  </a:lnTo>
                  <a:lnTo>
                    <a:pt x="3432" y="2054"/>
                  </a:lnTo>
                  <a:lnTo>
                    <a:pt x="3432" y="2097"/>
                  </a:lnTo>
                  <a:lnTo>
                    <a:pt x="3438" y="2097"/>
                  </a:lnTo>
                  <a:lnTo>
                    <a:pt x="3438" y="2005"/>
                  </a:lnTo>
                  <a:lnTo>
                    <a:pt x="3438" y="2092"/>
                  </a:lnTo>
                  <a:lnTo>
                    <a:pt x="3443" y="2097"/>
                  </a:lnTo>
                  <a:lnTo>
                    <a:pt x="3443" y="2092"/>
                  </a:lnTo>
                  <a:lnTo>
                    <a:pt x="3448" y="2081"/>
                  </a:lnTo>
                  <a:lnTo>
                    <a:pt x="3448" y="2097"/>
                  </a:lnTo>
                  <a:lnTo>
                    <a:pt x="3448" y="2081"/>
                  </a:lnTo>
                  <a:lnTo>
                    <a:pt x="3448" y="2097"/>
                  </a:lnTo>
                  <a:lnTo>
                    <a:pt x="3454" y="2097"/>
                  </a:lnTo>
                  <a:lnTo>
                    <a:pt x="3454" y="2048"/>
                  </a:lnTo>
                  <a:lnTo>
                    <a:pt x="3454" y="2097"/>
                  </a:lnTo>
                  <a:lnTo>
                    <a:pt x="3459" y="2097"/>
                  </a:lnTo>
                  <a:lnTo>
                    <a:pt x="3459" y="2070"/>
                  </a:lnTo>
                  <a:lnTo>
                    <a:pt x="3459" y="2097"/>
                  </a:lnTo>
                  <a:lnTo>
                    <a:pt x="3465" y="2097"/>
                  </a:lnTo>
                  <a:lnTo>
                    <a:pt x="3470" y="2097"/>
                  </a:lnTo>
                  <a:lnTo>
                    <a:pt x="3476" y="2097"/>
                  </a:lnTo>
                  <a:lnTo>
                    <a:pt x="3481" y="2097"/>
                  </a:lnTo>
                  <a:lnTo>
                    <a:pt x="3487" y="2097"/>
                  </a:lnTo>
                  <a:lnTo>
                    <a:pt x="3487" y="2048"/>
                  </a:lnTo>
                  <a:lnTo>
                    <a:pt x="3487" y="2092"/>
                  </a:lnTo>
                  <a:lnTo>
                    <a:pt x="3492" y="2092"/>
                  </a:lnTo>
                  <a:lnTo>
                    <a:pt x="3492" y="2097"/>
                  </a:lnTo>
                  <a:lnTo>
                    <a:pt x="3492" y="2092"/>
                  </a:lnTo>
                  <a:lnTo>
                    <a:pt x="3492" y="2097"/>
                  </a:lnTo>
                  <a:lnTo>
                    <a:pt x="3497" y="2097"/>
                  </a:lnTo>
                  <a:lnTo>
                    <a:pt x="3497" y="2054"/>
                  </a:lnTo>
                  <a:lnTo>
                    <a:pt x="3497" y="2097"/>
                  </a:lnTo>
                  <a:lnTo>
                    <a:pt x="3503" y="2086"/>
                  </a:lnTo>
                  <a:lnTo>
                    <a:pt x="3503" y="2097"/>
                  </a:lnTo>
                  <a:lnTo>
                    <a:pt x="3503" y="2048"/>
                  </a:lnTo>
                  <a:lnTo>
                    <a:pt x="3503" y="2097"/>
                  </a:lnTo>
                  <a:lnTo>
                    <a:pt x="3508" y="2097"/>
                  </a:lnTo>
                  <a:lnTo>
                    <a:pt x="3508" y="2092"/>
                  </a:lnTo>
                  <a:lnTo>
                    <a:pt x="3508" y="2097"/>
                  </a:lnTo>
                  <a:lnTo>
                    <a:pt x="3514" y="2097"/>
                  </a:lnTo>
                  <a:lnTo>
                    <a:pt x="3514" y="2026"/>
                  </a:lnTo>
                  <a:lnTo>
                    <a:pt x="3514" y="2075"/>
                  </a:lnTo>
                  <a:lnTo>
                    <a:pt x="3519" y="2092"/>
                  </a:lnTo>
                  <a:lnTo>
                    <a:pt x="3519" y="2097"/>
                  </a:lnTo>
                  <a:lnTo>
                    <a:pt x="3519" y="2092"/>
                  </a:lnTo>
                  <a:lnTo>
                    <a:pt x="3519" y="2097"/>
                  </a:lnTo>
                  <a:lnTo>
                    <a:pt x="3525" y="2097"/>
                  </a:lnTo>
                  <a:lnTo>
                    <a:pt x="3525" y="2086"/>
                  </a:lnTo>
                  <a:lnTo>
                    <a:pt x="3525" y="2097"/>
                  </a:lnTo>
                  <a:lnTo>
                    <a:pt x="3530" y="2097"/>
                  </a:lnTo>
                  <a:lnTo>
                    <a:pt x="3530" y="2075"/>
                  </a:lnTo>
                  <a:lnTo>
                    <a:pt x="3536" y="2086"/>
                  </a:lnTo>
                  <a:lnTo>
                    <a:pt x="3536" y="2097"/>
                  </a:lnTo>
                  <a:lnTo>
                    <a:pt x="3536" y="2086"/>
                  </a:lnTo>
                  <a:lnTo>
                    <a:pt x="3536" y="2092"/>
                  </a:lnTo>
                  <a:lnTo>
                    <a:pt x="3541" y="2086"/>
                  </a:lnTo>
                  <a:lnTo>
                    <a:pt x="3541" y="2097"/>
                  </a:lnTo>
                  <a:lnTo>
                    <a:pt x="3541" y="2081"/>
                  </a:lnTo>
                  <a:lnTo>
                    <a:pt x="3541" y="2097"/>
                  </a:lnTo>
                  <a:lnTo>
                    <a:pt x="3547" y="2097"/>
                  </a:lnTo>
                  <a:lnTo>
                    <a:pt x="3552" y="2097"/>
                  </a:lnTo>
                  <a:lnTo>
                    <a:pt x="3552" y="2070"/>
                  </a:lnTo>
                  <a:lnTo>
                    <a:pt x="3552" y="2086"/>
                  </a:lnTo>
                  <a:lnTo>
                    <a:pt x="3557" y="2097"/>
                  </a:lnTo>
                  <a:lnTo>
                    <a:pt x="3563" y="2092"/>
                  </a:lnTo>
                  <a:lnTo>
                    <a:pt x="3563" y="2097"/>
                  </a:lnTo>
                  <a:lnTo>
                    <a:pt x="3563" y="2075"/>
                  </a:lnTo>
                  <a:lnTo>
                    <a:pt x="3568" y="2043"/>
                  </a:lnTo>
                  <a:lnTo>
                    <a:pt x="3568" y="2097"/>
                  </a:lnTo>
                  <a:lnTo>
                    <a:pt x="3568" y="2043"/>
                  </a:lnTo>
                  <a:lnTo>
                    <a:pt x="3568" y="2097"/>
                  </a:lnTo>
                  <a:lnTo>
                    <a:pt x="3574" y="2097"/>
                  </a:lnTo>
                  <a:lnTo>
                    <a:pt x="3574" y="2037"/>
                  </a:lnTo>
                  <a:lnTo>
                    <a:pt x="3574" y="2097"/>
                  </a:lnTo>
                  <a:lnTo>
                    <a:pt x="3579" y="2097"/>
                  </a:lnTo>
                  <a:lnTo>
                    <a:pt x="3579" y="2092"/>
                  </a:lnTo>
                  <a:lnTo>
                    <a:pt x="3579" y="2097"/>
                  </a:lnTo>
                  <a:lnTo>
                    <a:pt x="3585" y="2097"/>
                  </a:lnTo>
                  <a:lnTo>
                    <a:pt x="3585" y="2015"/>
                  </a:lnTo>
                  <a:lnTo>
                    <a:pt x="3590" y="2054"/>
                  </a:lnTo>
                  <a:lnTo>
                    <a:pt x="3590" y="2097"/>
                  </a:lnTo>
                  <a:lnTo>
                    <a:pt x="3590" y="2054"/>
                  </a:lnTo>
                  <a:lnTo>
                    <a:pt x="3590" y="2097"/>
                  </a:lnTo>
                  <a:lnTo>
                    <a:pt x="3596" y="2097"/>
                  </a:lnTo>
                  <a:lnTo>
                    <a:pt x="3596" y="2075"/>
                  </a:lnTo>
                  <a:lnTo>
                    <a:pt x="3596" y="2097"/>
                  </a:lnTo>
                  <a:lnTo>
                    <a:pt x="3601" y="2097"/>
                  </a:lnTo>
                  <a:lnTo>
                    <a:pt x="3601" y="2048"/>
                  </a:lnTo>
                  <a:lnTo>
                    <a:pt x="3601" y="2092"/>
                  </a:lnTo>
                  <a:lnTo>
                    <a:pt x="3606" y="2097"/>
                  </a:lnTo>
                  <a:lnTo>
                    <a:pt x="3606" y="2070"/>
                  </a:lnTo>
                  <a:lnTo>
                    <a:pt x="3606" y="2092"/>
                  </a:lnTo>
                  <a:lnTo>
                    <a:pt x="3612" y="2097"/>
                  </a:lnTo>
                  <a:lnTo>
                    <a:pt x="3612" y="2086"/>
                  </a:lnTo>
                  <a:lnTo>
                    <a:pt x="3617" y="2092"/>
                  </a:lnTo>
                  <a:lnTo>
                    <a:pt x="3617" y="2097"/>
                  </a:lnTo>
                  <a:lnTo>
                    <a:pt x="3617" y="2064"/>
                  </a:lnTo>
                  <a:lnTo>
                    <a:pt x="3617" y="2097"/>
                  </a:lnTo>
                  <a:lnTo>
                    <a:pt x="3623" y="2097"/>
                  </a:lnTo>
                  <a:lnTo>
                    <a:pt x="3623" y="2037"/>
                  </a:lnTo>
                  <a:lnTo>
                    <a:pt x="3623" y="2092"/>
                  </a:lnTo>
                  <a:lnTo>
                    <a:pt x="3628" y="2097"/>
                  </a:lnTo>
                  <a:lnTo>
                    <a:pt x="3628" y="2086"/>
                  </a:lnTo>
                  <a:lnTo>
                    <a:pt x="3634" y="2092"/>
                  </a:lnTo>
                  <a:lnTo>
                    <a:pt x="3634" y="2097"/>
                  </a:lnTo>
                  <a:lnTo>
                    <a:pt x="3634" y="2070"/>
                  </a:lnTo>
                  <a:lnTo>
                    <a:pt x="3634" y="2097"/>
                  </a:lnTo>
                  <a:lnTo>
                    <a:pt x="3639" y="2097"/>
                  </a:lnTo>
                  <a:lnTo>
                    <a:pt x="3639" y="2021"/>
                  </a:lnTo>
                  <a:lnTo>
                    <a:pt x="3639" y="2097"/>
                  </a:lnTo>
                  <a:lnTo>
                    <a:pt x="3645" y="2097"/>
                  </a:lnTo>
                  <a:lnTo>
                    <a:pt x="3645" y="2081"/>
                  </a:lnTo>
                  <a:lnTo>
                    <a:pt x="3645" y="2092"/>
                  </a:lnTo>
                  <a:lnTo>
                    <a:pt x="3650" y="2097"/>
                  </a:lnTo>
                  <a:lnTo>
                    <a:pt x="3650" y="2086"/>
                  </a:lnTo>
                  <a:lnTo>
                    <a:pt x="3650" y="2097"/>
                  </a:lnTo>
                  <a:lnTo>
                    <a:pt x="3655" y="2097"/>
                  </a:lnTo>
                  <a:lnTo>
                    <a:pt x="3655" y="2048"/>
                  </a:lnTo>
                  <a:lnTo>
                    <a:pt x="3655" y="2086"/>
                  </a:lnTo>
                  <a:lnTo>
                    <a:pt x="3661" y="2081"/>
                  </a:lnTo>
                  <a:lnTo>
                    <a:pt x="3661" y="2097"/>
                  </a:lnTo>
                  <a:lnTo>
                    <a:pt x="3661" y="2081"/>
                  </a:lnTo>
                  <a:lnTo>
                    <a:pt x="3661" y="2097"/>
                  </a:lnTo>
                  <a:lnTo>
                    <a:pt x="3666" y="2097"/>
                  </a:lnTo>
                  <a:lnTo>
                    <a:pt x="3666" y="2064"/>
                  </a:lnTo>
                  <a:lnTo>
                    <a:pt x="3666" y="2097"/>
                  </a:lnTo>
                  <a:lnTo>
                    <a:pt x="3672" y="2097"/>
                  </a:lnTo>
                  <a:lnTo>
                    <a:pt x="3672" y="2054"/>
                  </a:lnTo>
                  <a:lnTo>
                    <a:pt x="3672" y="2097"/>
                  </a:lnTo>
                  <a:lnTo>
                    <a:pt x="3677" y="2097"/>
                  </a:lnTo>
                  <a:lnTo>
                    <a:pt x="3677" y="2092"/>
                  </a:lnTo>
                  <a:lnTo>
                    <a:pt x="3677" y="2097"/>
                  </a:lnTo>
                  <a:lnTo>
                    <a:pt x="3683" y="2097"/>
                  </a:lnTo>
                  <a:lnTo>
                    <a:pt x="3683" y="2086"/>
                  </a:lnTo>
                  <a:lnTo>
                    <a:pt x="3683" y="2097"/>
                  </a:lnTo>
                  <a:lnTo>
                    <a:pt x="3688" y="2097"/>
                  </a:lnTo>
                  <a:lnTo>
                    <a:pt x="3688" y="2086"/>
                  </a:lnTo>
                  <a:lnTo>
                    <a:pt x="3688" y="2097"/>
                  </a:lnTo>
                  <a:lnTo>
                    <a:pt x="3694" y="2097"/>
                  </a:lnTo>
                  <a:lnTo>
                    <a:pt x="3694" y="2037"/>
                  </a:lnTo>
                  <a:lnTo>
                    <a:pt x="3694" y="2097"/>
                  </a:lnTo>
                  <a:lnTo>
                    <a:pt x="3699" y="2097"/>
                  </a:lnTo>
                  <a:lnTo>
                    <a:pt x="3699" y="2075"/>
                  </a:lnTo>
                  <a:lnTo>
                    <a:pt x="3699" y="2097"/>
                  </a:lnTo>
                  <a:lnTo>
                    <a:pt x="3704" y="2097"/>
                  </a:lnTo>
                  <a:lnTo>
                    <a:pt x="3704" y="2086"/>
                  </a:lnTo>
                  <a:lnTo>
                    <a:pt x="3704" y="2097"/>
                  </a:lnTo>
                  <a:lnTo>
                    <a:pt x="3710" y="2097"/>
                  </a:lnTo>
                  <a:lnTo>
                    <a:pt x="3710" y="2081"/>
                  </a:lnTo>
                  <a:lnTo>
                    <a:pt x="3710" y="2086"/>
                  </a:lnTo>
                  <a:lnTo>
                    <a:pt x="3715" y="2086"/>
                  </a:lnTo>
                  <a:lnTo>
                    <a:pt x="3715" y="2097"/>
                  </a:lnTo>
                  <a:lnTo>
                    <a:pt x="3715" y="2081"/>
                  </a:lnTo>
                  <a:lnTo>
                    <a:pt x="3715" y="2097"/>
                  </a:lnTo>
                  <a:lnTo>
                    <a:pt x="3721" y="2097"/>
                  </a:lnTo>
                  <a:lnTo>
                    <a:pt x="3726" y="2097"/>
                  </a:lnTo>
                  <a:lnTo>
                    <a:pt x="3732" y="2092"/>
                  </a:lnTo>
                  <a:lnTo>
                    <a:pt x="3732" y="2097"/>
                  </a:lnTo>
                  <a:lnTo>
                    <a:pt x="3732" y="2048"/>
                  </a:lnTo>
                  <a:lnTo>
                    <a:pt x="3737" y="2059"/>
                  </a:lnTo>
                  <a:lnTo>
                    <a:pt x="3737" y="2097"/>
                  </a:lnTo>
                  <a:lnTo>
                    <a:pt x="3737" y="2032"/>
                  </a:lnTo>
                  <a:lnTo>
                    <a:pt x="3737" y="2097"/>
                  </a:lnTo>
                  <a:lnTo>
                    <a:pt x="3743" y="2092"/>
                  </a:lnTo>
                  <a:lnTo>
                    <a:pt x="3743" y="2097"/>
                  </a:lnTo>
                  <a:lnTo>
                    <a:pt x="3743" y="2070"/>
                  </a:lnTo>
                  <a:lnTo>
                    <a:pt x="3743" y="2092"/>
                  </a:lnTo>
                  <a:lnTo>
                    <a:pt x="3748" y="2092"/>
                  </a:lnTo>
                  <a:lnTo>
                    <a:pt x="3748" y="2097"/>
                  </a:lnTo>
                  <a:lnTo>
                    <a:pt x="3748" y="2064"/>
                  </a:lnTo>
                  <a:lnTo>
                    <a:pt x="3748" y="2092"/>
                  </a:lnTo>
                  <a:lnTo>
                    <a:pt x="3754" y="2097"/>
                  </a:lnTo>
                  <a:lnTo>
                    <a:pt x="3754" y="2070"/>
                  </a:lnTo>
                  <a:lnTo>
                    <a:pt x="3754" y="2081"/>
                  </a:lnTo>
                  <a:lnTo>
                    <a:pt x="3759" y="2092"/>
                  </a:lnTo>
                  <a:lnTo>
                    <a:pt x="3759" y="2097"/>
                  </a:lnTo>
                  <a:lnTo>
                    <a:pt x="3759" y="2086"/>
                  </a:lnTo>
                  <a:lnTo>
                    <a:pt x="3759" y="2092"/>
                  </a:lnTo>
                  <a:lnTo>
                    <a:pt x="3764" y="2092"/>
                  </a:lnTo>
                  <a:lnTo>
                    <a:pt x="3764" y="2097"/>
                  </a:lnTo>
                  <a:lnTo>
                    <a:pt x="3764" y="1727"/>
                  </a:lnTo>
                  <a:lnTo>
                    <a:pt x="3764" y="2048"/>
                  </a:lnTo>
                  <a:lnTo>
                    <a:pt x="3770" y="2048"/>
                  </a:lnTo>
                  <a:lnTo>
                    <a:pt x="3770" y="2097"/>
                  </a:lnTo>
                  <a:lnTo>
                    <a:pt x="3770" y="1879"/>
                  </a:lnTo>
                  <a:lnTo>
                    <a:pt x="3770" y="2059"/>
                  </a:lnTo>
                  <a:lnTo>
                    <a:pt x="3775" y="2064"/>
                  </a:lnTo>
                  <a:lnTo>
                    <a:pt x="3775" y="2097"/>
                  </a:lnTo>
                  <a:lnTo>
                    <a:pt x="3775" y="2064"/>
                  </a:lnTo>
                  <a:lnTo>
                    <a:pt x="3775" y="2092"/>
                  </a:lnTo>
                  <a:lnTo>
                    <a:pt x="3781" y="2075"/>
                  </a:lnTo>
                  <a:lnTo>
                    <a:pt x="3781" y="2097"/>
                  </a:lnTo>
                  <a:lnTo>
                    <a:pt x="3781" y="2075"/>
                  </a:lnTo>
                  <a:lnTo>
                    <a:pt x="3781" y="2097"/>
                  </a:lnTo>
                  <a:lnTo>
                    <a:pt x="3786" y="2097"/>
                  </a:lnTo>
                  <a:lnTo>
                    <a:pt x="3786" y="2070"/>
                  </a:lnTo>
                  <a:lnTo>
                    <a:pt x="3786" y="2097"/>
                  </a:lnTo>
                  <a:lnTo>
                    <a:pt x="3792" y="2097"/>
                  </a:lnTo>
                  <a:lnTo>
                    <a:pt x="3792" y="2081"/>
                  </a:lnTo>
                  <a:lnTo>
                    <a:pt x="3792" y="2097"/>
                  </a:lnTo>
                  <a:lnTo>
                    <a:pt x="3797" y="2097"/>
                  </a:lnTo>
                  <a:lnTo>
                    <a:pt x="3797" y="2092"/>
                  </a:lnTo>
                  <a:lnTo>
                    <a:pt x="3803" y="2097"/>
                  </a:lnTo>
                  <a:lnTo>
                    <a:pt x="3803" y="2092"/>
                  </a:lnTo>
                  <a:lnTo>
                    <a:pt x="3803" y="2097"/>
                  </a:lnTo>
                  <a:lnTo>
                    <a:pt x="3808" y="2097"/>
                  </a:lnTo>
                  <a:lnTo>
                    <a:pt x="3808" y="2086"/>
                  </a:lnTo>
                  <a:lnTo>
                    <a:pt x="3808" y="2097"/>
                  </a:lnTo>
                  <a:lnTo>
                    <a:pt x="3813" y="2097"/>
                  </a:lnTo>
                  <a:lnTo>
                    <a:pt x="3813" y="2037"/>
                  </a:lnTo>
                  <a:lnTo>
                    <a:pt x="3813" y="2097"/>
                  </a:lnTo>
                  <a:lnTo>
                    <a:pt x="3819" y="2097"/>
                  </a:lnTo>
                  <a:lnTo>
                    <a:pt x="3824" y="2092"/>
                  </a:lnTo>
                  <a:lnTo>
                    <a:pt x="3824" y="2097"/>
                  </a:lnTo>
                  <a:lnTo>
                    <a:pt x="3824" y="2081"/>
                  </a:lnTo>
                  <a:lnTo>
                    <a:pt x="3824" y="2097"/>
                  </a:lnTo>
                  <a:lnTo>
                    <a:pt x="3830" y="2097"/>
                  </a:lnTo>
                  <a:lnTo>
                    <a:pt x="3835" y="2097"/>
                  </a:lnTo>
                  <a:lnTo>
                    <a:pt x="3835" y="2086"/>
                  </a:lnTo>
                  <a:lnTo>
                    <a:pt x="3835" y="2097"/>
                  </a:lnTo>
                  <a:lnTo>
                    <a:pt x="3841" y="2075"/>
                  </a:lnTo>
                  <a:lnTo>
                    <a:pt x="3841" y="2097"/>
                  </a:lnTo>
                  <a:lnTo>
                    <a:pt x="3841" y="2054"/>
                  </a:lnTo>
                  <a:lnTo>
                    <a:pt x="3841" y="2097"/>
                  </a:lnTo>
                  <a:lnTo>
                    <a:pt x="3846" y="2097"/>
                  </a:lnTo>
                  <a:lnTo>
                    <a:pt x="3846" y="2086"/>
                  </a:lnTo>
                  <a:lnTo>
                    <a:pt x="3846" y="2097"/>
                  </a:lnTo>
                  <a:lnTo>
                    <a:pt x="3852" y="2097"/>
                  </a:lnTo>
                  <a:lnTo>
                    <a:pt x="3857" y="2097"/>
                  </a:lnTo>
                  <a:lnTo>
                    <a:pt x="3857" y="2081"/>
                  </a:lnTo>
                  <a:lnTo>
                    <a:pt x="3857" y="2097"/>
                  </a:lnTo>
                  <a:lnTo>
                    <a:pt x="3862" y="2097"/>
                  </a:lnTo>
                  <a:lnTo>
                    <a:pt x="3862" y="2086"/>
                  </a:lnTo>
                  <a:lnTo>
                    <a:pt x="3862" y="2097"/>
                  </a:lnTo>
                  <a:lnTo>
                    <a:pt x="3868" y="2097"/>
                  </a:lnTo>
                  <a:lnTo>
                    <a:pt x="3868" y="2075"/>
                  </a:lnTo>
                  <a:lnTo>
                    <a:pt x="3868" y="2097"/>
                  </a:lnTo>
                  <a:lnTo>
                    <a:pt x="3873" y="2097"/>
                  </a:lnTo>
                  <a:lnTo>
                    <a:pt x="3873" y="2092"/>
                  </a:lnTo>
                  <a:lnTo>
                    <a:pt x="3873" y="2097"/>
                  </a:lnTo>
                  <a:lnTo>
                    <a:pt x="3879" y="2097"/>
                  </a:lnTo>
                  <a:lnTo>
                    <a:pt x="3879" y="2048"/>
                  </a:lnTo>
                  <a:lnTo>
                    <a:pt x="3879" y="2086"/>
                  </a:lnTo>
                  <a:lnTo>
                    <a:pt x="3884" y="2097"/>
                  </a:lnTo>
                  <a:lnTo>
                    <a:pt x="3884" y="2070"/>
                  </a:lnTo>
                  <a:lnTo>
                    <a:pt x="3884" y="2086"/>
                  </a:lnTo>
                  <a:lnTo>
                    <a:pt x="3890" y="2097"/>
                  </a:lnTo>
                  <a:lnTo>
                    <a:pt x="3895" y="2097"/>
                  </a:lnTo>
                  <a:lnTo>
                    <a:pt x="3895" y="2048"/>
                  </a:lnTo>
                  <a:lnTo>
                    <a:pt x="3895" y="2097"/>
                  </a:lnTo>
                  <a:lnTo>
                    <a:pt x="3901" y="2092"/>
                  </a:lnTo>
                  <a:lnTo>
                    <a:pt x="3901" y="2097"/>
                  </a:lnTo>
                  <a:lnTo>
                    <a:pt x="3901" y="2070"/>
                  </a:lnTo>
                  <a:lnTo>
                    <a:pt x="3901" y="2097"/>
                  </a:lnTo>
                  <a:lnTo>
                    <a:pt x="3906" y="2097"/>
                  </a:lnTo>
                  <a:lnTo>
                    <a:pt x="3906" y="2092"/>
                  </a:lnTo>
                  <a:lnTo>
                    <a:pt x="3906" y="2097"/>
                  </a:lnTo>
                  <a:lnTo>
                    <a:pt x="3911" y="2097"/>
                  </a:lnTo>
                  <a:lnTo>
                    <a:pt x="3917" y="2097"/>
                  </a:lnTo>
                  <a:lnTo>
                    <a:pt x="3922" y="2097"/>
                  </a:lnTo>
                  <a:lnTo>
                    <a:pt x="3922" y="2081"/>
                  </a:lnTo>
                  <a:lnTo>
                    <a:pt x="3922" y="2097"/>
                  </a:lnTo>
                  <a:lnTo>
                    <a:pt x="3928" y="2097"/>
                  </a:lnTo>
                  <a:lnTo>
                    <a:pt x="3928" y="2092"/>
                  </a:lnTo>
                  <a:lnTo>
                    <a:pt x="3928" y="2097"/>
                  </a:lnTo>
                  <a:lnTo>
                    <a:pt x="3933" y="2097"/>
                  </a:lnTo>
                  <a:lnTo>
                    <a:pt x="3939" y="2097"/>
                  </a:lnTo>
                  <a:lnTo>
                    <a:pt x="3939" y="2086"/>
                  </a:lnTo>
                  <a:lnTo>
                    <a:pt x="3939" y="2097"/>
                  </a:lnTo>
                  <a:lnTo>
                    <a:pt x="3944" y="2097"/>
                  </a:lnTo>
                  <a:lnTo>
                    <a:pt x="3950" y="2097"/>
                  </a:lnTo>
                  <a:lnTo>
                    <a:pt x="3955" y="2097"/>
                  </a:lnTo>
                  <a:lnTo>
                    <a:pt x="3955" y="2092"/>
                  </a:lnTo>
                  <a:lnTo>
                    <a:pt x="3955" y="2097"/>
                  </a:lnTo>
                  <a:lnTo>
                    <a:pt x="3960" y="2097"/>
                  </a:lnTo>
                  <a:lnTo>
                    <a:pt x="3966" y="2097"/>
                  </a:lnTo>
                  <a:lnTo>
                    <a:pt x="3966" y="2081"/>
                  </a:lnTo>
                  <a:lnTo>
                    <a:pt x="3966" y="2092"/>
                  </a:lnTo>
                  <a:lnTo>
                    <a:pt x="3971" y="2086"/>
                  </a:lnTo>
                  <a:lnTo>
                    <a:pt x="3971" y="2097"/>
                  </a:lnTo>
                  <a:lnTo>
                    <a:pt x="3971" y="2086"/>
                  </a:lnTo>
                  <a:lnTo>
                    <a:pt x="3971" y="2097"/>
                  </a:lnTo>
                  <a:lnTo>
                    <a:pt x="3977" y="2097"/>
                  </a:lnTo>
                  <a:lnTo>
                    <a:pt x="3982" y="2097"/>
                  </a:lnTo>
                  <a:lnTo>
                    <a:pt x="3988" y="2097"/>
                  </a:lnTo>
                  <a:lnTo>
                    <a:pt x="3988" y="2081"/>
                  </a:lnTo>
                  <a:lnTo>
                    <a:pt x="3988" y="2097"/>
                  </a:lnTo>
                  <a:lnTo>
                    <a:pt x="3993" y="2097"/>
                  </a:lnTo>
                  <a:lnTo>
                    <a:pt x="3993" y="2092"/>
                  </a:lnTo>
                  <a:lnTo>
                    <a:pt x="3999" y="2081"/>
                  </a:lnTo>
                  <a:lnTo>
                    <a:pt x="3999" y="2097"/>
                  </a:lnTo>
                  <a:lnTo>
                    <a:pt x="3999" y="2054"/>
                  </a:lnTo>
                  <a:lnTo>
                    <a:pt x="3999" y="2097"/>
                  </a:lnTo>
                  <a:lnTo>
                    <a:pt x="4004" y="2097"/>
                  </a:lnTo>
                  <a:lnTo>
                    <a:pt x="4004" y="2086"/>
                  </a:lnTo>
                  <a:lnTo>
                    <a:pt x="4004" y="2092"/>
                  </a:lnTo>
                  <a:lnTo>
                    <a:pt x="4010" y="2097"/>
                  </a:lnTo>
                  <a:lnTo>
                    <a:pt x="4010" y="2092"/>
                  </a:lnTo>
                  <a:lnTo>
                    <a:pt x="4010" y="2097"/>
                  </a:lnTo>
                  <a:lnTo>
                    <a:pt x="4015" y="2097"/>
                  </a:lnTo>
                  <a:lnTo>
                    <a:pt x="4015" y="2086"/>
                  </a:lnTo>
                  <a:lnTo>
                    <a:pt x="4015" y="2097"/>
                  </a:lnTo>
                  <a:lnTo>
                    <a:pt x="4020" y="2097"/>
                  </a:lnTo>
                  <a:lnTo>
                    <a:pt x="4020" y="2075"/>
                  </a:lnTo>
                  <a:lnTo>
                    <a:pt x="4020" y="2097"/>
                  </a:lnTo>
                  <a:lnTo>
                    <a:pt x="4026" y="2097"/>
                  </a:lnTo>
                  <a:lnTo>
                    <a:pt x="4026" y="2086"/>
                  </a:lnTo>
                  <a:lnTo>
                    <a:pt x="4026" y="2092"/>
                  </a:lnTo>
                  <a:lnTo>
                    <a:pt x="4031" y="2097"/>
                  </a:lnTo>
                  <a:lnTo>
                    <a:pt x="4037" y="2097"/>
                  </a:lnTo>
                  <a:lnTo>
                    <a:pt x="4042" y="2097"/>
                  </a:lnTo>
                  <a:lnTo>
                    <a:pt x="4048" y="2097"/>
                  </a:lnTo>
                  <a:lnTo>
                    <a:pt x="4048" y="2092"/>
                  </a:lnTo>
                  <a:lnTo>
                    <a:pt x="4048" y="2097"/>
                  </a:lnTo>
                  <a:lnTo>
                    <a:pt x="4053" y="2097"/>
                  </a:lnTo>
                  <a:lnTo>
                    <a:pt x="4053" y="2086"/>
                  </a:lnTo>
                  <a:lnTo>
                    <a:pt x="4059" y="2092"/>
                  </a:lnTo>
                  <a:lnTo>
                    <a:pt x="4059" y="2097"/>
                  </a:lnTo>
                  <a:lnTo>
                    <a:pt x="4059" y="2092"/>
                  </a:lnTo>
                  <a:lnTo>
                    <a:pt x="4059" y="2097"/>
                  </a:lnTo>
                  <a:lnTo>
                    <a:pt x="4064" y="2097"/>
                  </a:lnTo>
                  <a:lnTo>
                    <a:pt x="4069" y="2097"/>
                  </a:lnTo>
                  <a:lnTo>
                    <a:pt x="4069" y="2092"/>
                  </a:lnTo>
                  <a:lnTo>
                    <a:pt x="4069" y="2097"/>
                  </a:lnTo>
                  <a:lnTo>
                    <a:pt x="4075" y="2097"/>
                  </a:lnTo>
                  <a:lnTo>
                    <a:pt x="4080" y="2097"/>
                  </a:lnTo>
                  <a:lnTo>
                    <a:pt x="4080" y="2086"/>
                  </a:lnTo>
                  <a:lnTo>
                    <a:pt x="4080" y="2097"/>
                  </a:lnTo>
                  <a:lnTo>
                    <a:pt x="4086" y="2097"/>
                  </a:lnTo>
                  <a:lnTo>
                    <a:pt x="4086" y="2086"/>
                  </a:lnTo>
                  <a:lnTo>
                    <a:pt x="4086" y="2097"/>
                  </a:lnTo>
                  <a:lnTo>
                    <a:pt x="4091" y="2097"/>
                  </a:lnTo>
                  <a:lnTo>
                    <a:pt x="4091" y="2086"/>
                  </a:lnTo>
                  <a:lnTo>
                    <a:pt x="4091" y="2097"/>
                  </a:lnTo>
                  <a:lnTo>
                    <a:pt x="4097" y="2097"/>
                  </a:lnTo>
                  <a:lnTo>
                    <a:pt x="4102" y="2097"/>
                  </a:lnTo>
                  <a:lnTo>
                    <a:pt x="4108" y="2097"/>
                  </a:lnTo>
                  <a:lnTo>
                    <a:pt x="4113" y="2097"/>
                  </a:lnTo>
                  <a:lnTo>
                    <a:pt x="4113" y="2043"/>
                  </a:lnTo>
                  <a:lnTo>
                    <a:pt x="4113" y="2097"/>
                  </a:lnTo>
                  <a:lnTo>
                    <a:pt x="4118" y="2097"/>
                  </a:lnTo>
                  <a:lnTo>
                    <a:pt x="4118" y="2075"/>
                  </a:lnTo>
                  <a:lnTo>
                    <a:pt x="4118" y="2092"/>
                  </a:lnTo>
                  <a:lnTo>
                    <a:pt x="4124" y="2081"/>
                  </a:lnTo>
                  <a:lnTo>
                    <a:pt x="4124" y="2097"/>
                  </a:lnTo>
                  <a:lnTo>
                    <a:pt x="4124" y="2075"/>
                  </a:lnTo>
                  <a:lnTo>
                    <a:pt x="4124" y="2092"/>
                  </a:lnTo>
                  <a:lnTo>
                    <a:pt x="4129" y="2092"/>
                  </a:lnTo>
                  <a:lnTo>
                    <a:pt x="4129" y="2097"/>
                  </a:lnTo>
                  <a:lnTo>
                    <a:pt x="4129" y="2086"/>
                  </a:lnTo>
                  <a:lnTo>
                    <a:pt x="4129" y="2097"/>
                  </a:lnTo>
                  <a:lnTo>
                    <a:pt x="4135" y="2097"/>
                  </a:lnTo>
                  <a:lnTo>
                    <a:pt x="4140" y="2097"/>
                  </a:lnTo>
                  <a:lnTo>
                    <a:pt x="4146" y="2097"/>
                  </a:lnTo>
                  <a:lnTo>
                    <a:pt x="4151" y="2097"/>
                  </a:lnTo>
                  <a:lnTo>
                    <a:pt x="4157" y="2097"/>
                  </a:lnTo>
                  <a:lnTo>
                    <a:pt x="4157" y="2075"/>
                  </a:lnTo>
                  <a:lnTo>
                    <a:pt x="4157" y="2097"/>
                  </a:lnTo>
                  <a:lnTo>
                    <a:pt x="4162" y="2097"/>
                  </a:lnTo>
                  <a:lnTo>
                    <a:pt x="4162" y="2086"/>
                  </a:lnTo>
                  <a:lnTo>
                    <a:pt x="4162" y="2097"/>
                  </a:lnTo>
                  <a:lnTo>
                    <a:pt x="4167" y="2097"/>
                  </a:lnTo>
                  <a:lnTo>
                    <a:pt x="4167" y="2075"/>
                  </a:lnTo>
                  <a:lnTo>
                    <a:pt x="4167" y="2097"/>
                  </a:lnTo>
                  <a:lnTo>
                    <a:pt x="4173" y="2097"/>
                  </a:lnTo>
                  <a:lnTo>
                    <a:pt x="4173" y="2081"/>
                  </a:lnTo>
                  <a:lnTo>
                    <a:pt x="4173" y="2097"/>
                  </a:lnTo>
                  <a:lnTo>
                    <a:pt x="4178" y="2097"/>
                  </a:lnTo>
                  <a:lnTo>
                    <a:pt x="4178" y="2081"/>
                  </a:lnTo>
                  <a:lnTo>
                    <a:pt x="4178" y="2092"/>
                  </a:lnTo>
                  <a:lnTo>
                    <a:pt x="4184" y="2097"/>
                  </a:lnTo>
                  <a:lnTo>
                    <a:pt x="4184" y="2092"/>
                  </a:lnTo>
                  <a:lnTo>
                    <a:pt x="4184" y="2097"/>
                  </a:lnTo>
                  <a:lnTo>
                    <a:pt x="4189" y="2097"/>
                  </a:lnTo>
                  <a:lnTo>
                    <a:pt x="4189" y="2092"/>
                  </a:lnTo>
                  <a:lnTo>
                    <a:pt x="4189" y="2097"/>
                  </a:lnTo>
                  <a:lnTo>
                    <a:pt x="4195" y="2097"/>
                  </a:lnTo>
                  <a:lnTo>
                    <a:pt x="4195" y="2092"/>
                  </a:lnTo>
                  <a:lnTo>
                    <a:pt x="4195" y="2097"/>
                  </a:lnTo>
                  <a:lnTo>
                    <a:pt x="4200" y="2092"/>
                  </a:lnTo>
                  <a:lnTo>
                    <a:pt x="4200" y="2097"/>
                  </a:lnTo>
                  <a:lnTo>
                    <a:pt x="4200" y="2037"/>
                  </a:lnTo>
                  <a:lnTo>
                    <a:pt x="4200" y="2097"/>
                  </a:lnTo>
                  <a:lnTo>
                    <a:pt x="4206" y="2097"/>
                  </a:lnTo>
                  <a:lnTo>
                    <a:pt x="4206" y="2032"/>
                  </a:lnTo>
                  <a:lnTo>
                    <a:pt x="4211" y="2054"/>
                  </a:lnTo>
                  <a:lnTo>
                    <a:pt x="4211" y="2097"/>
                  </a:lnTo>
                  <a:lnTo>
                    <a:pt x="4211" y="2054"/>
                  </a:lnTo>
                  <a:lnTo>
                    <a:pt x="4211" y="2097"/>
                  </a:lnTo>
                  <a:lnTo>
                    <a:pt x="4217" y="2097"/>
                  </a:lnTo>
                  <a:lnTo>
                    <a:pt x="4222" y="2097"/>
                  </a:lnTo>
                  <a:lnTo>
                    <a:pt x="4222" y="2075"/>
                  </a:lnTo>
                  <a:lnTo>
                    <a:pt x="4222" y="2092"/>
                  </a:lnTo>
                  <a:lnTo>
                    <a:pt x="4227" y="2097"/>
                  </a:lnTo>
                  <a:lnTo>
                    <a:pt x="4233" y="2097"/>
                  </a:lnTo>
                  <a:lnTo>
                    <a:pt x="4238" y="2097"/>
                  </a:lnTo>
                  <a:lnTo>
                    <a:pt x="4244" y="2097"/>
                  </a:lnTo>
                  <a:lnTo>
                    <a:pt x="4244" y="2092"/>
                  </a:lnTo>
                  <a:lnTo>
                    <a:pt x="4244" y="2097"/>
                  </a:lnTo>
                  <a:lnTo>
                    <a:pt x="4249" y="2097"/>
                  </a:lnTo>
                  <a:lnTo>
                    <a:pt x="4249" y="2064"/>
                  </a:lnTo>
                  <a:lnTo>
                    <a:pt x="4249" y="2097"/>
                  </a:lnTo>
                  <a:lnTo>
                    <a:pt x="4255" y="2097"/>
                  </a:lnTo>
                  <a:lnTo>
                    <a:pt x="4255" y="2032"/>
                  </a:lnTo>
                  <a:lnTo>
                    <a:pt x="4255" y="2086"/>
                  </a:lnTo>
                  <a:lnTo>
                    <a:pt x="4260" y="2097"/>
                  </a:lnTo>
                  <a:lnTo>
                    <a:pt x="4260" y="2092"/>
                  </a:lnTo>
                  <a:lnTo>
                    <a:pt x="4260" y="2097"/>
                  </a:lnTo>
                  <a:lnTo>
                    <a:pt x="4266" y="2097"/>
                  </a:lnTo>
                  <a:lnTo>
                    <a:pt x="4266" y="2086"/>
                  </a:lnTo>
                  <a:lnTo>
                    <a:pt x="4266" y="2097"/>
                  </a:lnTo>
                  <a:lnTo>
                    <a:pt x="4271" y="2097"/>
                  </a:lnTo>
                  <a:lnTo>
                    <a:pt x="4271" y="2086"/>
                  </a:lnTo>
                  <a:lnTo>
                    <a:pt x="4271" y="2097"/>
                  </a:lnTo>
                  <a:lnTo>
                    <a:pt x="4276" y="2097"/>
                  </a:lnTo>
                  <a:lnTo>
                    <a:pt x="4282" y="2097"/>
                  </a:lnTo>
                  <a:lnTo>
                    <a:pt x="4282" y="2092"/>
                  </a:lnTo>
                  <a:lnTo>
                    <a:pt x="4282" y="2097"/>
                  </a:lnTo>
                  <a:lnTo>
                    <a:pt x="4287" y="2097"/>
                  </a:lnTo>
                  <a:lnTo>
                    <a:pt x="4287" y="2092"/>
                  </a:lnTo>
                  <a:lnTo>
                    <a:pt x="4287" y="2097"/>
                  </a:lnTo>
                  <a:lnTo>
                    <a:pt x="4293" y="2097"/>
                  </a:lnTo>
                  <a:lnTo>
                    <a:pt x="4293" y="2081"/>
                  </a:lnTo>
                  <a:lnTo>
                    <a:pt x="4293" y="2097"/>
                  </a:lnTo>
                  <a:lnTo>
                    <a:pt x="4298" y="2097"/>
                  </a:lnTo>
                  <a:lnTo>
                    <a:pt x="4304" y="2097"/>
                  </a:lnTo>
                  <a:lnTo>
                    <a:pt x="4309" y="2097"/>
                  </a:lnTo>
                  <a:lnTo>
                    <a:pt x="4309" y="2075"/>
                  </a:lnTo>
                  <a:lnTo>
                    <a:pt x="4309" y="2092"/>
                  </a:lnTo>
                  <a:lnTo>
                    <a:pt x="4315" y="2097"/>
                  </a:lnTo>
                  <a:lnTo>
                    <a:pt x="4320" y="2097"/>
                  </a:lnTo>
                  <a:lnTo>
                    <a:pt x="4320" y="2064"/>
                  </a:lnTo>
                  <a:lnTo>
                    <a:pt x="4320" y="2097"/>
                  </a:lnTo>
                  <a:lnTo>
                    <a:pt x="4325" y="2097"/>
                  </a:lnTo>
                  <a:lnTo>
                    <a:pt x="4325" y="2059"/>
                  </a:lnTo>
                  <a:lnTo>
                    <a:pt x="4325" y="2081"/>
                  </a:lnTo>
                  <a:lnTo>
                    <a:pt x="4331" y="2097"/>
                  </a:lnTo>
                  <a:lnTo>
                    <a:pt x="4331" y="2092"/>
                  </a:lnTo>
                  <a:lnTo>
                    <a:pt x="4331" y="2097"/>
                  </a:lnTo>
                  <a:lnTo>
                    <a:pt x="4336" y="2097"/>
                  </a:lnTo>
                  <a:lnTo>
                    <a:pt x="4342" y="2097"/>
                  </a:lnTo>
                  <a:lnTo>
                    <a:pt x="4342" y="2075"/>
                  </a:lnTo>
                  <a:lnTo>
                    <a:pt x="4342" y="2097"/>
                  </a:lnTo>
                  <a:lnTo>
                    <a:pt x="4347" y="2097"/>
                  </a:lnTo>
                  <a:lnTo>
                    <a:pt x="4347" y="2092"/>
                  </a:lnTo>
                  <a:lnTo>
                    <a:pt x="4347" y="2097"/>
                  </a:lnTo>
                  <a:lnTo>
                    <a:pt x="4353" y="2097"/>
                  </a:lnTo>
                  <a:lnTo>
                    <a:pt x="4353" y="2092"/>
                  </a:lnTo>
                  <a:lnTo>
                    <a:pt x="4353" y="2097"/>
                  </a:lnTo>
                  <a:lnTo>
                    <a:pt x="4358" y="2097"/>
                  </a:lnTo>
                  <a:lnTo>
                    <a:pt x="4364" y="2097"/>
                  </a:lnTo>
                  <a:lnTo>
                    <a:pt x="4369" y="2097"/>
                  </a:lnTo>
                  <a:lnTo>
                    <a:pt x="4369" y="2043"/>
                  </a:lnTo>
                  <a:lnTo>
                    <a:pt x="4369" y="2097"/>
                  </a:lnTo>
                  <a:lnTo>
                    <a:pt x="4374" y="2097"/>
                  </a:lnTo>
                  <a:lnTo>
                    <a:pt x="4380" y="2097"/>
                  </a:lnTo>
                  <a:lnTo>
                    <a:pt x="4385" y="2097"/>
                  </a:lnTo>
                  <a:lnTo>
                    <a:pt x="4391" y="2097"/>
                  </a:lnTo>
                  <a:lnTo>
                    <a:pt x="4391" y="2064"/>
                  </a:lnTo>
                  <a:lnTo>
                    <a:pt x="4391" y="2070"/>
                  </a:lnTo>
                  <a:lnTo>
                    <a:pt x="4396" y="2064"/>
                  </a:lnTo>
                  <a:lnTo>
                    <a:pt x="4396" y="2097"/>
                  </a:lnTo>
                  <a:lnTo>
                    <a:pt x="4396" y="2064"/>
                  </a:lnTo>
                  <a:lnTo>
                    <a:pt x="4396" y="2097"/>
                  </a:lnTo>
                  <a:lnTo>
                    <a:pt x="4402" y="2097"/>
                  </a:lnTo>
                  <a:lnTo>
                    <a:pt x="4402" y="2064"/>
                  </a:lnTo>
                  <a:lnTo>
                    <a:pt x="4402" y="2097"/>
                  </a:lnTo>
                  <a:lnTo>
                    <a:pt x="4407" y="2097"/>
                  </a:lnTo>
                  <a:lnTo>
                    <a:pt x="4413" y="2097"/>
                  </a:lnTo>
                  <a:lnTo>
                    <a:pt x="4418" y="2097"/>
                  </a:lnTo>
                  <a:lnTo>
                    <a:pt x="4418" y="2054"/>
                  </a:lnTo>
                  <a:lnTo>
                    <a:pt x="4424" y="2064"/>
                  </a:lnTo>
                  <a:lnTo>
                    <a:pt x="4424" y="2097"/>
                  </a:lnTo>
                  <a:lnTo>
                    <a:pt x="4424" y="2064"/>
                  </a:lnTo>
                  <a:lnTo>
                    <a:pt x="4424" y="2097"/>
                  </a:lnTo>
                  <a:lnTo>
                    <a:pt x="4429" y="2097"/>
                  </a:lnTo>
                  <a:lnTo>
                    <a:pt x="4429" y="2086"/>
                  </a:lnTo>
                  <a:lnTo>
                    <a:pt x="4429" y="2097"/>
                  </a:lnTo>
                  <a:lnTo>
                    <a:pt x="4434" y="2097"/>
                  </a:lnTo>
                  <a:lnTo>
                    <a:pt x="4434" y="2075"/>
                  </a:lnTo>
                  <a:lnTo>
                    <a:pt x="4440" y="2081"/>
                  </a:lnTo>
                  <a:lnTo>
                    <a:pt x="4440" y="2097"/>
                  </a:lnTo>
                  <a:lnTo>
                    <a:pt x="4440" y="2081"/>
                  </a:lnTo>
                  <a:lnTo>
                    <a:pt x="4440" y="2097"/>
                  </a:lnTo>
                  <a:lnTo>
                    <a:pt x="4445" y="2097"/>
                  </a:lnTo>
                  <a:lnTo>
                    <a:pt x="4445" y="2064"/>
                  </a:lnTo>
                  <a:lnTo>
                    <a:pt x="4445" y="2097"/>
                  </a:lnTo>
                  <a:lnTo>
                    <a:pt x="4451" y="2097"/>
                  </a:lnTo>
                  <a:lnTo>
                    <a:pt x="4451" y="2092"/>
                  </a:lnTo>
                  <a:lnTo>
                    <a:pt x="4451" y="2097"/>
                  </a:lnTo>
                  <a:lnTo>
                    <a:pt x="4456" y="2097"/>
                  </a:lnTo>
                  <a:lnTo>
                    <a:pt x="4456" y="2081"/>
                  </a:lnTo>
                  <a:lnTo>
                    <a:pt x="4456" y="2097"/>
                  </a:lnTo>
                  <a:lnTo>
                    <a:pt x="4462" y="2097"/>
                  </a:lnTo>
                  <a:lnTo>
                    <a:pt x="4462" y="2054"/>
                  </a:lnTo>
                  <a:lnTo>
                    <a:pt x="4462" y="2059"/>
                  </a:lnTo>
                  <a:lnTo>
                    <a:pt x="4467" y="2059"/>
                  </a:lnTo>
                  <a:lnTo>
                    <a:pt x="4467" y="2097"/>
                  </a:lnTo>
                  <a:lnTo>
                    <a:pt x="4467" y="2043"/>
                  </a:lnTo>
                  <a:lnTo>
                    <a:pt x="4467" y="2086"/>
                  </a:lnTo>
                  <a:lnTo>
                    <a:pt x="4473" y="2097"/>
                  </a:lnTo>
                  <a:lnTo>
                    <a:pt x="4473" y="2086"/>
                  </a:lnTo>
                  <a:lnTo>
                    <a:pt x="4473" y="2097"/>
                  </a:lnTo>
                  <a:lnTo>
                    <a:pt x="4478" y="2097"/>
                  </a:lnTo>
                  <a:lnTo>
                    <a:pt x="4478" y="2075"/>
                  </a:lnTo>
                  <a:lnTo>
                    <a:pt x="4478" y="2097"/>
                  </a:lnTo>
                  <a:lnTo>
                    <a:pt x="4483" y="2097"/>
                  </a:lnTo>
                  <a:lnTo>
                    <a:pt x="4483" y="2086"/>
                  </a:lnTo>
                  <a:lnTo>
                    <a:pt x="4483" y="2097"/>
                  </a:lnTo>
                  <a:lnTo>
                    <a:pt x="4489" y="2097"/>
                  </a:lnTo>
                  <a:lnTo>
                    <a:pt x="4489" y="2048"/>
                  </a:lnTo>
                  <a:lnTo>
                    <a:pt x="4494" y="1999"/>
                  </a:lnTo>
                  <a:lnTo>
                    <a:pt x="4494" y="2097"/>
                  </a:lnTo>
                  <a:lnTo>
                    <a:pt x="4494" y="1988"/>
                  </a:lnTo>
                  <a:lnTo>
                    <a:pt x="4494" y="2097"/>
                  </a:lnTo>
                  <a:lnTo>
                    <a:pt x="4500" y="2097"/>
                  </a:lnTo>
                  <a:lnTo>
                    <a:pt x="4500" y="2054"/>
                  </a:lnTo>
                  <a:lnTo>
                    <a:pt x="4500" y="2097"/>
                  </a:lnTo>
                  <a:lnTo>
                    <a:pt x="4505" y="2097"/>
                  </a:lnTo>
                  <a:lnTo>
                    <a:pt x="4505" y="2075"/>
                  </a:lnTo>
                  <a:lnTo>
                    <a:pt x="4511" y="2086"/>
                  </a:lnTo>
                  <a:lnTo>
                    <a:pt x="4511" y="2097"/>
                  </a:lnTo>
                  <a:lnTo>
                    <a:pt x="4511" y="2081"/>
                  </a:lnTo>
                  <a:lnTo>
                    <a:pt x="4511" y="2097"/>
                  </a:lnTo>
                  <a:lnTo>
                    <a:pt x="4516" y="2097"/>
                  </a:lnTo>
                  <a:lnTo>
                    <a:pt x="4516" y="2086"/>
                  </a:lnTo>
                  <a:lnTo>
                    <a:pt x="4516" y="2097"/>
                  </a:lnTo>
                  <a:lnTo>
                    <a:pt x="4522" y="2097"/>
                  </a:lnTo>
                  <a:lnTo>
                    <a:pt x="4522" y="2032"/>
                  </a:lnTo>
                  <a:lnTo>
                    <a:pt x="4522" y="2092"/>
                  </a:lnTo>
                  <a:lnTo>
                    <a:pt x="4527" y="2097"/>
                  </a:lnTo>
                  <a:lnTo>
                    <a:pt x="4532" y="2097"/>
                  </a:lnTo>
                  <a:lnTo>
                    <a:pt x="4532" y="2092"/>
                  </a:lnTo>
                  <a:lnTo>
                    <a:pt x="4538" y="2092"/>
                  </a:lnTo>
                  <a:lnTo>
                    <a:pt x="4538" y="2097"/>
                  </a:lnTo>
                  <a:lnTo>
                    <a:pt x="4538" y="2092"/>
                  </a:lnTo>
                  <a:lnTo>
                    <a:pt x="4538" y="2097"/>
                  </a:lnTo>
                  <a:lnTo>
                    <a:pt x="4543" y="2097"/>
                  </a:lnTo>
                  <a:lnTo>
                    <a:pt x="4549" y="2097"/>
                  </a:lnTo>
                  <a:lnTo>
                    <a:pt x="4549" y="2092"/>
                  </a:lnTo>
                  <a:lnTo>
                    <a:pt x="4554" y="2092"/>
                  </a:lnTo>
                  <a:lnTo>
                    <a:pt x="4554" y="2097"/>
                  </a:lnTo>
                  <a:lnTo>
                    <a:pt x="4554" y="2092"/>
                  </a:lnTo>
                  <a:lnTo>
                    <a:pt x="4554" y="2097"/>
                  </a:lnTo>
                  <a:lnTo>
                    <a:pt x="4560" y="2097"/>
                  </a:lnTo>
                  <a:lnTo>
                    <a:pt x="4565" y="2097"/>
                  </a:lnTo>
                  <a:lnTo>
                    <a:pt x="4565" y="2064"/>
                  </a:lnTo>
                  <a:lnTo>
                    <a:pt x="4565" y="2097"/>
                  </a:lnTo>
                  <a:lnTo>
                    <a:pt x="4571" y="2097"/>
                  </a:lnTo>
                  <a:lnTo>
                    <a:pt x="4576" y="2097"/>
                  </a:lnTo>
                  <a:lnTo>
                    <a:pt x="4576" y="2081"/>
                  </a:lnTo>
                  <a:lnTo>
                    <a:pt x="4576" y="2086"/>
                  </a:lnTo>
                  <a:lnTo>
                    <a:pt x="4581" y="2081"/>
                  </a:lnTo>
                  <a:lnTo>
                    <a:pt x="4581" y="2097"/>
                  </a:lnTo>
                  <a:lnTo>
                    <a:pt x="4581" y="2081"/>
                  </a:lnTo>
                  <a:lnTo>
                    <a:pt x="4581" y="2097"/>
                  </a:lnTo>
                  <a:lnTo>
                    <a:pt x="4587" y="2097"/>
                  </a:lnTo>
                  <a:lnTo>
                    <a:pt x="4587" y="2092"/>
                  </a:lnTo>
                  <a:lnTo>
                    <a:pt x="4587" y="2097"/>
                  </a:lnTo>
                  <a:lnTo>
                    <a:pt x="4592" y="2097"/>
                  </a:lnTo>
                  <a:lnTo>
                    <a:pt x="4592" y="2081"/>
                  </a:lnTo>
                  <a:lnTo>
                    <a:pt x="4592" y="2097"/>
                  </a:lnTo>
                  <a:lnTo>
                    <a:pt x="4598" y="2097"/>
                  </a:lnTo>
                  <a:lnTo>
                    <a:pt x="4603" y="2097"/>
                  </a:lnTo>
                  <a:lnTo>
                    <a:pt x="4609" y="2086"/>
                  </a:lnTo>
                  <a:lnTo>
                    <a:pt x="4609" y="2097"/>
                  </a:lnTo>
                  <a:lnTo>
                    <a:pt x="4609" y="2081"/>
                  </a:lnTo>
                  <a:lnTo>
                    <a:pt x="4609" y="2097"/>
                  </a:lnTo>
                  <a:lnTo>
                    <a:pt x="4614" y="2097"/>
                  </a:lnTo>
                  <a:lnTo>
                    <a:pt x="4620" y="2097"/>
                  </a:lnTo>
                  <a:lnTo>
                    <a:pt x="4620" y="2086"/>
                  </a:lnTo>
                  <a:lnTo>
                    <a:pt x="4625" y="2092"/>
                  </a:lnTo>
                  <a:lnTo>
                    <a:pt x="4625" y="2097"/>
                  </a:lnTo>
                  <a:lnTo>
                    <a:pt x="4625" y="2086"/>
                  </a:lnTo>
                  <a:lnTo>
                    <a:pt x="4625" y="2097"/>
                  </a:lnTo>
                  <a:lnTo>
                    <a:pt x="4631" y="2097"/>
                  </a:lnTo>
                  <a:lnTo>
                    <a:pt x="4636" y="2097"/>
                  </a:lnTo>
                  <a:lnTo>
                    <a:pt x="4636" y="2092"/>
                  </a:lnTo>
                  <a:lnTo>
                    <a:pt x="4636" y="2097"/>
                  </a:lnTo>
                  <a:lnTo>
                    <a:pt x="4641" y="2097"/>
                  </a:lnTo>
                  <a:lnTo>
                    <a:pt x="4647" y="2097"/>
                  </a:lnTo>
                  <a:lnTo>
                    <a:pt x="4647" y="2092"/>
                  </a:lnTo>
                  <a:lnTo>
                    <a:pt x="4647" y="2097"/>
                  </a:lnTo>
                  <a:lnTo>
                    <a:pt x="4652" y="2097"/>
                  </a:lnTo>
                  <a:lnTo>
                    <a:pt x="4658" y="2097"/>
                  </a:lnTo>
                  <a:lnTo>
                    <a:pt x="4658" y="2086"/>
                  </a:lnTo>
                  <a:lnTo>
                    <a:pt x="4663" y="2064"/>
                  </a:lnTo>
                  <a:lnTo>
                    <a:pt x="4663" y="2097"/>
                  </a:lnTo>
                  <a:lnTo>
                    <a:pt x="4663" y="2054"/>
                  </a:lnTo>
                  <a:lnTo>
                    <a:pt x="4663" y="2097"/>
                  </a:lnTo>
                  <a:lnTo>
                    <a:pt x="4669" y="2097"/>
                  </a:lnTo>
                  <a:lnTo>
                    <a:pt x="4674" y="2097"/>
                  </a:lnTo>
                  <a:lnTo>
                    <a:pt x="4674" y="2086"/>
                  </a:lnTo>
                  <a:lnTo>
                    <a:pt x="4674" y="2097"/>
                  </a:lnTo>
                  <a:lnTo>
                    <a:pt x="4680" y="2097"/>
                  </a:lnTo>
                  <a:lnTo>
                    <a:pt x="4680" y="2092"/>
                  </a:lnTo>
                  <a:lnTo>
                    <a:pt x="4680" y="2097"/>
                  </a:lnTo>
                  <a:lnTo>
                    <a:pt x="4685" y="2097"/>
                  </a:lnTo>
                  <a:lnTo>
                    <a:pt x="4685" y="2092"/>
                  </a:lnTo>
                  <a:lnTo>
                    <a:pt x="4685" y="2097"/>
                  </a:lnTo>
                  <a:lnTo>
                    <a:pt x="4690" y="2097"/>
                  </a:lnTo>
                  <a:lnTo>
                    <a:pt x="4690" y="2048"/>
                  </a:lnTo>
                  <a:lnTo>
                    <a:pt x="4690" y="2075"/>
                  </a:lnTo>
                  <a:lnTo>
                    <a:pt x="4696" y="2086"/>
                  </a:lnTo>
                  <a:lnTo>
                    <a:pt x="4696" y="2097"/>
                  </a:lnTo>
                  <a:lnTo>
                    <a:pt x="4696" y="2086"/>
                  </a:lnTo>
                  <a:lnTo>
                    <a:pt x="4696" y="2097"/>
                  </a:lnTo>
                  <a:lnTo>
                    <a:pt x="4701" y="2097"/>
                  </a:lnTo>
                  <a:lnTo>
                    <a:pt x="4707" y="2097"/>
                  </a:lnTo>
                  <a:lnTo>
                    <a:pt x="4712" y="2097"/>
                  </a:lnTo>
                  <a:lnTo>
                    <a:pt x="4712" y="2092"/>
                  </a:lnTo>
                  <a:lnTo>
                    <a:pt x="4712" y="2097"/>
                  </a:lnTo>
                  <a:lnTo>
                    <a:pt x="4718" y="2097"/>
                  </a:lnTo>
                  <a:lnTo>
                    <a:pt x="4723" y="2097"/>
                  </a:lnTo>
                  <a:lnTo>
                    <a:pt x="4723" y="2075"/>
                  </a:lnTo>
                  <a:lnTo>
                    <a:pt x="4723" y="2097"/>
                  </a:lnTo>
                  <a:lnTo>
                    <a:pt x="4729" y="2097"/>
                  </a:lnTo>
                  <a:lnTo>
                    <a:pt x="4734" y="2097"/>
                  </a:lnTo>
                  <a:lnTo>
                    <a:pt x="4739" y="2097"/>
                  </a:lnTo>
                  <a:lnTo>
                    <a:pt x="4745" y="2097"/>
                  </a:lnTo>
                  <a:lnTo>
                    <a:pt x="4750" y="2097"/>
                  </a:lnTo>
                  <a:lnTo>
                    <a:pt x="4750" y="2092"/>
                  </a:lnTo>
                  <a:lnTo>
                    <a:pt x="4750" y="2097"/>
                  </a:lnTo>
                  <a:lnTo>
                    <a:pt x="4756" y="2097"/>
                  </a:lnTo>
                  <a:lnTo>
                    <a:pt x="4756" y="2075"/>
                  </a:lnTo>
                  <a:lnTo>
                    <a:pt x="4756" y="2097"/>
                  </a:lnTo>
                  <a:lnTo>
                    <a:pt x="4761" y="2097"/>
                  </a:lnTo>
                  <a:lnTo>
                    <a:pt x="4767" y="2097"/>
                  </a:lnTo>
                  <a:lnTo>
                    <a:pt x="4772" y="2097"/>
                  </a:lnTo>
                  <a:lnTo>
                    <a:pt x="4772" y="2092"/>
                  </a:lnTo>
                  <a:lnTo>
                    <a:pt x="4772" y="2097"/>
                  </a:lnTo>
                  <a:lnTo>
                    <a:pt x="4778" y="2097"/>
                  </a:lnTo>
                  <a:lnTo>
                    <a:pt x="4778" y="2081"/>
                  </a:lnTo>
                  <a:lnTo>
                    <a:pt x="4778" y="2097"/>
                  </a:lnTo>
                  <a:lnTo>
                    <a:pt x="4783" y="2097"/>
                  </a:lnTo>
                  <a:lnTo>
                    <a:pt x="4783" y="2064"/>
                  </a:lnTo>
                  <a:lnTo>
                    <a:pt x="4783" y="2097"/>
                  </a:lnTo>
                  <a:lnTo>
                    <a:pt x="4788" y="2097"/>
                  </a:lnTo>
                  <a:lnTo>
                    <a:pt x="4788" y="2075"/>
                  </a:lnTo>
                  <a:lnTo>
                    <a:pt x="4788" y="2097"/>
                  </a:lnTo>
                  <a:lnTo>
                    <a:pt x="4794" y="2097"/>
                  </a:lnTo>
                  <a:lnTo>
                    <a:pt x="4799" y="2097"/>
                  </a:lnTo>
                  <a:lnTo>
                    <a:pt x="4805" y="2097"/>
                  </a:lnTo>
                  <a:lnTo>
                    <a:pt x="4805" y="2086"/>
                  </a:lnTo>
                  <a:lnTo>
                    <a:pt x="4805" y="2097"/>
                  </a:lnTo>
                  <a:lnTo>
                    <a:pt x="4810" y="2097"/>
                  </a:lnTo>
                  <a:lnTo>
                    <a:pt x="4816" y="2097"/>
                  </a:lnTo>
                  <a:lnTo>
                    <a:pt x="4816" y="2092"/>
                  </a:lnTo>
                  <a:lnTo>
                    <a:pt x="4816" y="2097"/>
                  </a:lnTo>
                  <a:lnTo>
                    <a:pt x="4821" y="2097"/>
                  </a:lnTo>
                  <a:lnTo>
                    <a:pt x="4827" y="2097"/>
                  </a:lnTo>
                  <a:lnTo>
                    <a:pt x="4832" y="2097"/>
                  </a:lnTo>
                  <a:lnTo>
                    <a:pt x="4832" y="2092"/>
                  </a:lnTo>
                  <a:lnTo>
                    <a:pt x="4832" y="2097"/>
                  </a:lnTo>
                  <a:lnTo>
                    <a:pt x="4838" y="2097"/>
                  </a:lnTo>
                  <a:lnTo>
                    <a:pt x="4843" y="2097"/>
                  </a:lnTo>
                  <a:lnTo>
                    <a:pt x="4848" y="2097"/>
                  </a:lnTo>
                  <a:lnTo>
                    <a:pt x="4848" y="2064"/>
                  </a:lnTo>
                  <a:lnTo>
                    <a:pt x="4848" y="2097"/>
                  </a:lnTo>
                  <a:lnTo>
                    <a:pt x="4854" y="2097"/>
                  </a:lnTo>
                  <a:lnTo>
                    <a:pt x="4859" y="2097"/>
                  </a:lnTo>
                  <a:lnTo>
                    <a:pt x="4865" y="2097"/>
                  </a:lnTo>
                  <a:lnTo>
                    <a:pt x="4870" y="2097"/>
                  </a:lnTo>
                  <a:lnTo>
                    <a:pt x="4870" y="1939"/>
                  </a:lnTo>
                  <a:lnTo>
                    <a:pt x="4876" y="1857"/>
                  </a:lnTo>
                  <a:lnTo>
                    <a:pt x="4876" y="2097"/>
                  </a:lnTo>
                  <a:lnTo>
                    <a:pt x="4876" y="1759"/>
                  </a:lnTo>
                  <a:lnTo>
                    <a:pt x="4876" y="2037"/>
                  </a:lnTo>
                  <a:lnTo>
                    <a:pt x="4881" y="2086"/>
                  </a:lnTo>
                  <a:lnTo>
                    <a:pt x="4881" y="2097"/>
                  </a:lnTo>
                  <a:lnTo>
                    <a:pt x="4881" y="2005"/>
                  </a:lnTo>
                  <a:lnTo>
                    <a:pt x="4881" y="2086"/>
                  </a:lnTo>
                  <a:lnTo>
                    <a:pt x="4887" y="2092"/>
                  </a:lnTo>
                  <a:lnTo>
                    <a:pt x="4887" y="2097"/>
                  </a:lnTo>
                  <a:lnTo>
                    <a:pt x="4887" y="2081"/>
                  </a:lnTo>
                  <a:lnTo>
                    <a:pt x="4887" y="2097"/>
                  </a:lnTo>
                  <a:lnTo>
                    <a:pt x="4892" y="2097"/>
                  </a:lnTo>
                  <a:lnTo>
                    <a:pt x="4897" y="2097"/>
                  </a:lnTo>
                  <a:lnTo>
                    <a:pt x="4903" y="2097"/>
                  </a:lnTo>
                  <a:lnTo>
                    <a:pt x="4908" y="2097"/>
                  </a:lnTo>
                  <a:lnTo>
                    <a:pt x="4914" y="2097"/>
                  </a:lnTo>
                  <a:lnTo>
                    <a:pt x="4914" y="2092"/>
                  </a:lnTo>
                  <a:lnTo>
                    <a:pt x="4914" y="2097"/>
                  </a:lnTo>
                  <a:lnTo>
                    <a:pt x="4919" y="2097"/>
                  </a:lnTo>
                  <a:lnTo>
                    <a:pt x="4925" y="2097"/>
                  </a:lnTo>
                  <a:lnTo>
                    <a:pt x="4930" y="2097"/>
                  </a:lnTo>
                  <a:lnTo>
                    <a:pt x="4936" y="2097"/>
                  </a:lnTo>
                  <a:lnTo>
                    <a:pt x="4941" y="2097"/>
                  </a:lnTo>
                  <a:lnTo>
                    <a:pt x="4941" y="2092"/>
                  </a:lnTo>
                  <a:lnTo>
                    <a:pt x="4941" y="2097"/>
                  </a:lnTo>
                  <a:lnTo>
                    <a:pt x="4946" y="2092"/>
                  </a:lnTo>
                  <a:lnTo>
                    <a:pt x="4946" y="2097"/>
                  </a:lnTo>
                  <a:lnTo>
                    <a:pt x="4946" y="2092"/>
                  </a:lnTo>
                  <a:lnTo>
                    <a:pt x="4946" y="2097"/>
                  </a:lnTo>
                  <a:lnTo>
                    <a:pt x="4952" y="2097"/>
                  </a:lnTo>
                  <a:lnTo>
                    <a:pt x="4957" y="2097"/>
                  </a:lnTo>
                  <a:lnTo>
                    <a:pt x="4963" y="2097"/>
                  </a:lnTo>
                  <a:lnTo>
                    <a:pt x="4963" y="2092"/>
                  </a:lnTo>
                  <a:lnTo>
                    <a:pt x="4963" y="2097"/>
                  </a:lnTo>
                  <a:lnTo>
                    <a:pt x="4968" y="2097"/>
                  </a:lnTo>
                  <a:lnTo>
                    <a:pt x="4968" y="2092"/>
                  </a:lnTo>
                  <a:lnTo>
                    <a:pt x="4968" y="2097"/>
                  </a:lnTo>
                  <a:lnTo>
                    <a:pt x="4974" y="2097"/>
                  </a:lnTo>
                  <a:lnTo>
                    <a:pt x="4974" y="2081"/>
                  </a:lnTo>
                  <a:lnTo>
                    <a:pt x="4974" y="2086"/>
                  </a:lnTo>
                  <a:lnTo>
                    <a:pt x="4979" y="2092"/>
                  </a:lnTo>
                  <a:lnTo>
                    <a:pt x="4979" y="2097"/>
                  </a:lnTo>
                  <a:lnTo>
                    <a:pt x="4979" y="2092"/>
                  </a:lnTo>
                  <a:lnTo>
                    <a:pt x="4979" y="2097"/>
                  </a:lnTo>
                  <a:lnTo>
                    <a:pt x="4985" y="2097"/>
                  </a:lnTo>
                  <a:lnTo>
                    <a:pt x="4990" y="2097"/>
                  </a:lnTo>
                  <a:lnTo>
                    <a:pt x="4990" y="2086"/>
                  </a:lnTo>
                  <a:lnTo>
                    <a:pt x="4990" y="2097"/>
                  </a:lnTo>
                  <a:lnTo>
                    <a:pt x="4995" y="2097"/>
                  </a:lnTo>
                  <a:lnTo>
                    <a:pt x="4995" y="2081"/>
                  </a:lnTo>
                  <a:lnTo>
                    <a:pt x="4995" y="2097"/>
                  </a:lnTo>
                  <a:lnTo>
                    <a:pt x="5001" y="2097"/>
                  </a:lnTo>
                  <a:lnTo>
                    <a:pt x="5006" y="2097"/>
                  </a:lnTo>
                  <a:lnTo>
                    <a:pt x="5006" y="2081"/>
                  </a:lnTo>
                  <a:lnTo>
                    <a:pt x="5006" y="2097"/>
                  </a:lnTo>
                  <a:lnTo>
                    <a:pt x="5012" y="2097"/>
                  </a:lnTo>
                  <a:lnTo>
                    <a:pt x="5017" y="2097"/>
                  </a:lnTo>
                  <a:lnTo>
                    <a:pt x="5017" y="2081"/>
                  </a:lnTo>
                  <a:lnTo>
                    <a:pt x="5017" y="2086"/>
                  </a:lnTo>
                  <a:lnTo>
                    <a:pt x="5023" y="2097"/>
                  </a:lnTo>
                  <a:lnTo>
                    <a:pt x="5028" y="2097"/>
                  </a:lnTo>
                  <a:lnTo>
                    <a:pt x="5028" y="2086"/>
                  </a:lnTo>
                  <a:lnTo>
                    <a:pt x="5028" y="2097"/>
                  </a:lnTo>
                  <a:lnTo>
                    <a:pt x="5034" y="2097"/>
                  </a:lnTo>
                  <a:lnTo>
                    <a:pt x="5039" y="2097"/>
                  </a:lnTo>
                  <a:lnTo>
                    <a:pt x="5044" y="2097"/>
                  </a:lnTo>
                  <a:lnTo>
                    <a:pt x="5044" y="2092"/>
                  </a:lnTo>
                  <a:lnTo>
                    <a:pt x="5044" y="2097"/>
                  </a:lnTo>
                  <a:lnTo>
                    <a:pt x="5050" y="2097"/>
                  </a:lnTo>
                  <a:lnTo>
                    <a:pt x="5050" y="2075"/>
                  </a:lnTo>
                  <a:lnTo>
                    <a:pt x="5050" y="2097"/>
                  </a:lnTo>
                  <a:lnTo>
                    <a:pt x="5055" y="2097"/>
                  </a:lnTo>
                  <a:lnTo>
                    <a:pt x="5061" y="2097"/>
                  </a:lnTo>
                  <a:lnTo>
                    <a:pt x="5061" y="2070"/>
                  </a:lnTo>
                  <a:lnTo>
                    <a:pt x="5061" y="2097"/>
                  </a:lnTo>
                  <a:lnTo>
                    <a:pt x="5066" y="2097"/>
                  </a:lnTo>
                  <a:lnTo>
                    <a:pt x="5072" y="2097"/>
                  </a:lnTo>
                  <a:lnTo>
                    <a:pt x="5072" y="2086"/>
                  </a:lnTo>
                  <a:lnTo>
                    <a:pt x="5072" y="2097"/>
                  </a:lnTo>
                  <a:lnTo>
                    <a:pt x="5077" y="2097"/>
                  </a:lnTo>
                  <a:lnTo>
                    <a:pt x="5083" y="2097"/>
                  </a:lnTo>
                  <a:lnTo>
                    <a:pt x="5088" y="2097"/>
                  </a:lnTo>
                  <a:lnTo>
                    <a:pt x="5094" y="2097"/>
                  </a:lnTo>
                  <a:lnTo>
                    <a:pt x="5094" y="2092"/>
                  </a:lnTo>
                  <a:lnTo>
                    <a:pt x="5094" y="2097"/>
                  </a:lnTo>
                  <a:lnTo>
                    <a:pt x="5099" y="2097"/>
                  </a:lnTo>
                  <a:lnTo>
                    <a:pt x="5104" y="2097"/>
                  </a:lnTo>
                  <a:lnTo>
                    <a:pt x="5110" y="2097"/>
                  </a:lnTo>
                  <a:lnTo>
                    <a:pt x="5115" y="2097"/>
                  </a:lnTo>
                  <a:lnTo>
                    <a:pt x="5115" y="2086"/>
                  </a:lnTo>
                  <a:lnTo>
                    <a:pt x="5115" y="2097"/>
                  </a:lnTo>
                  <a:lnTo>
                    <a:pt x="5121" y="2097"/>
                  </a:lnTo>
                  <a:lnTo>
                    <a:pt x="5121" y="2043"/>
                  </a:lnTo>
                  <a:lnTo>
                    <a:pt x="5121" y="2097"/>
                  </a:lnTo>
                  <a:lnTo>
                    <a:pt x="5126" y="2097"/>
                  </a:lnTo>
                  <a:lnTo>
                    <a:pt x="5132" y="2097"/>
                  </a:lnTo>
                  <a:lnTo>
                    <a:pt x="5132" y="2086"/>
                  </a:lnTo>
                  <a:lnTo>
                    <a:pt x="5132" y="2097"/>
                  </a:lnTo>
                  <a:lnTo>
                    <a:pt x="5137" y="2097"/>
                  </a:lnTo>
                  <a:lnTo>
                    <a:pt x="5143" y="2097"/>
                  </a:lnTo>
                  <a:lnTo>
                    <a:pt x="5143" y="2086"/>
                  </a:lnTo>
                  <a:lnTo>
                    <a:pt x="5148" y="2086"/>
                  </a:lnTo>
                  <a:lnTo>
                    <a:pt x="5148" y="2097"/>
                  </a:lnTo>
                  <a:lnTo>
                    <a:pt x="5148" y="2086"/>
                  </a:lnTo>
                  <a:lnTo>
                    <a:pt x="5148" y="2097"/>
                  </a:lnTo>
                  <a:lnTo>
                    <a:pt x="5153" y="2097"/>
                  </a:lnTo>
                  <a:lnTo>
                    <a:pt x="5153" y="2081"/>
                  </a:lnTo>
                  <a:lnTo>
                    <a:pt x="5153" y="2097"/>
                  </a:lnTo>
                  <a:lnTo>
                    <a:pt x="5159" y="2097"/>
                  </a:lnTo>
                  <a:lnTo>
                    <a:pt x="5159" y="2081"/>
                  </a:lnTo>
                  <a:lnTo>
                    <a:pt x="5159" y="2086"/>
                  </a:lnTo>
                  <a:lnTo>
                    <a:pt x="5164" y="2097"/>
                  </a:lnTo>
                  <a:lnTo>
                    <a:pt x="5170" y="2097"/>
                  </a:lnTo>
                  <a:lnTo>
                    <a:pt x="5170" y="2086"/>
                  </a:lnTo>
                  <a:lnTo>
                    <a:pt x="5175" y="2097"/>
                  </a:lnTo>
                  <a:lnTo>
                    <a:pt x="5175" y="2075"/>
                  </a:lnTo>
                  <a:lnTo>
                    <a:pt x="5175" y="2097"/>
                  </a:lnTo>
                  <a:lnTo>
                    <a:pt x="5181" y="2097"/>
                  </a:lnTo>
                  <a:lnTo>
                    <a:pt x="5181" y="2092"/>
                  </a:lnTo>
                  <a:lnTo>
                    <a:pt x="5181" y="2097"/>
                  </a:lnTo>
                  <a:lnTo>
                    <a:pt x="5186" y="2097"/>
                  </a:lnTo>
                  <a:lnTo>
                    <a:pt x="5186" y="2092"/>
                  </a:lnTo>
                  <a:lnTo>
                    <a:pt x="5186" y="2097"/>
                  </a:lnTo>
                  <a:lnTo>
                    <a:pt x="5192" y="2097"/>
                  </a:lnTo>
                  <a:lnTo>
                    <a:pt x="5197" y="2097"/>
                  </a:lnTo>
                  <a:lnTo>
                    <a:pt x="5197" y="2092"/>
                  </a:lnTo>
                  <a:lnTo>
                    <a:pt x="5202" y="2092"/>
                  </a:lnTo>
                  <a:lnTo>
                    <a:pt x="5202" y="2097"/>
                  </a:lnTo>
                  <a:lnTo>
                    <a:pt x="5202" y="2092"/>
                  </a:lnTo>
                  <a:lnTo>
                    <a:pt x="5202" y="2097"/>
                  </a:lnTo>
                  <a:lnTo>
                    <a:pt x="5208" y="2097"/>
                  </a:lnTo>
                  <a:lnTo>
                    <a:pt x="5208" y="2092"/>
                  </a:lnTo>
                  <a:lnTo>
                    <a:pt x="5208" y="2097"/>
                  </a:lnTo>
                  <a:lnTo>
                    <a:pt x="5213" y="2097"/>
                  </a:lnTo>
                  <a:lnTo>
                    <a:pt x="5219" y="2097"/>
                  </a:lnTo>
                  <a:lnTo>
                    <a:pt x="5224" y="2097"/>
                  </a:lnTo>
                  <a:lnTo>
                    <a:pt x="5230" y="2097"/>
                  </a:lnTo>
                  <a:lnTo>
                    <a:pt x="5235" y="2097"/>
                  </a:lnTo>
                  <a:lnTo>
                    <a:pt x="5241" y="2097"/>
                  </a:lnTo>
                  <a:lnTo>
                    <a:pt x="5246" y="2097"/>
                  </a:lnTo>
                  <a:lnTo>
                    <a:pt x="5246" y="2086"/>
                  </a:lnTo>
                  <a:lnTo>
                    <a:pt x="5246" y="2097"/>
                  </a:lnTo>
                  <a:lnTo>
                    <a:pt x="5251" y="2097"/>
                  </a:lnTo>
                  <a:lnTo>
                    <a:pt x="5251" y="2081"/>
                  </a:lnTo>
                  <a:lnTo>
                    <a:pt x="5251" y="2086"/>
                  </a:lnTo>
                  <a:lnTo>
                    <a:pt x="5257" y="2097"/>
                  </a:lnTo>
                  <a:lnTo>
                    <a:pt x="5257" y="2092"/>
                  </a:lnTo>
                  <a:lnTo>
                    <a:pt x="5257" y="2097"/>
                  </a:lnTo>
                  <a:lnTo>
                    <a:pt x="5262" y="2097"/>
                  </a:lnTo>
                  <a:lnTo>
                    <a:pt x="5268" y="2097"/>
                  </a:lnTo>
                  <a:lnTo>
                    <a:pt x="5268" y="2075"/>
                  </a:lnTo>
                  <a:lnTo>
                    <a:pt x="5273" y="2070"/>
                  </a:lnTo>
                  <a:lnTo>
                    <a:pt x="5273" y="2097"/>
                  </a:lnTo>
                  <a:lnTo>
                    <a:pt x="5273" y="2070"/>
                  </a:lnTo>
                  <a:lnTo>
                    <a:pt x="5273" y="2086"/>
                  </a:lnTo>
                  <a:lnTo>
                    <a:pt x="5279" y="2097"/>
                  </a:lnTo>
                  <a:lnTo>
                    <a:pt x="5284" y="2097"/>
                  </a:lnTo>
                  <a:lnTo>
                    <a:pt x="5284" y="2075"/>
                  </a:lnTo>
                  <a:lnTo>
                    <a:pt x="5284" y="2081"/>
                  </a:lnTo>
                  <a:lnTo>
                    <a:pt x="5290" y="2097"/>
                  </a:lnTo>
                  <a:lnTo>
                    <a:pt x="5295" y="2097"/>
                  </a:lnTo>
                  <a:lnTo>
                    <a:pt x="5301" y="2075"/>
                  </a:lnTo>
                  <a:lnTo>
                    <a:pt x="5301" y="2097"/>
                  </a:lnTo>
                  <a:lnTo>
                    <a:pt x="5301" y="2048"/>
                  </a:lnTo>
                  <a:lnTo>
                    <a:pt x="5301" y="2097"/>
                  </a:lnTo>
                  <a:lnTo>
                    <a:pt x="5306" y="2097"/>
                  </a:lnTo>
                  <a:lnTo>
                    <a:pt x="5311" y="2097"/>
                  </a:lnTo>
                  <a:lnTo>
                    <a:pt x="5311" y="2075"/>
                  </a:lnTo>
                  <a:lnTo>
                    <a:pt x="5311" y="2097"/>
                  </a:lnTo>
                  <a:lnTo>
                    <a:pt x="5317" y="2097"/>
                  </a:lnTo>
                  <a:lnTo>
                    <a:pt x="5322" y="2097"/>
                  </a:lnTo>
                  <a:lnTo>
                    <a:pt x="5328" y="2097"/>
                  </a:lnTo>
                  <a:lnTo>
                    <a:pt x="5333" y="2097"/>
                  </a:lnTo>
                  <a:lnTo>
                    <a:pt x="5333" y="2092"/>
                  </a:lnTo>
                  <a:lnTo>
                    <a:pt x="5339" y="2092"/>
                  </a:lnTo>
                  <a:lnTo>
                    <a:pt x="5339" y="2097"/>
                  </a:lnTo>
                  <a:lnTo>
                    <a:pt x="5339" y="2092"/>
                  </a:lnTo>
                  <a:lnTo>
                    <a:pt x="5339" y="2097"/>
                  </a:lnTo>
                  <a:lnTo>
                    <a:pt x="5344" y="2097"/>
                  </a:lnTo>
                  <a:lnTo>
                    <a:pt x="5350" y="2097"/>
                  </a:lnTo>
                  <a:lnTo>
                    <a:pt x="5355" y="2097"/>
                  </a:lnTo>
                  <a:lnTo>
                    <a:pt x="5360" y="2097"/>
                  </a:lnTo>
                  <a:lnTo>
                    <a:pt x="5366" y="2097"/>
                  </a:lnTo>
                </a:path>
              </a:pathLst>
            </a:cu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800">
                <a:latin typeface="Calibri" charset="0"/>
              </a:endParaRPr>
            </a:p>
          </p:txBody>
        </p:sp>
        <p:sp>
          <p:nvSpPr>
            <p:cNvPr id="17421" name="Freeform 13"/>
            <p:cNvSpPr>
              <a:spLocks/>
            </p:cNvSpPr>
            <p:nvPr/>
          </p:nvSpPr>
          <p:spPr bwMode="auto">
            <a:xfrm>
              <a:off x="4254500" y="6569075"/>
              <a:ext cx="52388" cy="60325"/>
            </a:xfrm>
            <a:custGeom>
              <a:avLst/>
              <a:gdLst>
                <a:gd name="T0" fmla="*/ 0 w 33"/>
                <a:gd name="T1" fmla="*/ 2147483647 h 38"/>
                <a:gd name="T2" fmla="*/ 2147483647 w 33"/>
                <a:gd name="T3" fmla="*/ 2147483647 h 38"/>
                <a:gd name="T4" fmla="*/ 2147483647 w 33"/>
                <a:gd name="T5" fmla="*/ 2147483647 h 38"/>
                <a:gd name="T6" fmla="*/ 2147483647 w 33"/>
                <a:gd name="T7" fmla="*/ 0 h 38"/>
                <a:gd name="T8" fmla="*/ 0 w 33"/>
                <a:gd name="T9" fmla="*/ 2147483647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38"/>
                <a:gd name="T17" fmla="*/ 33 w 33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38">
                  <a:moveTo>
                    <a:pt x="0" y="21"/>
                  </a:moveTo>
                  <a:lnTo>
                    <a:pt x="16" y="38"/>
                  </a:lnTo>
                  <a:lnTo>
                    <a:pt x="33" y="21"/>
                  </a:lnTo>
                  <a:lnTo>
                    <a:pt x="16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800">
                <a:latin typeface="Calibri" charset="0"/>
              </a:endParaRPr>
            </a:p>
          </p:txBody>
        </p:sp>
        <p:sp>
          <p:nvSpPr>
            <p:cNvPr id="17422" name="Rectangle 46"/>
            <p:cNvSpPr>
              <a:spLocks noChangeArrowheads="1"/>
            </p:cNvSpPr>
            <p:nvPr/>
          </p:nvSpPr>
          <p:spPr bwMode="auto">
            <a:xfrm>
              <a:off x="7718611" y="2931740"/>
              <a:ext cx="1149350" cy="112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+MS2(862.1), 31.6min #1671</a:t>
              </a:r>
              <a:endParaRPr lang="en-US" sz="1800"/>
            </a:p>
          </p:txBody>
        </p:sp>
        <p:sp>
          <p:nvSpPr>
            <p:cNvPr id="17423" name="Line 47"/>
            <p:cNvSpPr>
              <a:spLocks noChangeShapeType="1"/>
            </p:cNvSpPr>
            <p:nvPr/>
          </p:nvSpPr>
          <p:spPr bwMode="auto">
            <a:xfrm>
              <a:off x="388938" y="6619875"/>
              <a:ext cx="42863" cy="1587"/>
            </a:xfrm>
            <a:prstGeom prst="line">
              <a:avLst/>
            </a:pr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24" name="Rectangle 48"/>
            <p:cNvSpPr>
              <a:spLocks noChangeArrowheads="1"/>
            </p:cNvSpPr>
            <p:nvPr/>
          </p:nvSpPr>
          <p:spPr bwMode="auto">
            <a:xfrm>
              <a:off x="207963" y="6569075"/>
              <a:ext cx="155575" cy="112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0.0</a:t>
              </a:r>
              <a:endParaRPr lang="en-US" sz="1800"/>
            </a:p>
          </p:txBody>
        </p:sp>
        <p:sp>
          <p:nvSpPr>
            <p:cNvPr id="17425" name="Line 49"/>
            <p:cNvSpPr>
              <a:spLocks noChangeShapeType="1"/>
            </p:cNvSpPr>
            <p:nvPr/>
          </p:nvSpPr>
          <p:spPr bwMode="auto">
            <a:xfrm>
              <a:off x="406400" y="6413500"/>
              <a:ext cx="25400" cy="1587"/>
            </a:xfrm>
            <a:prstGeom prst="line">
              <a:avLst/>
            </a:pr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26" name="Line 50"/>
            <p:cNvSpPr>
              <a:spLocks noChangeShapeType="1"/>
            </p:cNvSpPr>
            <p:nvPr/>
          </p:nvSpPr>
          <p:spPr bwMode="auto">
            <a:xfrm>
              <a:off x="406400" y="6196013"/>
              <a:ext cx="25400" cy="1587"/>
            </a:xfrm>
            <a:prstGeom prst="line">
              <a:avLst/>
            </a:pr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27" name="Line 51"/>
            <p:cNvSpPr>
              <a:spLocks noChangeShapeType="1"/>
            </p:cNvSpPr>
            <p:nvPr/>
          </p:nvSpPr>
          <p:spPr bwMode="auto">
            <a:xfrm>
              <a:off x="406400" y="5980113"/>
              <a:ext cx="25400" cy="1587"/>
            </a:xfrm>
            <a:prstGeom prst="line">
              <a:avLst/>
            </a:pr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28" name="Line 52"/>
            <p:cNvSpPr>
              <a:spLocks noChangeShapeType="1"/>
            </p:cNvSpPr>
            <p:nvPr/>
          </p:nvSpPr>
          <p:spPr bwMode="auto">
            <a:xfrm>
              <a:off x="406400" y="5772150"/>
              <a:ext cx="25400" cy="1587"/>
            </a:xfrm>
            <a:prstGeom prst="line">
              <a:avLst/>
            </a:pr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29" name="Line 53"/>
            <p:cNvSpPr>
              <a:spLocks noChangeShapeType="1"/>
            </p:cNvSpPr>
            <p:nvPr/>
          </p:nvSpPr>
          <p:spPr bwMode="auto">
            <a:xfrm>
              <a:off x="388938" y="5556250"/>
              <a:ext cx="42863" cy="1587"/>
            </a:xfrm>
            <a:prstGeom prst="line">
              <a:avLst/>
            </a:pr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30" name="Rectangle 54"/>
            <p:cNvSpPr>
              <a:spLocks noChangeArrowheads="1"/>
            </p:cNvSpPr>
            <p:nvPr/>
          </p:nvSpPr>
          <p:spPr bwMode="auto">
            <a:xfrm>
              <a:off x="207963" y="5505450"/>
              <a:ext cx="155575" cy="112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0.5</a:t>
              </a:r>
              <a:endParaRPr lang="en-US" sz="1800"/>
            </a:p>
          </p:txBody>
        </p:sp>
        <p:sp>
          <p:nvSpPr>
            <p:cNvPr id="17431" name="Line 55"/>
            <p:cNvSpPr>
              <a:spLocks noChangeShapeType="1"/>
            </p:cNvSpPr>
            <p:nvPr/>
          </p:nvSpPr>
          <p:spPr bwMode="auto">
            <a:xfrm>
              <a:off x="406400" y="5340350"/>
              <a:ext cx="25400" cy="1587"/>
            </a:xfrm>
            <a:prstGeom prst="line">
              <a:avLst/>
            </a:pr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32" name="Line 56"/>
            <p:cNvSpPr>
              <a:spLocks noChangeShapeType="1"/>
            </p:cNvSpPr>
            <p:nvPr/>
          </p:nvSpPr>
          <p:spPr bwMode="auto">
            <a:xfrm>
              <a:off x="406400" y="5132388"/>
              <a:ext cx="25400" cy="1587"/>
            </a:xfrm>
            <a:prstGeom prst="line">
              <a:avLst/>
            </a:pr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33" name="Line 57"/>
            <p:cNvSpPr>
              <a:spLocks noChangeShapeType="1"/>
            </p:cNvSpPr>
            <p:nvPr/>
          </p:nvSpPr>
          <p:spPr bwMode="auto">
            <a:xfrm>
              <a:off x="406400" y="4916488"/>
              <a:ext cx="25400" cy="1587"/>
            </a:xfrm>
            <a:prstGeom prst="line">
              <a:avLst/>
            </a:pr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34" name="Line 58"/>
            <p:cNvSpPr>
              <a:spLocks noChangeShapeType="1"/>
            </p:cNvSpPr>
            <p:nvPr/>
          </p:nvSpPr>
          <p:spPr bwMode="auto">
            <a:xfrm>
              <a:off x="406400" y="4700588"/>
              <a:ext cx="25400" cy="1587"/>
            </a:xfrm>
            <a:prstGeom prst="line">
              <a:avLst/>
            </a:pr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35" name="Line 59"/>
            <p:cNvSpPr>
              <a:spLocks noChangeShapeType="1"/>
            </p:cNvSpPr>
            <p:nvPr/>
          </p:nvSpPr>
          <p:spPr bwMode="auto">
            <a:xfrm>
              <a:off x="388938" y="4492625"/>
              <a:ext cx="42863" cy="1587"/>
            </a:xfrm>
            <a:prstGeom prst="line">
              <a:avLst/>
            </a:pr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36" name="Rectangle 60"/>
            <p:cNvSpPr>
              <a:spLocks noChangeArrowheads="1"/>
            </p:cNvSpPr>
            <p:nvPr/>
          </p:nvSpPr>
          <p:spPr bwMode="auto">
            <a:xfrm>
              <a:off x="207963" y="4441825"/>
              <a:ext cx="155575" cy="112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1.0</a:t>
              </a:r>
              <a:endParaRPr lang="en-US" sz="1800"/>
            </a:p>
          </p:txBody>
        </p:sp>
        <p:sp>
          <p:nvSpPr>
            <p:cNvPr id="17437" name="Line 61"/>
            <p:cNvSpPr>
              <a:spLocks noChangeShapeType="1"/>
            </p:cNvSpPr>
            <p:nvPr/>
          </p:nvSpPr>
          <p:spPr bwMode="auto">
            <a:xfrm>
              <a:off x="406400" y="4276725"/>
              <a:ext cx="25400" cy="1587"/>
            </a:xfrm>
            <a:prstGeom prst="line">
              <a:avLst/>
            </a:pr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38" name="Line 62"/>
            <p:cNvSpPr>
              <a:spLocks noChangeShapeType="1"/>
            </p:cNvSpPr>
            <p:nvPr/>
          </p:nvSpPr>
          <p:spPr bwMode="auto">
            <a:xfrm>
              <a:off x="406400" y="4060825"/>
              <a:ext cx="25400" cy="1587"/>
            </a:xfrm>
            <a:prstGeom prst="line">
              <a:avLst/>
            </a:pr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39" name="Line 63"/>
            <p:cNvSpPr>
              <a:spLocks noChangeShapeType="1"/>
            </p:cNvSpPr>
            <p:nvPr/>
          </p:nvSpPr>
          <p:spPr bwMode="auto">
            <a:xfrm>
              <a:off x="406400" y="3852863"/>
              <a:ext cx="25400" cy="1587"/>
            </a:xfrm>
            <a:prstGeom prst="line">
              <a:avLst/>
            </a:pr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40" name="Line 64"/>
            <p:cNvSpPr>
              <a:spLocks noChangeShapeType="1"/>
            </p:cNvSpPr>
            <p:nvPr/>
          </p:nvSpPr>
          <p:spPr bwMode="auto">
            <a:xfrm>
              <a:off x="406400" y="3636963"/>
              <a:ext cx="25400" cy="1587"/>
            </a:xfrm>
            <a:prstGeom prst="line">
              <a:avLst/>
            </a:pr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41" name="Line 65"/>
            <p:cNvSpPr>
              <a:spLocks noChangeShapeType="1"/>
            </p:cNvSpPr>
            <p:nvPr/>
          </p:nvSpPr>
          <p:spPr bwMode="auto">
            <a:xfrm>
              <a:off x="388938" y="3429000"/>
              <a:ext cx="42863" cy="1587"/>
            </a:xfrm>
            <a:prstGeom prst="line">
              <a:avLst/>
            </a:pr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42" name="Rectangle 66"/>
            <p:cNvSpPr>
              <a:spLocks noChangeArrowheads="1"/>
            </p:cNvSpPr>
            <p:nvPr/>
          </p:nvSpPr>
          <p:spPr bwMode="auto">
            <a:xfrm>
              <a:off x="207963" y="3378200"/>
              <a:ext cx="155575" cy="112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1.5</a:t>
              </a:r>
              <a:endParaRPr lang="en-US" sz="1800"/>
            </a:p>
          </p:txBody>
        </p:sp>
        <p:sp>
          <p:nvSpPr>
            <p:cNvPr id="17443" name="Line 67"/>
            <p:cNvSpPr>
              <a:spLocks noChangeShapeType="1"/>
            </p:cNvSpPr>
            <p:nvPr/>
          </p:nvSpPr>
          <p:spPr bwMode="auto">
            <a:xfrm>
              <a:off x="406400" y="3213100"/>
              <a:ext cx="25400" cy="1587"/>
            </a:xfrm>
            <a:prstGeom prst="line">
              <a:avLst/>
            </a:pr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44" name="Line 68"/>
            <p:cNvSpPr>
              <a:spLocks noChangeShapeType="1"/>
            </p:cNvSpPr>
            <p:nvPr/>
          </p:nvSpPr>
          <p:spPr bwMode="auto">
            <a:xfrm>
              <a:off x="406400" y="2997200"/>
              <a:ext cx="25400" cy="1587"/>
            </a:xfrm>
            <a:prstGeom prst="line">
              <a:avLst/>
            </a:pr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45" name="Rectangle 69"/>
            <p:cNvSpPr>
              <a:spLocks noChangeArrowheads="1"/>
            </p:cNvSpPr>
            <p:nvPr/>
          </p:nvSpPr>
          <p:spPr bwMode="auto">
            <a:xfrm>
              <a:off x="295275" y="2909888"/>
              <a:ext cx="85725" cy="112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4</a:t>
              </a:r>
              <a:endParaRPr lang="en-US" sz="1800"/>
            </a:p>
          </p:txBody>
        </p:sp>
        <p:sp>
          <p:nvSpPr>
            <p:cNvPr id="17446" name="Rectangle 70"/>
            <p:cNvSpPr>
              <a:spLocks noChangeArrowheads="1"/>
            </p:cNvSpPr>
            <p:nvPr/>
          </p:nvSpPr>
          <p:spPr bwMode="auto">
            <a:xfrm>
              <a:off x="155575" y="2936875"/>
              <a:ext cx="173038" cy="112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x10</a:t>
              </a:r>
              <a:endParaRPr lang="en-US" sz="1800"/>
            </a:p>
          </p:txBody>
        </p:sp>
        <p:sp>
          <p:nvSpPr>
            <p:cNvPr id="17447" name="Rectangle 71"/>
            <p:cNvSpPr>
              <a:spLocks noChangeArrowheads="1"/>
            </p:cNvSpPr>
            <p:nvPr/>
          </p:nvSpPr>
          <p:spPr bwMode="auto">
            <a:xfrm>
              <a:off x="96838" y="2824163"/>
              <a:ext cx="284163" cy="112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Intens.</a:t>
              </a:r>
              <a:endParaRPr lang="en-US" sz="1800"/>
            </a:p>
          </p:txBody>
        </p:sp>
        <p:sp>
          <p:nvSpPr>
            <p:cNvPr id="17448" name="Line 72"/>
            <p:cNvSpPr>
              <a:spLocks noChangeShapeType="1"/>
            </p:cNvSpPr>
            <p:nvPr/>
          </p:nvSpPr>
          <p:spPr bwMode="auto">
            <a:xfrm>
              <a:off x="769938" y="6672263"/>
              <a:ext cx="1588" cy="2540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49" name="Line 73"/>
            <p:cNvSpPr>
              <a:spLocks noChangeShapeType="1"/>
            </p:cNvSpPr>
            <p:nvPr/>
          </p:nvSpPr>
          <p:spPr bwMode="auto">
            <a:xfrm>
              <a:off x="1400175" y="6672263"/>
              <a:ext cx="1588" cy="42862"/>
            </a:xfrm>
            <a:prstGeom prst="line">
              <a:avLst/>
            </a:pr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50" name="Rectangle 74"/>
            <p:cNvSpPr>
              <a:spLocks noChangeArrowheads="1"/>
            </p:cNvSpPr>
            <p:nvPr/>
          </p:nvSpPr>
          <p:spPr bwMode="auto">
            <a:xfrm>
              <a:off x="1309688" y="6715125"/>
              <a:ext cx="180975" cy="112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400</a:t>
              </a:r>
              <a:endParaRPr lang="en-US" sz="1800"/>
            </a:p>
          </p:txBody>
        </p:sp>
        <p:sp>
          <p:nvSpPr>
            <p:cNvPr id="17451" name="Line 75"/>
            <p:cNvSpPr>
              <a:spLocks noChangeShapeType="1"/>
            </p:cNvSpPr>
            <p:nvPr/>
          </p:nvSpPr>
          <p:spPr bwMode="auto">
            <a:xfrm>
              <a:off x="2024063" y="6672263"/>
              <a:ext cx="1588" cy="2540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52" name="Line 76"/>
            <p:cNvSpPr>
              <a:spLocks noChangeShapeType="1"/>
            </p:cNvSpPr>
            <p:nvPr/>
          </p:nvSpPr>
          <p:spPr bwMode="auto">
            <a:xfrm>
              <a:off x="2646363" y="6672263"/>
              <a:ext cx="1588" cy="42862"/>
            </a:xfrm>
            <a:prstGeom prst="line">
              <a:avLst/>
            </a:pr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53" name="Rectangle 77"/>
            <p:cNvSpPr>
              <a:spLocks noChangeArrowheads="1"/>
            </p:cNvSpPr>
            <p:nvPr/>
          </p:nvSpPr>
          <p:spPr bwMode="auto">
            <a:xfrm>
              <a:off x="2555875" y="6715125"/>
              <a:ext cx="180975" cy="112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600</a:t>
              </a:r>
              <a:endParaRPr lang="en-US" sz="1800"/>
            </a:p>
          </p:txBody>
        </p:sp>
        <p:sp>
          <p:nvSpPr>
            <p:cNvPr id="17454" name="Line 78"/>
            <p:cNvSpPr>
              <a:spLocks noChangeShapeType="1"/>
            </p:cNvSpPr>
            <p:nvPr/>
          </p:nvSpPr>
          <p:spPr bwMode="auto">
            <a:xfrm>
              <a:off x="3268663" y="6672263"/>
              <a:ext cx="1588" cy="2540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55" name="Line 79"/>
            <p:cNvSpPr>
              <a:spLocks noChangeShapeType="1"/>
            </p:cNvSpPr>
            <p:nvPr/>
          </p:nvSpPr>
          <p:spPr bwMode="auto">
            <a:xfrm>
              <a:off x="3890963" y="6672263"/>
              <a:ext cx="1588" cy="42862"/>
            </a:xfrm>
            <a:prstGeom prst="line">
              <a:avLst/>
            </a:pr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56" name="Rectangle 80"/>
            <p:cNvSpPr>
              <a:spLocks noChangeArrowheads="1"/>
            </p:cNvSpPr>
            <p:nvPr/>
          </p:nvSpPr>
          <p:spPr bwMode="auto">
            <a:xfrm>
              <a:off x="3800475" y="6715125"/>
              <a:ext cx="180975" cy="112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800</a:t>
              </a:r>
              <a:endParaRPr lang="en-US" sz="1800"/>
            </a:p>
          </p:txBody>
        </p:sp>
        <p:sp>
          <p:nvSpPr>
            <p:cNvPr id="17457" name="Line 81"/>
            <p:cNvSpPr>
              <a:spLocks noChangeShapeType="1"/>
            </p:cNvSpPr>
            <p:nvPr/>
          </p:nvSpPr>
          <p:spPr bwMode="auto">
            <a:xfrm>
              <a:off x="4513263" y="6672263"/>
              <a:ext cx="1588" cy="2540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58" name="Line 82"/>
            <p:cNvSpPr>
              <a:spLocks noChangeShapeType="1"/>
            </p:cNvSpPr>
            <p:nvPr/>
          </p:nvSpPr>
          <p:spPr bwMode="auto">
            <a:xfrm>
              <a:off x="5137150" y="6672263"/>
              <a:ext cx="1588" cy="42862"/>
            </a:xfrm>
            <a:prstGeom prst="line">
              <a:avLst/>
            </a:pr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59" name="Rectangle 83"/>
            <p:cNvSpPr>
              <a:spLocks noChangeArrowheads="1"/>
            </p:cNvSpPr>
            <p:nvPr/>
          </p:nvSpPr>
          <p:spPr bwMode="auto">
            <a:xfrm>
              <a:off x="5024438" y="6715125"/>
              <a:ext cx="225425" cy="112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1000</a:t>
              </a:r>
              <a:endParaRPr lang="en-US" sz="1800"/>
            </a:p>
          </p:txBody>
        </p:sp>
        <p:sp>
          <p:nvSpPr>
            <p:cNvPr id="17460" name="Line 84"/>
            <p:cNvSpPr>
              <a:spLocks noChangeShapeType="1"/>
            </p:cNvSpPr>
            <p:nvPr/>
          </p:nvSpPr>
          <p:spPr bwMode="auto">
            <a:xfrm>
              <a:off x="5759450" y="6672263"/>
              <a:ext cx="1588" cy="2540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61" name="Line 85"/>
            <p:cNvSpPr>
              <a:spLocks noChangeShapeType="1"/>
            </p:cNvSpPr>
            <p:nvPr/>
          </p:nvSpPr>
          <p:spPr bwMode="auto">
            <a:xfrm>
              <a:off x="6391275" y="6672263"/>
              <a:ext cx="1588" cy="42862"/>
            </a:xfrm>
            <a:prstGeom prst="line">
              <a:avLst/>
            </a:pr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62" name="Rectangle 86"/>
            <p:cNvSpPr>
              <a:spLocks noChangeArrowheads="1"/>
            </p:cNvSpPr>
            <p:nvPr/>
          </p:nvSpPr>
          <p:spPr bwMode="auto">
            <a:xfrm>
              <a:off x="6278563" y="6715125"/>
              <a:ext cx="225425" cy="112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1200</a:t>
              </a:r>
              <a:endParaRPr lang="en-US" sz="1800"/>
            </a:p>
          </p:txBody>
        </p:sp>
        <p:sp>
          <p:nvSpPr>
            <p:cNvPr id="17463" name="Line 87"/>
            <p:cNvSpPr>
              <a:spLocks noChangeShapeType="1"/>
            </p:cNvSpPr>
            <p:nvPr/>
          </p:nvSpPr>
          <p:spPr bwMode="auto">
            <a:xfrm>
              <a:off x="7013575" y="6672263"/>
              <a:ext cx="1588" cy="2540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64" name="Line 88"/>
            <p:cNvSpPr>
              <a:spLocks noChangeShapeType="1"/>
            </p:cNvSpPr>
            <p:nvPr/>
          </p:nvSpPr>
          <p:spPr bwMode="auto">
            <a:xfrm>
              <a:off x="7635875" y="6672263"/>
              <a:ext cx="1588" cy="42862"/>
            </a:xfrm>
            <a:prstGeom prst="line">
              <a:avLst/>
            </a:pr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65" name="Rectangle 89"/>
            <p:cNvSpPr>
              <a:spLocks noChangeArrowheads="1"/>
            </p:cNvSpPr>
            <p:nvPr/>
          </p:nvSpPr>
          <p:spPr bwMode="auto">
            <a:xfrm>
              <a:off x="7523163" y="6715125"/>
              <a:ext cx="225425" cy="112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1400</a:t>
              </a:r>
              <a:endParaRPr lang="en-US" sz="1800"/>
            </a:p>
          </p:txBody>
        </p:sp>
        <p:sp>
          <p:nvSpPr>
            <p:cNvPr id="17466" name="Line 90"/>
            <p:cNvSpPr>
              <a:spLocks noChangeShapeType="1"/>
            </p:cNvSpPr>
            <p:nvPr/>
          </p:nvSpPr>
          <p:spPr bwMode="auto">
            <a:xfrm>
              <a:off x="8258175" y="6672263"/>
              <a:ext cx="1588" cy="2540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67" name="Line 91"/>
            <p:cNvSpPr>
              <a:spLocks noChangeShapeType="1"/>
            </p:cNvSpPr>
            <p:nvPr/>
          </p:nvSpPr>
          <p:spPr bwMode="auto">
            <a:xfrm>
              <a:off x="8880475" y="6672263"/>
              <a:ext cx="1588" cy="42862"/>
            </a:xfrm>
            <a:prstGeom prst="line">
              <a:avLst/>
            </a:prstGeom>
            <a:noFill/>
            <a:ln w="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68" name="Rectangle 92"/>
            <p:cNvSpPr>
              <a:spLocks noChangeArrowheads="1"/>
            </p:cNvSpPr>
            <p:nvPr/>
          </p:nvSpPr>
          <p:spPr bwMode="auto">
            <a:xfrm>
              <a:off x="8767763" y="6715125"/>
              <a:ext cx="173038" cy="112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</a:rPr>
                <a:t>m/z</a:t>
              </a:r>
              <a:endParaRPr lang="en-US" sz="1800"/>
            </a:p>
          </p:txBody>
        </p:sp>
        <p:sp>
          <p:nvSpPr>
            <p:cNvPr id="17469" name="TextBox 121"/>
            <p:cNvSpPr txBox="1">
              <a:spLocks noChangeArrowheads="1"/>
            </p:cNvSpPr>
            <p:nvPr/>
          </p:nvSpPr>
          <p:spPr bwMode="auto">
            <a:xfrm>
              <a:off x="1965663" y="3025889"/>
              <a:ext cx="3810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alibri" charset="0"/>
                </a:rPr>
                <a:t>y</a:t>
              </a:r>
              <a:r>
                <a:rPr lang="en-US" sz="1600" baseline="-25000">
                  <a:latin typeface="Calibri" charset="0"/>
                </a:rPr>
                <a:t>5</a:t>
              </a:r>
            </a:p>
          </p:txBody>
        </p:sp>
        <p:sp>
          <p:nvSpPr>
            <p:cNvPr id="17470" name="TextBox 122"/>
            <p:cNvSpPr txBox="1">
              <a:spLocks noChangeArrowheads="1"/>
            </p:cNvSpPr>
            <p:nvPr/>
          </p:nvSpPr>
          <p:spPr bwMode="auto">
            <a:xfrm>
              <a:off x="2870534" y="4965528"/>
              <a:ext cx="3810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alibri" charset="0"/>
                </a:rPr>
                <a:t>y</a:t>
              </a:r>
              <a:r>
                <a:rPr lang="en-US" sz="1600" baseline="-25000">
                  <a:latin typeface="Calibri" charset="0"/>
                </a:rPr>
                <a:t>6</a:t>
              </a:r>
            </a:p>
          </p:txBody>
        </p:sp>
        <p:sp>
          <p:nvSpPr>
            <p:cNvPr id="17471" name="TextBox 123"/>
            <p:cNvSpPr txBox="1">
              <a:spLocks noChangeArrowheads="1"/>
            </p:cNvSpPr>
            <p:nvPr/>
          </p:nvSpPr>
          <p:spPr bwMode="auto">
            <a:xfrm>
              <a:off x="3083599" y="5249614"/>
              <a:ext cx="3810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alibri" charset="0"/>
                </a:rPr>
                <a:t>b</a:t>
              </a:r>
              <a:r>
                <a:rPr lang="en-US" sz="1600" baseline="-25000">
                  <a:latin typeface="Calibri" charset="0"/>
                </a:rPr>
                <a:t>6</a:t>
              </a:r>
            </a:p>
          </p:txBody>
        </p:sp>
        <p:sp>
          <p:nvSpPr>
            <p:cNvPr id="17472" name="TextBox 124"/>
            <p:cNvSpPr txBox="1">
              <a:spLocks noChangeArrowheads="1"/>
            </p:cNvSpPr>
            <p:nvPr/>
          </p:nvSpPr>
          <p:spPr bwMode="auto">
            <a:xfrm>
              <a:off x="3820444" y="5507064"/>
              <a:ext cx="3810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alibri" charset="0"/>
                </a:rPr>
                <a:t>y</a:t>
              </a:r>
              <a:r>
                <a:rPr lang="en-US" sz="1600" baseline="-25000">
                  <a:latin typeface="Calibri" charset="0"/>
                </a:rPr>
                <a:t>7</a:t>
              </a:r>
            </a:p>
          </p:txBody>
        </p:sp>
        <p:sp>
          <p:nvSpPr>
            <p:cNvPr id="17473" name="TextBox 125"/>
            <p:cNvSpPr txBox="1">
              <a:spLocks noChangeArrowheads="1"/>
            </p:cNvSpPr>
            <p:nvPr/>
          </p:nvSpPr>
          <p:spPr bwMode="auto">
            <a:xfrm>
              <a:off x="4477393" y="5169712"/>
              <a:ext cx="3810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alibri" charset="0"/>
                </a:rPr>
                <a:t>y</a:t>
              </a:r>
              <a:r>
                <a:rPr lang="en-US" sz="1600" baseline="-25000">
                  <a:latin typeface="Calibri" charset="0"/>
                </a:rPr>
                <a:t>8</a:t>
              </a:r>
            </a:p>
          </p:txBody>
        </p:sp>
        <p:sp>
          <p:nvSpPr>
            <p:cNvPr id="17474" name="TextBox 126"/>
            <p:cNvSpPr txBox="1">
              <a:spLocks noChangeArrowheads="1"/>
            </p:cNvSpPr>
            <p:nvPr/>
          </p:nvSpPr>
          <p:spPr bwMode="auto">
            <a:xfrm>
              <a:off x="5338525" y="5365023"/>
              <a:ext cx="3810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alibri" charset="0"/>
                </a:rPr>
                <a:t>y</a:t>
              </a:r>
              <a:r>
                <a:rPr lang="en-US" sz="1600" baseline="-25000">
                  <a:latin typeface="Calibri" charset="0"/>
                </a:rPr>
                <a:t>9</a:t>
              </a:r>
            </a:p>
          </p:txBody>
        </p:sp>
        <p:sp>
          <p:nvSpPr>
            <p:cNvPr id="17475" name="TextBox 127"/>
            <p:cNvSpPr txBox="1">
              <a:spLocks noChangeArrowheads="1"/>
            </p:cNvSpPr>
            <p:nvPr/>
          </p:nvSpPr>
          <p:spPr bwMode="auto">
            <a:xfrm>
              <a:off x="5583319" y="5738023"/>
              <a:ext cx="43722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alibri" charset="0"/>
                </a:rPr>
                <a:t>b</a:t>
              </a:r>
              <a:r>
                <a:rPr lang="en-US" sz="1600" baseline="-25000">
                  <a:latin typeface="Calibri" charset="0"/>
                </a:rPr>
                <a:t>10</a:t>
              </a:r>
            </a:p>
          </p:txBody>
        </p:sp>
        <p:sp>
          <p:nvSpPr>
            <p:cNvPr id="17476" name="TextBox 128"/>
            <p:cNvSpPr txBox="1">
              <a:spLocks noChangeArrowheads="1"/>
            </p:cNvSpPr>
            <p:nvPr/>
          </p:nvSpPr>
          <p:spPr bwMode="auto">
            <a:xfrm>
              <a:off x="6231389" y="5773533"/>
              <a:ext cx="43722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alibri" charset="0"/>
                </a:rPr>
                <a:t>y</a:t>
              </a:r>
              <a:r>
                <a:rPr lang="en-US" sz="1600" baseline="-25000">
                  <a:latin typeface="Calibri" charset="0"/>
                </a:rPr>
                <a:t>10</a:t>
              </a:r>
            </a:p>
          </p:txBody>
        </p:sp>
        <p:sp>
          <p:nvSpPr>
            <p:cNvPr id="17477" name="TextBox 129"/>
            <p:cNvSpPr txBox="1">
              <a:spLocks noChangeArrowheads="1"/>
            </p:cNvSpPr>
            <p:nvPr/>
          </p:nvSpPr>
          <p:spPr bwMode="auto">
            <a:xfrm>
              <a:off x="7367731" y="6146395"/>
              <a:ext cx="43722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alibri" charset="0"/>
                </a:rPr>
                <a:t>y</a:t>
              </a:r>
              <a:r>
                <a:rPr lang="en-US" sz="1600" baseline="-25000">
                  <a:latin typeface="Calibri" charset="0"/>
                </a:rPr>
                <a:t>12</a:t>
              </a:r>
            </a:p>
          </p:txBody>
        </p:sp>
        <p:sp>
          <p:nvSpPr>
            <p:cNvPr id="17478" name="TextBox 130"/>
            <p:cNvSpPr txBox="1">
              <a:spLocks noChangeArrowheads="1"/>
            </p:cNvSpPr>
            <p:nvPr/>
          </p:nvSpPr>
          <p:spPr bwMode="auto">
            <a:xfrm>
              <a:off x="8006923" y="5764655"/>
              <a:ext cx="43722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alibri" charset="0"/>
                </a:rPr>
                <a:t>y</a:t>
              </a:r>
              <a:r>
                <a:rPr lang="en-US" sz="1600" baseline="-25000">
                  <a:latin typeface="Calibri" charset="0"/>
                </a:rPr>
                <a:t>13</a:t>
              </a:r>
            </a:p>
          </p:txBody>
        </p:sp>
        <p:sp>
          <p:nvSpPr>
            <p:cNvPr id="17479" name="TextBox 131"/>
            <p:cNvSpPr txBox="1">
              <a:spLocks noChangeArrowheads="1"/>
            </p:cNvSpPr>
            <p:nvPr/>
          </p:nvSpPr>
          <p:spPr bwMode="auto">
            <a:xfrm>
              <a:off x="1673530" y="6085594"/>
              <a:ext cx="3810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alibri" charset="0"/>
                </a:rPr>
                <a:t>b</a:t>
              </a:r>
              <a:r>
                <a:rPr lang="en-US" sz="1600" baseline="-25000">
                  <a:latin typeface="Calibri" charset="0"/>
                </a:rPr>
                <a:t>4</a:t>
              </a:r>
            </a:p>
          </p:txBody>
        </p:sp>
        <p:sp>
          <p:nvSpPr>
            <p:cNvPr id="17480" name="TextBox 132"/>
            <p:cNvSpPr txBox="1">
              <a:spLocks noChangeArrowheads="1"/>
            </p:cNvSpPr>
            <p:nvPr/>
          </p:nvSpPr>
          <p:spPr bwMode="auto">
            <a:xfrm>
              <a:off x="4581624" y="4558774"/>
              <a:ext cx="62069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alibri" charset="0"/>
                </a:rPr>
                <a:t>y</a:t>
              </a:r>
              <a:r>
                <a:rPr lang="en-US" sz="1600" baseline="-25000">
                  <a:latin typeface="Calibri" charset="0"/>
                </a:rPr>
                <a:t>17</a:t>
              </a:r>
              <a:r>
                <a:rPr lang="en-US" sz="1600" baseline="30000">
                  <a:latin typeface="Calibri" charset="0"/>
                </a:rPr>
                <a:t>2+</a:t>
              </a:r>
            </a:p>
          </p:txBody>
        </p:sp>
        <p:sp>
          <p:nvSpPr>
            <p:cNvPr id="17481" name="TextBox 133"/>
            <p:cNvSpPr txBox="1">
              <a:spLocks noChangeArrowheads="1"/>
            </p:cNvSpPr>
            <p:nvPr/>
          </p:nvSpPr>
          <p:spPr bwMode="auto">
            <a:xfrm>
              <a:off x="3331349" y="5075156"/>
              <a:ext cx="62069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alibri" charset="0"/>
                </a:rPr>
                <a:t>y</a:t>
              </a:r>
              <a:r>
                <a:rPr lang="en-US" sz="1600" baseline="-25000">
                  <a:latin typeface="Calibri" charset="0"/>
                </a:rPr>
                <a:t>13</a:t>
              </a:r>
              <a:r>
                <a:rPr lang="en-US" sz="1600" baseline="30000">
                  <a:latin typeface="Calibri" charset="0"/>
                </a:rPr>
                <a:t>2+</a:t>
              </a:r>
            </a:p>
          </p:txBody>
        </p:sp>
        <p:sp>
          <p:nvSpPr>
            <p:cNvPr id="17482" name="TextBox 134"/>
            <p:cNvSpPr txBox="1">
              <a:spLocks noChangeArrowheads="1"/>
            </p:cNvSpPr>
            <p:nvPr/>
          </p:nvSpPr>
          <p:spPr bwMode="auto">
            <a:xfrm>
              <a:off x="3544418" y="5954047"/>
              <a:ext cx="62069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alibri" charset="0"/>
                </a:rPr>
                <a:t>y</a:t>
              </a:r>
              <a:r>
                <a:rPr lang="en-US" sz="1600" baseline="-25000">
                  <a:latin typeface="Calibri" charset="0"/>
                </a:rPr>
                <a:t>14</a:t>
              </a:r>
              <a:r>
                <a:rPr lang="en-US" sz="1600" baseline="30000">
                  <a:latin typeface="Calibri" charset="0"/>
                </a:rPr>
                <a:t>2+</a:t>
              </a:r>
            </a:p>
          </p:txBody>
        </p:sp>
        <p:sp>
          <p:nvSpPr>
            <p:cNvPr id="17483" name="TextBox 144"/>
            <p:cNvSpPr txBox="1">
              <a:spLocks noChangeArrowheads="1"/>
            </p:cNvSpPr>
            <p:nvPr/>
          </p:nvSpPr>
          <p:spPr bwMode="auto">
            <a:xfrm>
              <a:off x="4911578" y="5714351"/>
              <a:ext cx="62069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alibri" charset="0"/>
                </a:rPr>
                <a:t>y</a:t>
              </a:r>
              <a:r>
                <a:rPr lang="en-US" sz="1600" baseline="-25000">
                  <a:latin typeface="Calibri" charset="0"/>
                </a:rPr>
                <a:t>18</a:t>
              </a:r>
              <a:r>
                <a:rPr lang="en-US" sz="1600" baseline="30000">
                  <a:latin typeface="Calibri" charset="0"/>
                </a:rPr>
                <a:t>2+</a:t>
              </a:r>
            </a:p>
          </p:txBody>
        </p:sp>
        <p:cxnSp>
          <p:nvCxnSpPr>
            <p:cNvPr id="152" name="Straight Connector 151"/>
            <p:cNvCxnSpPr/>
            <p:nvPr/>
          </p:nvCxnSpPr>
          <p:spPr>
            <a:xfrm rot="5400000" flipH="1" flipV="1">
              <a:off x="3725069" y="5811043"/>
              <a:ext cx="1127125" cy="158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85" name="TextBox 152"/>
            <p:cNvSpPr txBox="1">
              <a:spLocks noChangeArrowheads="1"/>
            </p:cNvSpPr>
            <p:nvPr/>
          </p:nvSpPr>
          <p:spPr bwMode="auto">
            <a:xfrm>
              <a:off x="3721663" y="4876129"/>
              <a:ext cx="108593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latin typeface="Calibri" charset="0"/>
                </a:rPr>
                <a:t>(M+3H)</a:t>
              </a:r>
              <a:r>
                <a:rPr lang="en-US" sz="1800" baseline="30000">
                  <a:latin typeface="Calibri" charset="0"/>
                </a:rPr>
                <a:t>3+</a:t>
              </a:r>
              <a:endParaRPr lang="en-US" sz="1800">
                <a:latin typeface="Calibri" charset="0"/>
              </a:endParaRPr>
            </a:p>
          </p:txBody>
        </p:sp>
      </p:grpSp>
      <p:sp>
        <p:nvSpPr>
          <p:cNvPr id="17412" name="TextBox 94"/>
          <p:cNvSpPr txBox="1">
            <a:spLocks noChangeArrowheads="1"/>
          </p:cNvSpPr>
          <p:nvPr/>
        </p:nvSpPr>
        <p:spPr bwMode="auto">
          <a:xfrm>
            <a:off x="2501900" y="1579563"/>
            <a:ext cx="5784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ea typeface="Arial" charset="0"/>
                <a:cs typeface="Arial" charset="0"/>
              </a:rPr>
              <a:t>VAkISMPVNTPGQFEDFFPASSR     </a:t>
            </a:r>
          </a:p>
        </p:txBody>
      </p:sp>
      <p:sp>
        <p:nvSpPr>
          <p:cNvPr id="17413" name="TextBox 267"/>
          <p:cNvSpPr txBox="1">
            <a:spLocks noChangeArrowheads="1"/>
          </p:cNvSpPr>
          <p:nvPr/>
        </p:nvSpPr>
        <p:spPr bwMode="auto">
          <a:xfrm>
            <a:off x="2616200" y="2087563"/>
            <a:ext cx="10302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ea typeface="Arial" charset="0"/>
                <a:cs typeface="Arial" charset="0"/>
              </a:rPr>
              <a:t>CML</a:t>
            </a:r>
          </a:p>
        </p:txBody>
      </p:sp>
      <p:cxnSp>
        <p:nvCxnSpPr>
          <p:cNvPr id="107" name="Straight Connector 106"/>
          <p:cNvCxnSpPr/>
          <p:nvPr/>
        </p:nvCxnSpPr>
        <p:spPr>
          <a:xfrm rot="5400000">
            <a:off x="2795588" y="2033588"/>
            <a:ext cx="287337" cy="158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174625" y="173038"/>
            <a:ext cx="2105025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 err="1">
                <a:latin typeface="+mn-lt"/>
                <a:ea typeface="+mn-ea"/>
                <a:cs typeface="+mn-cs"/>
              </a:rPr>
              <a:t>Xylose</a:t>
            </a:r>
            <a:endParaRPr lang="en-US" sz="1600" dirty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3305175" y="1776413"/>
            <a:ext cx="1697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GPLLSILkAFN</a:t>
            </a:r>
          </a:p>
        </p:txBody>
      </p:sp>
      <p:sp>
        <p:nvSpPr>
          <p:cNvPr id="18435" name="Rectangle 6"/>
          <p:cNvSpPr>
            <a:spLocks noChangeArrowheads="1"/>
          </p:cNvSpPr>
          <p:nvPr/>
        </p:nvSpPr>
        <p:spPr bwMode="auto">
          <a:xfrm>
            <a:off x="687388" y="657225"/>
            <a:ext cx="7848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MS/MS spectrum of ion m/z 616.2 corresponding to residues 591-601 of Arah1 with K598 CML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6050" y="2776538"/>
            <a:ext cx="8997950" cy="326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Box 12"/>
          <p:cNvSpPr txBox="1">
            <a:spLocks noChangeArrowheads="1"/>
          </p:cNvSpPr>
          <p:nvPr/>
        </p:nvSpPr>
        <p:spPr bwMode="auto">
          <a:xfrm>
            <a:off x="2438400" y="4821238"/>
            <a:ext cx="620713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b</a:t>
            </a:r>
            <a:r>
              <a:rPr lang="en-US" sz="1100" baseline="-25000"/>
              <a:t>5</a:t>
            </a:r>
            <a:r>
              <a:rPr lang="en-US" sz="1100" baseline="30000"/>
              <a:t>-H</a:t>
            </a:r>
            <a:r>
              <a:rPr lang="en-US" sz="1100" baseline="-25000"/>
              <a:t>2</a:t>
            </a:r>
            <a:r>
              <a:rPr lang="en-US" sz="1100" baseline="30000"/>
              <a:t>O</a:t>
            </a:r>
          </a:p>
        </p:txBody>
      </p:sp>
      <p:sp>
        <p:nvSpPr>
          <p:cNvPr id="18438" name="TextBox 12"/>
          <p:cNvSpPr txBox="1">
            <a:spLocks noChangeArrowheads="1"/>
          </p:cNvSpPr>
          <p:nvPr/>
        </p:nvSpPr>
        <p:spPr bwMode="auto">
          <a:xfrm>
            <a:off x="7575550" y="2871788"/>
            <a:ext cx="398463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b</a:t>
            </a:r>
            <a:r>
              <a:rPr lang="en-US" sz="1100" baseline="-25000"/>
              <a:t>10</a:t>
            </a:r>
            <a:endParaRPr lang="en-US" sz="1100" baseline="30000"/>
          </a:p>
        </p:txBody>
      </p:sp>
      <p:sp>
        <p:nvSpPr>
          <p:cNvPr id="18439" name="TextBox 12"/>
          <p:cNvSpPr txBox="1">
            <a:spLocks noChangeArrowheads="1"/>
          </p:cNvSpPr>
          <p:nvPr/>
        </p:nvSpPr>
        <p:spPr bwMode="auto">
          <a:xfrm>
            <a:off x="6467475" y="3813175"/>
            <a:ext cx="34925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b</a:t>
            </a:r>
            <a:r>
              <a:rPr lang="en-US" sz="1100" baseline="-25000"/>
              <a:t>9</a:t>
            </a:r>
            <a:endParaRPr lang="en-US" sz="1100" baseline="30000"/>
          </a:p>
        </p:txBody>
      </p:sp>
      <p:sp>
        <p:nvSpPr>
          <p:cNvPr id="18440" name="TextBox 12"/>
          <p:cNvSpPr txBox="1">
            <a:spLocks noChangeArrowheads="1"/>
          </p:cNvSpPr>
          <p:nvPr/>
        </p:nvSpPr>
        <p:spPr bwMode="auto">
          <a:xfrm>
            <a:off x="4103688" y="3197225"/>
            <a:ext cx="347662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5</a:t>
            </a:r>
            <a:endParaRPr lang="en-US" sz="1100" baseline="30000"/>
          </a:p>
        </p:txBody>
      </p:sp>
      <p:sp>
        <p:nvSpPr>
          <p:cNvPr id="18441" name="TextBox 12"/>
          <p:cNvSpPr txBox="1">
            <a:spLocks noChangeArrowheads="1"/>
          </p:cNvSpPr>
          <p:nvPr/>
        </p:nvSpPr>
        <p:spPr bwMode="auto">
          <a:xfrm>
            <a:off x="5670550" y="2892425"/>
            <a:ext cx="34925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7</a:t>
            </a:r>
            <a:endParaRPr lang="en-US" sz="1100" baseline="30000"/>
          </a:p>
        </p:txBody>
      </p:sp>
      <p:sp>
        <p:nvSpPr>
          <p:cNvPr id="18442" name="TextBox 12"/>
          <p:cNvSpPr txBox="1">
            <a:spLocks noChangeArrowheads="1"/>
          </p:cNvSpPr>
          <p:nvPr/>
        </p:nvSpPr>
        <p:spPr bwMode="auto">
          <a:xfrm>
            <a:off x="6608763" y="5035550"/>
            <a:ext cx="3492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8</a:t>
            </a:r>
            <a:endParaRPr lang="en-US" sz="1100" baseline="30000"/>
          </a:p>
        </p:txBody>
      </p:sp>
      <p:sp>
        <p:nvSpPr>
          <p:cNvPr id="18443" name="TextBox 12"/>
          <p:cNvSpPr txBox="1">
            <a:spLocks noChangeArrowheads="1"/>
          </p:cNvSpPr>
          <p:nvPr/>
        </p:nvSpPr>
        <p:spPr bwMode="auto">
          <a:xfrm>
            <a:off x="5008563" y="4727575"/>
            <a:ext cx="34925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6</a:t>
            </a:r>
            <a:endParaRPr lang="en-US" sz="1100" baseline="30000"/>
          </a:p>
        </p:txBody>
      </p:sp>
      <p:sp>
        <p:nvSpPr>
          <p:cNvPr id="18444" name="TextBox 12"/>
          <p:cNvSpPr txBox="1">
            <a:spLocks noChangeArrowheads="1"/>
          </p:cNvSpPr>
          <p:nvPr/>
        </p:nvSpPr>
        <p:spPr bwMode="auto">
          <a:xfrm>
            <a:off x="3224213" y="3900488"/>
            <a:ext cx="347662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4</a:t>
            </a:r>
            <a:endParaRPr lang="en-US" sz="1100" baseline="30000"/>
          </a:p>
        </p:txBody>
      </p:sp>
      <p:sp>
        <p:nvSpPr>
          <p:cNvPr id="18445" name="TextBox 12"/>
          <p:cNvSpPr txBox="1">
            <a:spLocks noChangeArrowheads="1"/>
          </p:cNvSpPr>
          <p:nvPr/>
        </p:nvSpPr>
        <p:spPr bwMode="auto">
          <a:xfrm>
            <a:off x="1201738" y="4489450"/>
            <a:ext cx="34925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2</a:t>
            </a:r>
            <a:endParaRPr lang="en-US" sz="1100" baseline="30000"/>
          </a:p>
        </p:txBody>
      </p:sp>
      <p:sp>
        <p:nvSpPr>
          <p:cNvPr id="18446" name="TextBox 12"/>
          <p:cNvSpPr txBox="1">
            <a:spLocks noChangeArrowheads="1"/>
          </p:cNvSpPr>
          <p:nvPr/>
        </p:nvSpPr>
        <p:spPr bwMode="auto">
          <a:xfrm>
            <a:off x="3636963" y="4686300"/>
            <a:ext cx="34925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b</a:t>
            </a:r>
            <a:r>
              <a:rPr lang="en-US" sz="1100" baseline="-25000"/>
              <a:t>6</a:t>
            </a:r>
            <a:endParaRPr lang="en-US" sz="1100" baseline="30000"/>
          </a:p>
        </p:txBody>
      </p:sp>
      <p:sp>
        <p:nvSpPr>
          <p:cNvPr id="18447" name="TextBox 12"/>
          <p:cNvSpPr txBox="1">
            <a:spLocks noChangeArrowheads="1"/>
          </p:cNvSpPr>
          <p:nvPr/>
        </p:nvSpPr>
        <p:spPr bwMode="auto">
          <a:xfrm>
            <a:off x="4287838" y="4772025"/>
            <a:ext cx="6207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b</a:t>
            </a:r>
            <a:r>
              <a:rPr lang="en-US" sz="1100" baseline="-25000"/>
              <a:t>7</a:t>
            </a:r>
            <a:r>
              <a:rPr lang="en-US" sz="1100" baseline="30000"/>
              <a:t>-H</a:t>
            </a:r>
            <a:r>
              <a:rPr lang="en-US" sz="1100" baseline="-25000"/>
              <a:t>2</a:t>
            </a:r>
            <a:r>
              <a:rPr lang="en-US" sz="1100" baseline="30000"/>
              <a:t>O</a:t>
            </a:r>
          </a:p>
        </p:txBody>
      </p:sp>
      <p:sp>
        <p:nvSpPr>
          <p:cNvPr id="18448" name="TextBox 12"/>
          <p:cNvSpPr txBox="1">
            <a:spLocks noChangeArrowheads="1"/>
          </p:cNvSpPr>
          <p:nvPr/>
        </p:nvSpPr>
        <p:spPr bwMode="auto">
          <a:xfrm>
            <a:off x="3352800" y="4408488"/>
            <a:ext cx="620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b</a:t>
            </a:r>
            <a:r>
              <a:rPr lang="en-US" sz="1100" baseline="-25000"/>
              <a:t>6</a:t>
            </a:r>
            <a:r>
              <a:rPr lang="en-US" sz="1100" baseline="30000"/>
              <a:t>-H</a:t>
            </a:r>
            <a:r>
              <a:rPr lang="en-US" sz="1100" baseline="-25000"/>
              <a:t>2</a:t>
            </a:r>
            <a:r>
              <a:rPr lang="en-US" sz="1100" baseline="30000"/>
              <a:t>O</a:t>
            </a:r>
          </a:p>
        </p:txBody>
      </p:sp>
      <p:sp>
        <p:nvSpPr>
          <p:cNvPr id="18449" name="TextBox 12"/>
          <p:cNvSpPr txBox="1">
            <a:spLocks noChangeArrowheads="1"/>
          </p:cNvSpPr>
          <p:nvPr/>
        </p:nvSpPr>
        <p:spPr bwMode="auto">
          <a:xfrm>
            <a:off x="5891213" y="4976813"/>
            <a:ext cx="347662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b</a:t>
            </a:r>
            <a:r>
              <a:rPr lang="en-US" sz="1100" baseline="-25000"/>
              <a:t>8</a:t>
            </a:r>
            <a:endParaRPr lang="en-US" sz="1100" baseline="30000"/>
          </a:p>
        </p:txBody>
      </p:sp>
      <p:sp>
        <p:nvSpPr>
          <p:cNvPr id="18450" name="TextBox 17"/>
          <p:cNvSpPr txBox="1">
            <a:spLocks noChangeArrowheads="1"/>
          </p:cNvSpPr>
          <p:nvPr/>
        </p:nvSpPr>
        <p:spPr bwMode="auto">
          <a:xfrm>
            <a:off x="1741488" y="4791075"/>
            <a:ext cx="347662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3</a:t>
            </a:r>
            <a:endParaRPr lang="en-US" sz="1100" baseline="30000"/>
          </a:p>
        </p:txBody>
      </p:sp>
      <p:sp>
        <p:nvSpPr>
          <p:cNvPr id="18451" name="TextBox 12"/>
          <p:cNvSpPr txBox="1">
            <a:spLocks noChangeArrowheads="1"/>
          </p:cNvSpPr>
          <p:nvPr/>
        </p:nvSpPr>
        <p:spPr bwMode="auto">
          <a:xfrm>
            <a:off x="2078038" y="5040313"/>
            <a:ext cx="34925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b</a:t>
            </a:r>
            <a:r>
              <a:rPr lang="en-US" sz="1100" baseline="-25000"/>
              <a:t>4</a:t>
            </a:r>
            <a:endParaRPr lang="en-US" sz="1100" baseline="30000"/>
          </a:p>
        </p:txBody>
      </p:sp>
      <p:sp>
        <p:nvSpPr>
          <p:cNvPr id="20" name="TextBox 19"/>
          <p:cNvSpPr txBox="1"/>
          <p:nvPr/>
        </p:nvSpPr>
        <p:spPr>
          <a:xfrm>
            <a:off x="185738" y="230188"/>
            <a:ext cx="2105025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 err="1">
                <a:latin typeface="+mn-lt"/>
                <a:ea typeface="+mn-ea"/>
                <a:cs typeface="+mn-cs"/>
              </a:rPr>
              <a:t>Xylose</a:t>
            </a:r>
            <a:endParaRPr lang="en-US" sz="1600" dirty="0">
              <a:latin typeface="+mn-lt"/>
              <a:ea typeface="+mn-ea"/>
              <a:cs typeface="+mn-cs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rot="5400000">
            <a:off x="4225925" y="2192338"/>
            <a:ext cx="287337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54" name="TextBox 267"/>
          <p:cNvSpPr txBox="1">
            <a:spLocks noChangeArrowheads="1"/>
          </p:cNvSpPr>
          <p:nvPr/>
        </p:nvSpPr>
        <p:spPr bwMode="auto">
          <a:xfrm>
            <a:off x="4060825" y="2239963"/>
            <a:ext cx="609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CML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5900" y="2543175"/>
            <a:ext cx="8720138" cy="353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6"/>
          <p:cNvSpPr>
            <a:spLocks noChangeArrowheads="1"/>
          </p:cNvSpPr>
          <p:nvPr/>
        </p:nvSpPr>
        <p:spPr bwMode="auto">
          <a:xfrm>
            <a:off x="714375" y="465138"/>
            <a:ext cx="7848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MS/MS spectrum of ion m/z 614.0 corresponding to residues 535-550 of Arah1 with K547 pyrraline</a:t>
            </a:r>
          </a:p>
        </p:txBody>
      </p:sp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2995613" y="1497013"/>
            <a:ext cx="25828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DLAFPGSGEQVEkLIK</a:t>
            </a:r>
          </a:p>
        </p:txBody>
      </p:sp>
      <p:sp>
        <p:nvSpPr>
          <p:cNvPr id="19461" name="TextBox 12"/>
          <p:cNvSpPr txBox="1">
            <a:spLocks noChangeArrowheads="1"/>
          </p:cNvSpPr>
          <p:nvPr/>
        </p:nvSpPr>
        <p:spPr bwMode="auto">
          <a:xfrm>
            <a:off x="1835150" y="5122863"/>
            <a:ext cx="3492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b</a:t>
            </a:r>
            <a:r>
              <a:rPr lang="en-US" sz="1100" baseline="-25000"/>
              <a:t>3</a:t>
            </a:r>
            <a:endParaRPr lang="en-US" sz="1100" baseline="30000"/>
          </a:p>
        </p:txBody>
      </p:sp>
      <p:sp>
        <p:nvSpPr>
          <p:cNvPr id="19462" name="TextBox 8"/>
          <p:cNvSpPr txBox="1">
            <a:spLocks noChangeArrowheads="1"/>
          </p:cNvSpPr>
          <p:nvPr/>
        </p:nvSpPr>
        <p:spPr bwMode="auto">
          <a:xfrm>
            <a:off x="5572125" y="2644775"/>
            <a:ext cx="4683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12</a:t>
            </a:r>
            <a:r>
              <a:rPr lang="en-US" sz="1100" baseline="30000"/>
              <a:t>++ </a:t>
            </a:r>
          </a:p>
        </p:txBody>
      </p:sp>
      <p:sp>
        <p:nvSpPr>
          <p:cNvPr id="19463" name="TextBox 8"/>
          <p:cNvSpPr txBox="1">
            <a:spLocks noChangeArrowheads="1"/>
          </p:cNvSpPr>
          <p:nvPr/>
        </p:nvSpPr>
        <p:spPr bwMode="auto">
          <a:xfrm>
            <a:off x="6292850" y="3971925"/>
            <a:ext cx="4683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13</a:t>
            </a:r>
            <a:r>
              <a:rPr lang="en-US" sz="1100" baseline="30000"/>
              <a:t>++ </a:t>
            </a:r>
          </a:p>
        </p:txBody>
      </p:sp>
      <p:sp>
        <p:nvSpPr>
          <p:cNvPr id="19464" name="TextBox 8"/>
          <p:cNvSpPr txBox="1">
            <a:spLocks noChangeArrowheads="1"/>
          </p:cNvSpPr>
          <p:nvPr/>
        </p:nvSpPr>
        <p:spPr bwMode="auto">
          <a:xfrm>
            <a:off x="6608763" y="3417888"/>
            <a:ext cx="4683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14</a:t>
            </a:r>
            <a:r>
              <a:rPr lang="en-US" sz="1100" baseline="30000"/>
              <a:t>++ </a:t>
            </a:r>
          </a:p>
        </p:txBody>
      </p:sp>
      <p:sp>
        <p:nvSpPr>
          <p:cNvPr id="19465" name="TextBox 12"/>
          <p:cNvSpPr txBox="1">
            <a:spLocks noChangeArrowheads="1"/>
          </p:cNvSpPr>
          <p:nvPr/>
        </p:nvSpPr>
        <p:spPr bwMode="auto">
          <a:xfrm>
            <a:off x="1150938" y="4872038"/>
            <a:ext cx="3492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b</a:t>
            </a:r>
            <a:r>
              <a:rPr lang="en-US" sz="1100" baseline="-25000"/>
              <a:t>2</a:t>
            </a:r>
            <a:endParaRPr lang="en-US" sz="1100" baseline="30000"/>
          </a:p>
        </p:txBody>
      </p:sp>
      <p:sp>
        <p:nvSpPr>
          <p:cNvPr id="19466" name="TextBox 12"/>
          <p:cNvSpPr txBox="1">
            <a:spLocks noChangeArrowheads="1"/>
          </p:cNvSpPr>
          <p:nvPr/>
        </p:nvSpPr>
        <p:spPr bwMode="auto">
          <a:xfrm>
            <a:off x="3241675" y="5176838"/>
            <a:ext cx="3492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b</a:t>
            </a:r>
            <a:r>
              <a:rPr lang="en-US" sz="1100" baseline="-25000"/>
              <a:t>4</a:t>
            </a:r>
            <a:endParaRPr lang="en-US" sz="1100" baseline="30000"/>
          </a:p>
        </p:txBody>
      </p:sp>
      <p:sp>
        <p:nvSpPr>
          <p:cNvPr id="11" name="TextBox 10"/>
          <p:cNvSpPr txBox="1"/>
          <p:nvPr/>
        </p:nvSpPr>
        <p:spPr>
          <a:xfrm>
            <a:off x="174625" y="147638"/>
            <a:ext cx="2105025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 err="1">
                <a:latin typeface="+mn-lt"/>
                <a:ea typeface="+mn-ea"/>
                <a:cs typeface="+mn-cs"/>
              </a:rPr>
              <a:t>Xylose</a:t>
            </a:r>
            <a:endParaRPr lang="en-US" sz="1600" dirty="0">
              <a:latin typeface="+mn-lt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rot="5400000">
            <a:off x="4822825" y="1978025"/>
            <a:ext cx="287338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9" name="TextBox 267"/>
          <p:cNvSpPr txBox="1">
            <a:spLocks noChangeArrowheads="1"/>
          </p:cNvSpPr>
          <p:nvPr/>
        </p:nvSpPr>
        <p:spPr bwMode="auto">
          <a:xfrm>
            <a:off x="4459288" y="2014538"/>
            <a:ext cx="10382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pyrraline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13" y="3103563"/>
            <a:ext cx="8688387" cy="315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6"/>
          <p:cNvSpPr>
            <a:spLocks noChangeArrowheads="1"/>
          </p:cNvSpPr>
          <p:nvPr/>
        </p:nvSpPr>
        <p:spPr bwMode="auto">
          <a:xfrm>
            <a:off x="704850" y="957263"/>
            <a:ext cx="7848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MS/MS spectrum of ion m/z 643.3 corresponding to residues 516-531 of Arah1 with K522 pyrraline</a:t>
            </a:r>
          </a:p>
        </p:txBody>
      </p:sp>
      <p:sp>
        <p:nvSpPr>
          <p:cNvPr id="20484" name="TextBox 8"/>
          <p:cNvSpPr txBox="1">
            <a:spLocks noChangeArrowheads="1"/>
          </p:cNvSpPr>
          <p:nvPr/>
        </p:nvSpPr>
        <p:spPr bwMode="auto">
          <a:xfrm>
            <a:off x="1676400" y="5405438"/>
            <a:ext cx="33655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b</a:t>
            </a:r>
            <a:r>
              <a:rPr lang="en-US" sz="1100" baseline="-25000"/>
              <a:t>3</a:t>
            </a:r>
          </a:p>
        </p:txBody>
      </p:sp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3309938" y="2109788"/>
            <a:ext cx="24415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IFLAGDkDNVIDQIEK</a:t>
            </a:r>
          </a:p>
        </p:txBody>
      </p:sp>
      <p:sp>
        <p:nvSpPr>
          <p:cNvPr id="20486" name="TextBox 8"/>
          <p:cNvSpPr txBox="1">
            <a:spLocks noChangeArrowheads="1"/>
          </p:cNvSpPr>
          <p:nvPr/>
        </p:nvSpPr>
        <p:spPr bwMode="auto">
          <a:xfrm>
            <a:off x="765175" y="5373688"/>
            <a:ext cx="33655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b</a:t>
            </a:r>
            <a:r>
              <a:rPr lang="en-US" sz="1100" baseline="-25000"/>
              <a:t>2</a:t>
            </a:r>
            <a:r>
              <a:rPr lang="en-US" sz="1100" baseline="30000"/>
              <a:t> </a:t>
            </a:r>
          </a:p>
        </p:txBody>
      </p:sp>
      <p:sp>
        <p:nvSpPr>
          <p:cNvPr id="20487" name="TextBox 8"/>
          <p:cNvSpPr txBox="1">
            <a:spLocks noChangeArrowheads="1"/>
          </p:cNvSpPr>
          <p:nvPr/>
        </p:nvSpPr>
        <p:spPr bwMode="auto">
          <a:xfrm>
            <a:off x="2239963" y="5572125"/>
            <a:ext cx="33655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b</a:t>
            </a:r>
            <a:r>
              <a:rPr lang="en-US" sz="1100" baseline="-25000"/>
              <a:t>4</a:t>
            </a:r>
            <a:r>
              <a:rPr lang="en-US" sz="1100" baseline="30000"/>
              <a:t> </a:t>
            </a:r>
          </a:p>
        </p:txBody>
      </p:sp>
      <p:sp>
        <p:nvSpPr>
          <p:cNvPr id="20488" name="TextBox 8"/>
          <p:cNvSpPr txBox="1">
            <a:spLocks noChangeArrowheads="1"/>
          </p:cNvSpPr>
          <p:nvPr/>
        </p:nvSpPr>
        <p:spPr bwMode="auto">
          <a:xfrm>
            <a:off x="4335463" y="5495925"/>
            <a:ext cx="4683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11</a:t>
            </a:r>
            <a:r>
              <a:rPr lang="en-US" sz="1100" baseline="30000"/>
              <a:t>++ </a:t>
            </a:r>
          </a:p>
        </p:txBody>
      </p:sp>
      <p:sp>
        <p:nvSpPr>
          <p:cNvPr id="20489" name="TextBox 8"/>
          <p:cNvSpPr txBox="1">
            <a:spLocks noChangeArrowheads="1"/>
          </p:cNvSpPr>
          <p:nvPr/>
        </p:nvSpPr>
        <p:spPr bwMode="auto">
          <a:xfrm>
            <a:off x="4933950" y="4591050"/>
            <a:ext cx="4683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13</a:t>
            </a:r>
            <a:r>
              <a:rPr lang="en-US" sz="1100" baseline="30000"/>
              <a:t>++ </a:t>
            </a:r>
          </a:p>
        </p:txBody>
      </p:sp>
      <p:sp>
        <p:nvSpPr>
          <p:cNvPr id="20490" name="TextBox 8"/>
          <p:cNvSpPr txBox="1">
            <a:spLocks noChangeArrowheads="1"/>
          </p:cNvSpPr>
          <p:nvPr/>
        </p:nvSpPr>
        <p:spPr bwMode="auto">
          <a:xfrm>
            <a:off x="4643438" y="4352925"/>
            <a:ext cx="4683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12</a:t>
            </a:r>
            <a:r>
              <a:rPr lang="en-US" sz="1100" baseline="30000"/>
              <a:t>++ </a:t>
            </a:r>
          </a:p>
        </p:txBody>
      </p:sp>
      <p:sp>
        <p:nvSpPr>
          <p:cNvPr id="20491" name="TextBox 8"/>
          <p:cNvSpPr txBox="1">
            <a:spLocks noChangeArrowheads="1"/>
          </p:cNvSpPr>
          <p:nvPr/>
        </p:nvSpPr>
        <p:spPr bwMode="auto">
          <a:xfrm>
            <a:off x="3376613" y="5224463"/>
            <a:ext cx="4683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9</a:t>
            </a:r>
            <a:r>
              <a:rPr lang="en-US" sz="1100" baseline="30000"/>
              <a:t>++ </a:t>
            </a:r>
          </a:p>
        </p:txBody>
      </p:sp>
      <p:sp>
        <p:nvSpPr>
          <p:cNvPr id="20492" name="TextBox 8"/>
          <p:cNvSpPr txBox="1">
            <a:spLocks noChangeArrowheads="1"/>
          </p:cNvSpPr>
          <p:nvPr/>
        </p:nvSpPr>
        <p:spPr bwMode="auto">
          <a:xfrm>
            <a:off x="5938838" y="5578475"/>
            <a:ext cx="4683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15</a:t>
            </a:r>
            <a:r>
              <a:rPr lang="en-US" sz="1100" baseline="30000"/>
              <a:t>++ </a:t>
            </a:r>
          </a:p>
        </p:txBody>
      </p:sp>
      <p:sp>
        <p:nvSpPr>
          <p:cNvPr id="20493" name="TextBox 8"/>
          <p:cNvSpPr txBox="1">
            <a:spLocks noChangeArrowheads="1"/>
          </p:cNvSpPr>
          <p:nvPr/>
        </p:nvSpPr>
        <p:spPr bwMode="auto">
          <a:xfrm>
            <a:off x="5357813" y="3644900"/>
            <a:ext cx="4683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14</a:t>
            </a:r>
            <a:r>
              <a:rPr lang="en-US" sz="1100" baseline="30000"/>
              <a:t>++ </a:t>
            </a:r>
          </a:p>
        </p:txBody>
      </p:sp>
      <p:sp>
        <p:nvSpPr>
          <p:cNvPr id="20494" name="TextBox 8"/>
          <p:cNvSpPr txBox="1">
            <a:spLocks noChangeArrowheads="1"/>
          </p:cNvSpPr>
          <p:nvPr/>
        </p:nvSpPr>
        <p:spPr bwMode="auto">
          <a:xfrm>
            <a:off x="3940175" y="5610225"/>
            <a:ext cx="4683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10</a:t>
            </a:r>
            <a:r>
              <a:rPr lang="en-US" sz="1100" baseline="30000"/>
              <a:t>++ </a:t>
            </a:r>
          </a:p>
        </p:txBody>
      </p:sp>
      <p:sp>
        <p:nvSpPr>
          <p:cNvPr id="20495" name="TextBox 8"/>
          <p:cNvSpPr txBox="1">
            <a:spLocks noChangeArrowheads="1"/>
          </p:cNvSpPr>
          <p:nvPr/>
        </p:nvSpPr>
        <p:spPr bwMode="auto">
          <a:xfrm>
            <a:off x="3746500" y="5329238"/>
            <a:ext cx="33655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5</a:t>
            </a:r>
          </a:p>
        </p:txBody>
      </p:sp>
      <p:sp>
        <p:nvSpPr>
          <p:cNvPr id="20496" name="TextBox 8"/>
          <p:cNvSpPr txBox="1">
            <a:spLocks noChangeArrowheads="1"/>
          </p:cNvSpPr>
          <p:nvPr/>
        </p:nvSpPr>
        <p:spPr bwMode="auto">
          <a:xfrm>
            <a:off x="2957513" y="5499100"/>
            <a:ext cx="4683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8</a:t>
            </a:r>
            <a:r>
              <a:rPr lang="en-US" sz="1100" baseline="30000"/>
              <a:t>++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5738" y="230188"/>
            <a:ext cx="2105025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 err="1">
                <a:latin typeface="+mn-lt"/>
                <a:ea typeface="+mn-ea"/>
                <a:cs typeface="+mn-cs"/>
              </a:rPr>
              <a:t>Xylose</a:t>
            </a:r>
            <a:endParaRPr lang="en-US" sz="1600" dirty="0">
              <a:latin typeface="+mn-lt"/>
              <a:ea typeface="+mn-ea"/>
              <a:cs typeface="+mn-cs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rot="5400000">
            <a:off x="4124325" y="2530475"/>
            <a:ext cx="287338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9" name="TextBox 267"/>
          <p:cNvSpPr txBox="1">
            <a:spLocks noChangeArrowheads="1"/>
          </p:cNvSpPr>
          <p:nvPr/>
        </p:nvSpPr>
        <p:spPr bwMode="auto">
          <a:xfrm>
            <a:off x="3759200" y="2566988"/>
            <a:ext cx="10382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pyrraline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ChangeArrowheads="1"/>
          </p:cNvSpPr>
          <p:nvPr/>
        </p:nvSpPr>
        <p:spPr bwMode="auto">
          <a:xfrm>
            <a:off x="2622550" y="1851025"/>
            <a:ext cx="30448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NTLEAAF(NAEFNEIRR)</a:t>
            </a:r>
            <a:r>
              <a:rPr lang="en-US" sz="1800" baseline="-25000"/>
              <a:t>+116</a:t>
            </a:r>
          </a:p>
        </p:txBody>
      </p:sp>
      <p:sp>
        <p:nvSpPr>
          <p:cNvPr id="21507" name="Rectangle 6"/>
          <p:cNvSpPr>
            <a:spLocks noChangeArrowheads="1"/>
          </p:cNvSpPr>
          <p:nvPr/>
        </p:nvSpPr>
        <p:spPr bwMode="auto">
          <a:xfrm>
            <a:off x="704850" y="957263"/>
            <a:ext cx="7848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MS/MS spectrum of ion m/z 670.9 corresponding to residues 294-309 of Arah1 with R308 +116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6050" y="2686050"/>
            <a:ext cx="8997950" cy="364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Box 12"/>
          <p:cNvSpPr txBox="1">
            <a:spLocks noChangeArrowheads="1"/>
          </p:cNvSpPr>
          <p:nvPr/>
        </p:nvSpPr>
        <p:spPr bwMode="auto">
          <a:xfrm>
            <a:off x="814388" y="5395913"/>
            <a:ext cx="34925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b</a:t>
            </a:r>
            <a:r>
              <a:rPr lang="en-US" sz="1100" baseline="-25000"/>
              <a:t>2</a:t>
            </a:r>
            <a:endParaRPr lang="en-US" sz="1100" baseline="30000"/>
          </a:p>
        </p:txBody>
      </p:sp>
      <p:sp>
        <p:nvSpPr>
          <p:cNvPr id="21510" name="TextBox 12"/>
          <p:cNvSpPr txBox="1">
            <a:spLocks noChangeArrowheads="1"/>
          </p:cNvSpPr>
          <p:nvPr/>
        </p:nvSpPr>
        <p:spPr bwMode="auto">
          <a:xfrm>
            <a:off x="1790700" y="5705475"/>
            <a:ext cx="3492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b</a:t>
            </a:r>
            <a:r>
              <a:rPr lang="en-US" sz="1100" baseline="-25000"/>
              <a:t>3</a:t>
            </a:r>
            <a:endParaRPr lang="en-US" sz="1100" baseline="30000"/>
          </a:p>
        </p:txBody>
      </p:sp>
      <p:sp>
        <p:nvSpPr>
          <p:cNvPr id="21511" name="TextBox 7"/>
          <p:cNvSpPr txBox="1">
            <a:spLocks noChangeArrowheads="1"/>
          </p:cNvSpPr>
          <p:nvPr/>
        </p:nvSpPr>
        <p:spPr bwMode="auto">
          <a:xfrm>
            <a:off x="6275388" y="2784475"/>
            <a:ext cx="468312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14</a:t>
            </a:r>
            <a:r>
              <a:rPr lang="en-US" sz="1100" baseline="30000"/>
              <a:t>++ </a:t>
            </a:r>
          </a:p>
        </p:txBody>
      </p:sp>
      <p:sp>
        <p:nvSpPr>
          <p:cNvPr id="21512" name="TextBox 8"/>
          <p:cNvSpPr txBox="1">
            <a:spLocks noChangeArrowheads="1"/>
          </p:cNvSpPr>
          <p:nvPr/>
        </p:nvSpPr>
        <p:spPr bwMode="auto">
          <a:xfrm>
            <a:off x="5835650" y="2828925"/>
            <a:ext cx="4683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13</a:t>
            </a:r>
            <a:r>
              <a:rPr lang="en-US" sz="1100" baseline="30000"/>
              <a:t>++ </a:t>
            </a:r>
          </a:p>
        </p:txBody>
      </p:sp>
      <p:sp>
        <p:nvSpPr>
          <p:cNvPr id="21513" name="TextBox 9"/>
          <p:cNvSpPr txBox="1">
            <a:spLocks noChangeArrowheads="1"/>
          </p:cNvSpPr>
          <p:nvPr/>
        </p:nvSpPr>
        <p:spPr bwMode="auto">
          <a:xfrm>
            <a:off x="5360988" y="4041775"/>
            <a:ext cx="538162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12</a:t>
            </a:r>
            <a:r>
              <a:rPr lang="en-US" sz="1100" baseline="30000"/>
              <a:t>++ </a:t>
            </a:r>
          </a:p>
        </p:txBody>
      </p:sp>
      <p:sp>
        <p:nvSpPr>
          <p:cNvPr id="21514" name="TextBox 10"/>
          <p:cNvSpPr txBox="1">
            <a:spLocks noChangeArrowheads="1"/>
          </p:cNvSpPr>
          <p:nvPr/>
        </p:nvSpPr>
        <p:spPr bwMode="auto">
          <a:xfrm>
            <a:off x="5053013" y="4938713"/>
            <a:ext cx="512762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11</a:t>
            </a:r>
            <a:r>
              <a:rPr lang="en-US" sz="1100" baseline="30000"/>
              <a:t>++ </a:t>
            </a:r>
          </a:p>
        </p:txBody>
      </p:sp>
      <p:sp>
        <p:nvSpPr>
          <p:cNvPr id="21515" name="TextBox 11"/>
          <p:cNvSpPr txBox="1">
            <a:spLocks noChangeArrowheads="1"/>
          </p:cNvSpPr>
          <p:nvPr/>
        </p:nvSpPr>
        <p:spPr bwMode="auto">
          <a:xfrm>
            <a:off x="4665663" y="4929188"/>
            <a:ext cx="477837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10</a:t>
            </a:r>
            <a:r>
              <a:rPr lang="en-US" sz="1100" baseline="30000"/>
              <a:t>++ </a:t>
            </a:r>
          </a:p>
        </p:txBody>
      </p:sp>
      <p:sp>
        <p:nvSpPr>
          <p:cNvPr id="21516" name="TextBox 12"/>
          <p:cNvSpPr txBox="1">
            <a:spLocks noChangeArrowheads="1"/>
          </p:cNvSpPr>
          <p:nvPr/>
        </p:nvSpPr>
        <p:spPr bwMode="auto">
          <a:xfrm>
            <a:off x="3917950" y="5264150"/>
            <a:ext cx="47783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9</a:t>
            </a:r>
            <a:r>
              <a:rPr lang="en-US" sz="1100" baseline="30000"/>
              <a:t>++ 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4167188" y="5513388"/>
            <a:ext cx="149225" cy="1492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8" name="TextBox 16"/>
          <p:cNvSpPr txBox="1">
            <a:spLocks noChangeArrowheads="1"/>
          </p:cNvSpPr>
          <p:nvPr/>
        </p:nvSpPr>
        <p:spPr bwMode="auto">
          <a:xfrm>
            <a:off x="5457825" y="5399088"/>
            <a:ext cx="76676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y</a:t>
            </a:r>
            <a:r>
              <a:rPr lang="en-US" sz="1100" baseline="-25000"/>
              <a:t>13</a:t>
            </a:r>
            <a:r>
              <a:rPr lang="en-US" sz="1100" baseline="30000"/>
              <a:t>++ -H</a:t>
            </a:r>
            <a:r>
              <a:rPr lang="en-US" sz="1100" baseline="-25000"/>
              <a:t>2</a:t>
            </a:r>
            <a:r>
              <a:rPr lang="en-US" sz="1100" baseline="30000"/>
              <a:t>O</a:t>
            </a:r>
          </a:p>
        </p:txBody>
      </p:sp>
      <p:sp>
        <p:nvSpPr>
          <p:cNvPr id="21519" name="TextBox 152"/>
          <p:cNvSpPr txBox="1">
            <a:spLocks noChangeArrowheads="1"/>
          </p:cNvSpPr>
          <p:nvPr/>
        </p:nvSpPr>
        <p:spPr bwMode="auto">
          <a:xfrm>
            <a:off x="3979863" y="3233738"/>
            <a:ext cx="1239837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charset="0"/>
                <a:cs typeface="Arial" charset="0"/>
              </a:rPr>
              <a:t>(M+3H)</a:t>
            </a:r>
            <a:r>
              <a:rPr lang="en-US" sz="1100" baseline="30000">
                <a:ea typeface="Arial" charset="0"/>
                <a:cs typeface="Arial" charset="0"/>
              </a:rPr>
              <a:t>3+</a:t>
            </a:r>
            <a:r>
              <a:rPr lang="en-US" sz="1100">
                <a:ea typeface="Arial" charset="0"/>
                <a:cs typeface="Arial" charset="0"/>
              </a:rPr>
              <a:t>-H</a:t>
            </a:r>
            <a:r>
              <a:rPr lang="en-US" sz="1100" baseline="-25000">
                <a:ea typeface="Arial" charset="0"/>
                <a:cs typeface="Arial" charset="0"/>
              </a:rPr>
              <a:t>2</a:t>
            </a:r>
            <a:r>
              <a:rPr lang="en-US" sz="1100">
                <a:ea typeface="Arial" charset="0"/>
                <a:cs typeface="Arial" charset="0"/>
              </a:rPr>
              <a:t>O</a:t>
            </a:r>
          </a:p>
        </p:txBody>
      </p:sp>
      <p:sp>
        <p:nvSpPr>
          <p:cNvPr id="21520" name="TextBox 12"/>
          <p:cNvSpPr txBox="1">
            <a:spLocks noChangeArrowheads="1"/>
          </p:cNvSpPr>
          <p:nvPr/>
        </p:nvSpPr>
        <p:spPr bwMode="auto">
          <a:xfrm>
            <a:off x="1420813" y="5484813"/>
            <a:ext cx="6207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/>
              <a:t>b</a:t>
            </a:r>
            <a:r>
              <a:rPr lang="en-US" sz="1100" baseline="-25000"/>
              <a:t>3 </a:t>
            </a:r>
            <a:r>
              <a:rPr lang="en-US" sz="1100" baseline="30000"/>
              <a:t>–H</a:t>
            </a:r>
            <a:r>
              <a:rPr lang="en-US" sz="1100" baseline="-25000"/>
              <a:t>2</a:t>
            </a:r>
            <a:r>
              <a:rPr lang="en-US" sz="1100" baseline="30000"/>
              <a:t>O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5738" y="230188"/>
            <a:ext cx="2105025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 err="1">
                <a:latin typeface="+mn-lt"/>
                <a:ea typeface="+mn-ea"/>
                <a:cs typeface="+mn-cs"/>
              </a:rPr>
              <a:t>Xylose</a:t>
            </a:r>
            <a:endParaRPr lang="en-US" sz="1600" dirty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15866</TotalTime>
  <Words>1616</Words>
  <Application>Microsoft Macintosh PowerPoint</Application>
  <PresentationFormat>On-screen Show (4:3)</PresentationFormat>
  <Paragraphs>615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ＭＳ Ｐゴシック</vt:lpstr>
      <vt:lpstr>Calibri</vt:lpstr>
      <vt:lpstr>Verdana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raw</vt:lpstr>
      <vt:lpstr>Slide 12</vt:lpstr>
      <vt:lpstr>roasted  </vt:lpstr>
      <vt:lpstr>roasted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Company>NIEHS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johnso56</dc:creator>
  <cp:lastModifiedBy>Geoffrey Mueller</cp:lastModifiedBy>
  <cp:revision>512</cp:revision>
  <dcterms:created xsi:type="dcterms:W3CDTF">2013-07-10T21:49:45Z</dcterms:created>
  <dcterms:modified xsi:type="dcterms:W3CDTF">2013-07-10T21:50:04Z</dcterms:modified>
</cp:coreProperties>
</file>