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84" y="-6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66CE84-41D1-9448-AEB3-82AFB5241436}" type="datetimeFigureOut">
              <a:rPr lang="en-US" smtClean="0"/>
              <a:t>8/13/2013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A752C8-D568-974B-BBC2-40F600D9032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Left Brace 4"/>
          <p:cNvSpPr/>
          <p:nvPr/>
        </p:nvSpPr>
        <p:spPr>
          <a:xfrm rot="5400000">
            <a:off x="2171571" y="-41993"/>
            <a:ext cx="627726" cy="2642353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Left Brace 5"/>
          <p:cNvSpPr/>
          <p:nvPr/>
        </p:nvSpPr>
        <p:spPr>
          <a:xfrm rot="5400000">
            <a:off x="4421680" y="669271"/>
            <a:ext cx="627726" cy="1232646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456217" y="508394"/>
            <a:ext cx="2255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Experimental Samples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163014" y="52299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+ controls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rot="10800000">
            <a:off x="5751725" y="3134158"/>
            <a:ext cx="1211657" cy="1588"/>
          </a:xfrm>
          <a:prstGeom prst="straightConnector1">
            <a:avLst/>
          </a:prstGeom>
          <a:ln w="44450">
            <a:solidFill>
              <a:srgbClr val="FF0000"/>
            </a:solidFill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162888" y="2876497"/>
            <a:ext cx="8819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err="1" smtClean="0"/>
              <a:t>eNOS</a:t>
            </a:r>
            <a:endParaRPr lang="en-US" sz="2400" dirty="0"/>
          </a:p>
        </p:txBody>
      </p:sp>
      <p:pic>
        <p:nvPicPr>
          <p:cNvPr id="1027" name="Picture 3" descr="E:\Exercise paper\Initial reviews\Resubmission materials\Supp files\100527 eNOS Set 2 bl 22 RC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5298" y="1707687"/>
            <a:ext cx="4711573" cy="4711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Nicole Simmons Nicole</dc:creator>
  <cp:lastModifiedBy>Nike</cp:lastModifiedBy>
  <cp:revision>3</cp:revision>
  <dcterms:created xsi:type="dcterms:W3CDTF">2013-07-04T21:41:58Z</dcterms:created>
  <dcterms:modified xsi:type="dcterms:W3CDTF">2013-08-13T23:27:35Z</dcterms:modified>
</cp:coreProperties>
</file>