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84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eft Brace 4"/>
          <p:cNvSpPr/>
          <p:nvPr/>
        </p:nvSpPr>
        <p:spPr>
          <a:xfrm rot="5400000">
            <a:off x="2171571" y="-41993"/>
            <a:ext cx="627726" cy="264235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 rot="5400000">
            <a:off x="4421680" y="669271"/>
            <a:ext cx="627726" cy="123264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56217" y="508394"/>
            <a:ext cx="2255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 Samples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63014" y="5229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controls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5751725" y="5217658"/>
            <a:ext cx="1211657" cy="1588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162888" y="4959997"/>
            <a:ext cx="968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SOD-1</a:t>
            </a:r>
            <a:endParaRPr lang="en-US" sz="2400" dirty="0"/>
          </a:p>
        </p:txBody>
      </p:sp>
      <p:pic>
        <p:nvPicPr>
          <p:cNvPr id="1026" name="Picture 2" descr="E:\Exercise paper\Initial reviews\Resubmission materials\Supp files\100527 SOD-1 Set 2 bl 22 RCA EC 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57" y="1651000"/>
            <a:ext cx="4525544" cy="452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 Simmons Nicole</dc:creator>
  <cp:lastModifiedBy>Nike</cp:lastModifiedBy>
  <cp:revision>2</cp:revision>
  <dcterms:created xsi:type="dcterms:W3CDTF">2013-07-04T21:41:58Z</dcterms:created>
  <dcterms:modified xsi:type="dcterms:W3CDTF">2013-08-13T23:25:32Z</dcterms:modified>
</cp:coreProperties>
</file>