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8" r:id="rId2"/>
  </p:sldIdLst>
  <p:sldSz cx="7315200" cy="9601200"/>
  <p:notesSz cx="6858000" cy="9144000"/>
  <p:defaultTextStyle>
    <a:defPPr>
      <a:defRPr lang="en-US"/>
    </a:defPPr>
    <a:lvl1pPr marL="0" algn="l" defTabSz="966612" rtl="0" eaLnBrk="1" latinLnBrk="0" hangingPunct="1">
      <a:defRPr sz="1900" kern="1200">
        <a:solidFill>
          <a:schemeClr val="tx1"/>
        </a:solidFill>
        <a:latin typeface="+mn-lt"/>
        <a:ea typeface="+mn-ea"/>
        <a:cs typeface="+mn-cs"/>
      </a:defRPr>
    </a:lvl1pPr>
    <a:lvl2pPr marL="483306" algn="l" defTabSz="966612" rtl="0" eaLnBrk="1" latinLnBrk="0" hangingPunct="1">
      <a:defRPr sz="1900" kern="1200">
        <a:solidFill>
          <a:schemeClr val="tx1"/>
        </a:solidFill>
        <a:latin typeface="+mn-lt"/>
        <a:ea typeface="+mn-ea"/>
        <a:cs typeface="+mn-cs"/>
      </a:defRPr>
    </a:lvl2pPr>
    <a:lvl3pPr marL="966612" algn="l" defTabSz="966612" rtl="0" eaLnBrk="1" latinLnBrk="0" hangingPunct="1">
      <a:defRPr sz="1900" kern="1200">
        <a:solidFill>
          <a:schemeClr val="tx1"/>
        </a:solidFill>
        <a:latin typeface="+mn-lt"/>
        <a:ea typeface="+mn-ea"/>
        <a:cs typeface="+mn-cs"/>
      </a:defRPr>
    </a:lvl3pPr>
    <a:lvl4pPr marL="1449918" algn="l" defTabSz="966612" rtl="0" eaLnBrk="1" latinLnBrk="0" hangingPunct="1">
      <a:defRPr sz="1900" kern="1200">
        <a:solidFill>
          <a:schemeClr val="tx1"/>
        </a:solidFill>
        <a:latin typeface="+mn-lt"/>
        <a:ea typeface="+mn-ea"/>
        <a:cs typeface="+mn-cs"/>
      </a:defRPr>
    </a:lvl4pPr>
    <a:lvl5pPr marL="1933224" algn="l" defTabSz="966612" rtl="0" eaLnBrk="1" latinLnBrk="0" hangingPunct="1">
      <a:defRPr sz="1900" kern="1200">
        <a:solidFill>
          <a:schemeClr val="tx1"/>
        </a:solidFill>
        <a:latin typeface="+mn-lt"/>
        <a:ea typeface="+mn-ea"/>
        <a:cs typeface="+mn-cs"/>
      </a:defRPr>
    </a:lvl5pPr>
    <a:lvl6pPr marL="2416531" algn="l" defTabSz="966612" rtl="0" eaLnBrk="1" latinLnBrk="0" hangingPunct="1">
      <a:defRPr sz="1900" kern="1200">
        <a:solidFill>
          <a:schemeClr val="tx1"/>
        </a:solidFill>
        <a:latin typeface="+mn-lt"/>
        <a:ea typeface="+mn-ea"/>
        <a:cs typeface="+mn-cs"/>
      </a:defRPr>
    </a:lvl6pPr>
    <a:lvl7pPr marL="2899837" algn="l" defTabSz="966612" rtl="0" eaLnBrk="1" latinLnBrk="0" hangingPunct="1">
      <a:defRPr sz="1900" kern="1200">
        <a:solidFill>
          <a:schemeClr val="tx1"/>
        </a:solidFill>
        <a:latin typeface="+mn-lt"/>
        <a:ea typeface="+mn-ea"/>
        <a:cs typeface="+mn-cs"/>
      </a:defRPr>
    </a:lvl7pPr>
    <a:lvl8pPr marL="3383143" algn="l" defTabSz="966612" rtl="0" eaLnBrk="1" latinLnBrk="0" hangingPunct="1">
      <a:defRPr sz="1900" kern="1200">
        <a:solidFill>
          <a:schemeClr val="tx1"/>
        </a:solidFill>
        <a:latin typeface="+mn-lt"/>
        <a:ea typeface="+mn-ea"/>
        <a:cs typeface="+mn-cs"/>
      </a:defRPr>
    </a:lvl8pPr>
    <a:lvl9pPr marL="3866449" algn="l" defTabSz="966612" rtl="0" eaLnBrk="1" latinLnBrk="0" hangingPunct="1">
      <a:defRPr sz="19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008000"/>
    <a:srgbClr val="336600"/>
    <a:srgbClr val="00CC66"/>
    <a:srgbClr val="00CC99"/>
    <a:srgbClr val="33CCCC"/>
    <a:srgbClr val="00CCFF"/>
    <a:srgbClr val="00FFFF"/>
    <a:srgbClr val="FF9900"/>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317" autoAdjust="0"/>
    <p:restoredTop sz="98810" autoAdjust="0"/>
  </p:normalViewPr>
  <p:slideViewPr>
    <p:cSldViewPr snapToGrid="0">
      <p:cViewPr>
        <p:scale>
          <a:sx n="125" d="100"/>
          <a:sy n="125" d="100"/>
        </p:scale>
        <p:origin x="-678" y="3696"/>
      </p:cViewPr>
      <p:guideLst>
        <p:guide orient="horz" pos="3024"/>
        <p:guide pos="230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K:\DRGs%20in%20elastin%20ms\x-linking%20live-dead%2050um%20slice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K:\DRGs%20in%20elastin%20ms\x-linking%20live-dead%2050um%20slice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3759129176491812"/>
          <c:y val="5.1530676946342835E-2"/>
          <c:w val="0.55770817001261097"/>
          <c:h val="0.79060310117124377"/>
        </c:manualLayout>
      </c:layout>
      <c:barChart>
        <c:barDir val="col"/>
        <c:grouping val="clustered"/>
        <c:varyColors val="0"/>
        <c:ser>
          <c:idx val="0"/>
          <c:order val="0"/>
          <c:tx>
            <c:strRef>
              <c:f>Sheet2!$AL$812</c:f>
              <c:strCache>
                <c:ptCount val="1"/>
                <c:pt idx="0">
                  <c:v>top 50µm z-stack</c:v>
                </c:pt>
              </c:strCache>
            </c:strRef>
          </c:tx>
          <c:invertIfNegative val="0"/>
          <c:dPt>
            <c:idx val="0"/>
            <c:invertIfNegative val="0"/>
            <c:bubble3D val="0"/>
            <c:spPr>
              <a:solidFill>
                <a:schemeClr val="accent6">
                  <a:lumMod val="75000"/>
                </a:schemeClr>
              </a:solidFill>
            </c:spPr>
          </c:dPt>
          <c:dPt>
            <c:idx val="1"/>
            <c:invertIfNegative val="0"/>
            <c:bubble3D val="0"/>
            <c:spPr>
              <a:solidFill>
                <a:schemeClr val="accent3">
                  <a:lumMod val="75000"/>
                </a:schemeClr>
              </a:solidFill>
            </c:spPr>
          </c:dPt>
          <c:dPt>
            <c:idx val="2"/>
            <c:invertIfNegative val="0"/>
            <c:bubble3D val="0"/>
            <c:spPr>
              <a:solidFill>
                <a:srgbClr val="7030A0"/>
              </a:solidFill>
            </c:spPr>
          </c:dPt>
          <c:errBars>
            <c:errBarType val="both"/>
            <c:errValType val="cust"/>
            <c:noEndCap val="0"/>
            <c:plus>
              <c:numRef>
                <c:f>(Sheet2!$AS$804,Sheet2!$AS$806,Sheet2!$AS$808)</c:f>
                <c:numCache>
                  <c:formatCode>General</c:formatCode>
                  <c:ptCount val="3"/>
                  <c:pt idx="0">
                    <c:v>32767.050641184716</c:v>
                  </c:pt>
                  <c:pt idx="1">
                    <c:v>19766.460829601758</c:v>
                  </c:pt>
                  <c:pt idx="2">
                    <c:v>1907.565300766566</c:v>
                  </c:pt>
                </c:numCache>
              </c:numRef>
            </c:plus>
            <c:minus>
              <c:numRef>
                <c:f>(Sheet2!$AS$804,Sheet2!$AS$806,Sheet2!$AS$808)</c:f>
                <c:numCache>
                  <c:formatCode>General</c:formatCode>
                  <c:ptCount val="3"/>
                  <c:pt idx="0">
                    <c:v>32767.050641184716</c:v>
                  </c:pt>
                  <c:pt idx="1">
                    <c:v>19766.460829601758</c:v>
                  </c:pt>
                  <c:pt idx="2">
                    <c:v>1907.565300766566</c:v>
                  </c:pt>
                </c:numCache>
              </c:numRef>
            </c:minus>
          </c:errBars>
          <c:cat>
            <c:numRef>
              <c:f>(Sheet2!$AL$803,Sheet2!$AL$805,Sheet2!$AL$807)</c:f>
              <c:numCache>
                <c:formatCode>0.0</c:formatCode>
                <c:ptCount val="3"/>
                <c:pt idx="0" formatCode="General">
                  <c:v>0.5</c:v>
                </c:pt>
                <c:pt idx="1">
                  <c:v>1.5</c:v>
                </c:pt>
                <c:pt idx="2" formatCode="General">
                  <c:v>2.1</c:v>
                </c:pt>
              </c:numCache>
            </c:numRef>
          </c:cat>
          <c:val>
            <c:numRef>
              <c:f>(Sheet2!$AR$804,Sheet2!$AR$806,Sheet2!$AR$808)</c:f>
              <c:numCache>
                <c:formatCode>General</c:formatCode>
                <c:ptCount val="3"/>
                <c:pt idx="0">
                  <c:v>72115.742187499884</c:v>
                </c:pt>
                <c:pt idx="1">
                  <c:v>35086.1328125</c:v>
                </c:pt>
                <c:pt idx="2">
                  <c:v>2130.17578125</c:v>
                </c:pt>
              </c:numCache>
            </c:numRef>
          </c:val>
        </c:ser>
        <c:dLbls>
          <c:showLegendKey val="0"/>
          <c:showVal val="0"/>
          <c:showCatName val="0"/>
          <c:showSerName val="0"/>
          <c:showPercent val="0"/>
          <c:showBubbleSize val="0"/>
        </c:dLbls>
        <c:gapWidth val="0"/>
        <c:axId val="41059840"/>
        <c:axId val="41072512"/>
      </c:barChart>
      <c:catAx>
        <c:axId val="41059840"/>
        <c:scaling>
          <c:orientation val="minMax"/>
        </c:scaling>
        <c:delete val="0"/>
        <c:axPos val="b"/>
        <c:numFmt formatCode="General" sourceLinked="1"/>
        <c:majorTickMark val="out"/>
        <c:minorTickMark val="none"/>
        <c:tickLblPos val="nextTo"/>
        <c:txPr>
          <a:bodyPr/>
          <a:lstStyle/>
          <a:p>
            <a:pPr>
              <a:defRPr>
                <a:latin typeface="Arial" pitchFamily="34" charset="0"/>
                <a:cs typeface="Arial" pitchFamily="34" charset="0"/>
              </a:defRPr>
            </a:pPr>
            <a:endParaRPr lang="en-US"/>
          </a:p>
        </c:txPr>
        <c:crossAx val="41072512"/>
        <c:crosses val="autoZero"/>
        <c:auto val="1"/>
        <c:lblAlgn val="ctr"/>
        <c:lblOffset val="100"/>
        <c:noMultiLvlLbl val="0"/>
      </c:catAx>
      <c:valAx>
        <c:axId val="41072512"/>
        <c:scaling>
          <c:orientation val="minMax"/>
        </c:scaling>
        <c:delete val="0"/>
        <c:axPos val="l"/>
        <c:title>
          <c:tx>
            <c:rich>
              <a:bodyPr rot="-5400000" vert="horz"/>
              <a:lstStyle/>
              <a:p>
                <a:pPr>
                  <a:defRPr>
                    <a:latin typeface="Arial" pitchFamily="34" charset="0"/>
                    <a:cs typeface="Arial" pitchFamily="34" charset="0"/>
                  </a:defRPr>
                </a:pPr>
                <a:r>
                  <a:rPr lang="en-US" dirty="0">
                    <a:latin typeface="Arial" pitchFamily="34" charset="0"/>
                    <a:cs typeface="Arial" pitchFamily="34" charset="0"/>
                  </a:rPr>
                  <a:t>Total outgrowth (µm)</a:t>
                </a:r>
              </a:p>
            </c:rich>
          </c:tx>
          <c:layout/>
          <c:overlay val="0"/>
        </c:title>
        <c:numFmt formatCode="General" sourceLinked="1"/>
        <c:majorTickMark val="out"/>
        <c:minorTickMark val="none"/>
        <c:tickLblPos val="nextTo"/>
        <c:txPr>
          <a:bodyPr/>
          <a:lstStyle/>
          <a:p>
            <a:pPr>
              <a:defRPr>
                <a:latin typeface="Arial" pitchFamily="34" charset="0"/>
                <a:cs typeface="Arial" pitchFamily="34" charset="0"/>
              </a:defRPr>
            </a:pPr>
            <a:endParaRPr lang="en-US"/>
          </a:p>
        </c:txPr>
        <c:crossAx val="41059840"/>
        <c:crosses val="autoZero"/>
        <c:crossBetween val="between"/>
      </c:valAx>
      <c:spPr>
        <a:ln>
          <a:noFill/>
        </a:ln>
      </c:spPr>
    </c:plotArea>
    <c:plotVisOnly val="1"/>
    <c:dispBlanksAs val="gap"/>
    <c:showDLblsOverMax val="0"/>
  </c:chart>
  <c:spPr>
    <a:ln>
      <a:no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6418497501008223"/>
          <c:y val="5.1530676946342821E-2"/>
          <c:w val="0.63581502498991904"/>
          <c:h val="0.83219583718437651"/>
        </c:manualLayout>
      </c:layout>
      <c:barChart>
        <c:barDir val="col"/>
        <c:grouping val="clustered"/>
        <c:varyColors val="0"/>
        <c:ser>
          <c:idx val="0"/>
          <c:order val="0"/>
          <c:tx>
            <c:strRef>
              <c:f>Sheet2!$AL$812</c:f>
              <c:strCache>
                <c:ptCount val="1"/>
                <c:pt idx="0">
                  <c:v>top 50µm z-stack</c:v>
                </c:pt>
              </c:strCache>
            </c:strRef>
          </c:tx>
          <c:invertIfNegative val="0"/>
          <c:dPt>
            <c:idx val="0"/>
            <c:invertIfNegative val="0"/>
            <c:bubble3D val="0"/>
            <c:spPr>
              <a:solidFill>
                <a:schemeClr val="accent6">
                  <a:lumMod val="75000"/>
                </a:schemeClr>
              </a:solidFill>
            </c:spPr>
          </c:dPt>
          <c:dPt>
            <c:idx val="1"/>
            <c:invertIfNegative val="0"/>
            <c:bubble3D val="0"/>
            <c:spPr>
              <a:solidFill>
                <a:schemeClr val="accent3">
                  <a:lumMod val="75000"/>
                </a:schemeClr>
              </a:solidFill>
            </c:spPr>
          </c:dPt>
          <c:dPt>
            <c:idx val="2"/>
            <c:invertIfNegative val="0"/>
            <c:bubble3D val="0"/>
            <c:spPr>
              <a:solidFill>
                <a:srgbClr val="7030A0"/>
              </a:solidFill>
            </c:spPr>
          </c:dPt>
          <c:errBars>
            <c:errBarType val="both"/>
            <c:errValType val="cust"/>
            <c:noEndCap val="0"/>
            <c:plus>
              <c:numRef>
                <c:f>(Sheet2!$AS$795,Sheet2!$AS$797,Sheet2!$AS$799)</c:f>
                <c:numCache>
                  <c:formatCode>General</c:formatCode>
                  <c:ptCount val="3"/>
                  <c:pt idx="0">
                    <c:v>202.35650649541486</c:v>
                  </c:pt>
                  <c:pt idx="1">
                    <c:v>160.43952415743871</c:v>
                  </c:pt>
                  <c:pt idx="2">
                    <c:v>147.66894089186778</c:v>
                  </c:pt>
                </c:numCache>
              </c:numRef>
            </c:plus>
            <c:minus>
              <c:numRef>
                <c:f>(Sheet2!$AS$795,Sheet2!$AS$797,Sheet2!$AS$799)</c:f>
                <c:numCache>
                  <c:formatCode>General</c:formatCode>
                  <c:ptCount val="3"/>
                  <c:pt idx="0">
                    <c:v>202.35650649541486</c:v>
                  </c:pt>
                  <c:pt idx="1">
                    <c:v>160.43952415743871</c:v>
                  </c:pt>
                  <c:pt idx="2">
                    <c:v>147.66894089186778</c:v>
                  </c:pt>
                </c:numCache>
              </c:numRef>
            </c:minus>
          </c:errBars>
          <c:cat>
            <c:numRef>
              <c:f>(Sheet2!$AL$794,Sheet2!$AL$796,Sheet2!$AL$798)</c:f>
              <c:numCache>
                <c:formatCode>0.0</c:formatCode>
                <c:ptCount val="3"/>
                <c:pt idx="0" formatCode="General">
                  <c:v>0.5</c:v>
                </c:pt>
                <c:pt idx="1">
                  <c:v>1.5</c:v>
                </c:pt>
                <c:pt idx="2" formatCode="General">
                  <c:v>2.1</c:v>
                </c:pt>
              </c:numCache>
            </c:numRef>
          </c:cat>
          <c:val>
            <c:numRef>
              <c:f>(Sheet2!$AR$795,Sheet2!$AR$797,Sheet2!$AR$799)</c:f>
              <c:numCache>
                <c:formatCode>General</c:formatCode>
                <c:ptCount val="3"/>
                <c:pt idx="0">
                  <c:v>872.26562499999932</c:v>
                </c:pt>
                <c:pt idx="1">
                  <c:v>560.31249999999932</c:v>
                </c:pt>
                <c:pt idx="2">
                  <c:v>229.34570312499983</c:v>
                </c:pt>
              </c:numCache>
            </c:numRef>
          </c:val>
        </c:ser>
        <c:dLbls>
          <c:showLegendKey val="0"/>
          <c:showVal val="0"/>
          <c:showCatName val="0"/>
          <c:showSerName val="0"/>
          <c:showPercent val="0"/>
          <c:showBubbleSize val="0"/>
        </c:dLbls>
        <c:gapWidth val="0"/>
        <c:axId val="41085568"/>
        <c:axId val="41087360"/>
      </c:barChart>
      <c:catAx>
        <c:axId val="41085568"/>
        <c:scaling>
          <c:orientation val="minMax"/>
        </c:scaling>
        <c:delete val="0"/>
        <c:axPos val="b"/>
        <c:numFmt formatCode="General" sourceLinked="1"/>
        <c:majorTickMark val="out"/>
        <c:minorTickMark val="none"/>
        <c:tickLblPos val="nextTo"/>
        <c:txPr>
          <a:bodyPr/>
          <a:lstStyle/>
          <a:p>
            <a:pPr>
              <a:defRPr>
                <a:latin typeface="Arial" pitchFamily="34" charset="0"/>
                <a:cs typeface="Arial" pitchFamily="34" charset="0"/>
              </a:defRPr>
            </a:pPr>
            <a:endParaRPr lang="en-US"/>
          </a:p>
        </c:txPr>
        <c:crossAx val="41087360"/>
        <c:crosses val="autoZero"/>
        <c:auto val="1"/>
        <c:lblAlgn val="ctr"/>
        <c:lblOffset val="100"/>
        <c:noMultiLvlLbl val="0"/>
      </c:catAx>
      <c:valAx>
        <c:axId val="41087360"/>
        <c:scaling>
          <c:orientation val="minMax"/>
        </c:scaling>
        <c:delete val="0"/>
        <c:axPos val="l"/>
        <c:title>
          <c:tx>
            <c:rich>
              <a:bodyPr rot="-5400000" vert="horz"/>
              <a:lstStyle/>
              <a:p>
                <a:pPr>
                  <a:defRPr>
                    <a:latin typeface="Arial" pitchFamily="34" charset="0"/>
                    <a:cs typeface="Arial" pitchFamily="34" charset="0"/>
                  </a:defRPr>
                </a:pPr>
                <a:r>
                  <a:rPr lang="en-US" dirty="0">
                    <a:latin typeface="Arial" pitchFamily="34" charset="0"/>
                    <a:cs typeface="Arial" pitchFamily="34" charset="0"/>
                  </a:rPr>
                  <a:t>Longest outgrowth (µm)</a:t>
                </a:r>
              </a:p>
            </c:rich>
          </c:tx>
          <c:layout/>
          <c:overlay val="0"/>
        </c:title>
        <c:numFmt formatCode="General" sourceLinked="1"/>
        <c:majorTickMark val="out"/>
        <c:minorTickMark val="none"/>
        <c:tickLblPos val="nextTo"/>
        <c:txPr>
          <a:bodyPr/>
          <a:lstStyle/>
          <a:p>
            <a:pPr>
              <a:defRPr>
                <a:latin typeface="Arial" pitchFamily="34" charset="0"/>
                <a:cs typeface="Arial" pitchFamily="34" charset="0"/>
              </a:defRPr>
            </a:pPr>
            <a:endParaRPr lang="en-US"/>
          </a:p>
        </c:txPr>
        <c:crossAx val="41085568"/>
        <c:crosses val="autoZero"/>
        <c:crossBetween val="between"/>
      </c:valAx>
    </c:plotArea>
    <c:plotVisOnly val="1"/>
    <c:dispBlanksAs val="gap"/>
    <c:showDLblsOverMax val="0"/>
  </c:chart>
  <c:spPr>
    <a:ln>
      <a:noFill/>
    </a:ln>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CF87EA-25E0-4F04-A0FC-32F88DB1D317}" type="datetimeFigureOut">
              <a:rPr lang="en-US" smtClean="0"/>
              <a:pPr/>
              <a:t>8/21/2012</a:t>
            </a:fld>
            <a:endParaRPr lang="en-US"/>
          </a:p>
        </p:txBody>
      </p:sp>
      <p:sp>
        <p:nvSpPr>
          <p:cNvPr id="4" name="Slide Image Placeholder 3"/>
          <p:cNvSpPr>
            <a:spLocks noGrp="1" noRot="1" noChangeAspect="1"/>
          </p:cNvSpPr>
          <p:nvPr>
            <p:ph type="sldImg" idx="2"/>
          </p:nvPr>
        </p:nvSpPr>
        <p:spPr>
          <a:xfrm>
            <a:off x="2122488" y="685800"/>
            <a:ext cx="26130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F1D9714-27E0-4137-8EA6-8675FE6DE2D3}" type="slidenum">
              <a:rPr lang="en-US" smtClean="0"/>
              <a:pPr/>
              <a:t>‹#›</a:t>
            </a:fld>
            <a:endParaRPr lang="en-US"/>
          </a:p>
        </p:txBody>
      </p:sp>
    </p:spTree>
    <p:extLst>
      <p:ext uri="{BB962C8B-B14F-4D97-AF65-F5344CB8AC3E}">
        <p14:creationId xmlns:p14="http://schemas.microsoft.com/office/powerpoint/2010/main" val="42444667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48640" y="2982599"/>
            <a:ext cx="6217920" cy="2058035"/>
          </a:xfrm>
        </p:spPr>
        <p:txBody>
          <a:bodyPr/>
          <a:lstStyle/>
          <a:p>
            <a:r>
              <a:rPr lang="en-US" smtClean="0"/>
              <a:t>Click to edit Master title style</a:t>
            </a:r>
            <a:endParaRPr lang="en-US"/>
          </a:p>
        </p:txBody>
      </p:sp>
      <p:sp>
        <p:nvSpPr>
          <p:cNvPr id="3" name="Subtitle 2"/>
          <p:cNvSpPr>
            <a:spLocks noGrp="1"/>
          </p:cNvSpPr>
          <p:nvPr>
            <p:ph type="subTitle" idx="1"/>
          </p:nvPr>
        </p:nvSpPr>
        <p:spPr>
          <a:xfrm>
            <a:off x="1097280" y="5440680"/>
            <a:ext cx="5120640" cy="2453640"/>
          </a:xfrm>
        </p:spPr>
        <p:txBody>
          <a:bodyPr/>
          <a:lstStyle>
            <a:lvl1pPr marL="0" indent="0" algn="ctr">
              <a:buNone/>
              <a:defRPr>
                <a:solidFill>
                  <a:schemeClr val="tx1">
                    <a:tint val="75000"/>
                  </a:schemeClr>
                </a:solidFill>
              </a:defRPr>
            </a:lvl1pPr>
            <a:lvl2pPr marL="483306" indent="0" algn="ctr">
              <a:buNone/>
              <a:defRPr>
                <a:solidFill>
                  <a:schemeClr val="tx1">
                    <a:tint val="75000"/>
                  </a:schemeClr>
                </a:solidFill>
              </a:defRPr>
            </a:lvl2pPr>
            <a:lvl3pPr marL="966612" indent="0" algn="ctr">
              <a:buNone/>
              <a:defRPr>
                <a:solidFill>
                  <a:schemeClr val="tx1">
                    <a:tint val="75000"/>
                  </a:schemeClr>
                </a:solidFill>
              </a:defRPr>
            </a:lvl3pPr>
            <a:lvl4pPr marL="1449918" indent="0" algn="ctr">
              <a:buNone/>
              <a:defRPr>
                <a:solidFill>
                  <a:schemeClr val="tx1">
                    <a:tint val="75000"/>
                  </a:schemeClr>
                </a:solidFill>
              </a:defRPr>
            </a:lvl4pPr>
            <a:lvl5pPr marL="1933224" indent="0" algn="ctr">
              <a:buNone/>
              <a:defRPr>
                <a:solidFill>
                  <a:schemeClr val="tx1">
                    <a:tint val="75000"/>
                  </a:schemeClr>
                </a:solidFill>
              </a:defRPr>
            </a:lvl5pPr>
            <a:lvl6pPr marL="2416531" indent="0" algn="ctr">
              <a:buNone/>
              <a:defRPr>
                <a:solidFill>
                  <a:schemeClr val="tx1">
                    <a:tint val="75000"/>
                  </a:schemeClr>
                </a:solidFill>
              </a:defRPr>
            </a:lvl6pPr>
            <a:lvl7pPr marL="2899837" indent="0" algn="ctr">
              <a:buNone/>
              <a:defRPr>
                <a:solidFill>
                  <a:schemeClr val="tx1">
                    <a:tint val="75000"/>
                  </a:schemeClr>
                </a:solidFill>
              </a:defRPr>
            </a:lvl7pPr>
            <a:lvl8pPr marL="3383143" indent="0" algn="ctr">
              <a:buNone/>
              <a:defRPr>
                <a:solidFill>
                  <a:schemeClr val="tx1">
                    <a:tint val="75000"/>
                  </a:schemeClr>
                </a:solidFill>
              </a:defRPr>
            </a:lvl8pPr>
            <a:lvl9pPr marL="3866449"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4E40210-7089-4BE2-B1F2-B4C6FD27EC6E}" type="datetimeFigureOut">
              <a:rPr lang="en-US" smtClean="0"/>
              <a:pPr/>
              <a:t>8/21/2012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81E4B1-357A-419E-BADA-5181E84AB60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E40210-7089-4BE2-B1F2-B4C6FD27EC6E}" type="datetimeFigureOut">
              <a:rPr lang="en-US" smtClean="0"/>
              <a:pPr/>
              <a:t>8/21/2012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81E4B1-357A-419E-BADA-5181E84AB60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303520" y="384497"/>
            <a:ext cx="1645920" cy="819213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65760" y="384497"/>
            <a:ext cx="4815840" cy="819213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E40210-7089-4BE2-B1F2-B4C6FD27EC6E}" type="datetimeFigureOut">
              <a:rPr lang="en-US" smtClean="0"/>
              <a:pPr/>
              <a:t>8/21/2012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81E4B1-357A-419E-BADA-5181E84AB60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E40210-7089-4BE2-B1F2-B4C6FD27EC6E}" type="datetimeFigureOut">
              <a:rPr lang="en-US" smtClean="0"/>
              <a:pPr/>
              <a:t>8/21/2012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81E4B1-357A-419E-BADA-5181E84AB60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77851" y="6169661"/>
            <a:ext cx="6217920" cy="1906905"/>
          </a:xfrm>
        </p:spPr>
        <p:txBody>
          <a:bodyPr anchor="t"/>
          <a:lstStyle>
            <a:lvl1pPr algn="l">
              <a:defRPr sz="4200" b="1" cap="all"/>
            </a:lvl1pPr>
          </a:lstStyle>
          <a:p>
            <a:r>
              <a:rPr lang="en-US" smtClean="0"/>
              <a:t>Click to edit Master title style</a:t>
            </a:r>
            <a:endParaRPr lang="en-US"/>
          </a:p>
        </p:txBody>
      </p:sp>
      <p:sp>
        <p:nvSpPr>
          <p:cNvPr id="3" name="Text Placeholder 2"/>
          <p:cNvSpPr>
            <a:spLocks noGrp="1"/>
          </p:cNvSpPr>
          <p:nvPr>
            <p:ph type="body" idx="1"/>
          </p:nvPr>
        </p:nvSpPr>
        <p:spPr>
          <a:xfrm>
            <a:off x="577851" y="4069401"/>
            <a:ext cx="6217920" cy="2100260"/>
          </a:xfrm>
        </p:spPr>
        <p:txBody>
          <a:bodyPr anchor="b"/>
          <a:lstStyle>
            <a:lvl1pPr marL="0" indent="0">
              <a:buNone/>
              <a:defRPr sz="2100">
                <a:solidFill>
                  <a:schemeClr val="tx1">
                    <a:tint val="75000"/>
                  </a:schemeClr>
                </a:solidFill>
              </a:defRPr>
            </a:lvl1pPr>
            <a:lvl2pPr marL="483306" indent="0">
              <a:buNone/>
              <a:defRPr sz="1900">
                <a:solidFill>
                  <a:schemeClr val="tx1">
                    <a:tint val="75000"/>
                  </a:schemeClr>
                </a:solidFill>
              </a:defRPr>
            </a:lvl2pPr>
            <a:lvl3pPr marL="966612" indent="0">
              <a:buNone/>
              <a:defRPr sz="1700">
                <a:solidFill>
                  <a:schemeClr val="tx1">
                    <a:tint val="75000"/>
                  </a:schemeClr>
                </a:solidFill>
              </a:defRPr>
            </a:lvl3pPr>
            <a:lvl4pPr marL="1449918" indent="0">
              <a:buNone/>
              <a:defRPr sz="1500">
                <a:solidFill>
                  <a:schemeClr val="tx1">
                    <a:tint val="75000"/>
                  </a:schemeClr>
                </a:solidFill>
              </a:defRPr>
            </a:lvl4pPr>
            <a:lvl5pPr marL="1933224" indent="0">
              <a:buNone/>
              <a:defRPr sz="1500">
                <a:solidFill>
                  <a:schemeClr val="tx1">
                    <a:tint val="75000"/>
                  </a:schemeClr>
                </a:solidFill>
              </a:defRPr>
            </a:lvl5pPr>
            <a:lvl6pPr marL="2416531" indent="0">
              <a:buNone/>
              <a:defRPr sz="1500">
                <a:solidFill>
                  <a:schemeClr val="tx1">
                    <a:tint val="75000"/>
                  </a:schemeClr>
                </a:solidFill>
              </a:defRPr>
            </a:lvl6pPr>
            <a:lvl7pPr marL="2899837" indent="0">
              <a:buNone/>
              <a:defRPr sz="1500">
                <a:solidFill>
                  <a:schemeClr val="tx1">
                    <a:tint val="75000"/>
                  </a:schemeClr>
                </a:solidFill>
              </a:defRPr>
            </a:lvl7pPr>
            <a:lvl8pPr marL="3383143" indent="0">
              <a:buNone/>
              <a:defRPr sz="1500">
                <a:solidFill>
                  <a:schemeClr val="tx1">
                    <a:tint val="75000"/>
                  </a:schemeClr>
                </a:solidFill>
              </a:defRPr>
            </a:lvl8pPr>
            <a:lvl9pPr marL="3866449" indent="0">
              <a:buNone/>
              <a:defRPr sz="15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E40210-7089-4BE2-B1F2-B4C6FD27EC6E}" type="datetimeFigureOut">
              <a:rPr lang="en-US" smtClean="0"/>
              <a:pPr/>
              <a:t>8/21/2012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81E4B1-357A-419E-BADA-5181E84AB60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65760" y="2240282"/>
            <a:ext cx="3230880" cy="6336348"/>
          </a:xfrm>
        </p:spPr>
        <p:txBody>
          <a:bodyPr/>
          <a:lstStyle>
            <a:lvl1pPr>
              <a:defRPr sz="3000"/>
            </a:lvl1pPr>
            <a:lvl2pPr>
              <a:defRPr sz="2500"/>
            </a:lvl2pPr>
            <a:lvl3pPr>
              <a:defRPr sz="2100"/>
            </a:lvl3pPr>
            <a:lvl4pPr>
              <a:defRPr sz="1900"/>
            </a:lvl4pPr>
            <a:lvl5pPr>
              <a:defRPr sz="1900"/>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718560" y="2240282"/>
            <a:ext cx="3230880" cy="6336348"/>
          </a:xfrm>
        </p:spPr>
        <p:txBody>
          <a:bodyPr/>
          <a:lstStyle>
            <a:lvl1pPr>
              <a:defRPr sz="3000"/>
            </a:lvl1pPr>
            <a:lvl2pPr>
              <a:defRPr sz="2500"/>
            </a:lvl2pPr>
            <a:lvl3pPr>
              <a:defRPr sz="2100"/>
            </a:lvl3pPr>
            <a:lvl4pPr>
              <a:defRPr sz="1900"/>
            </a:lvl4pPr>
            <a:lvl5pPr>
              <a:defRPr sz="1900"/>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4E40210-7089-4BE2-B1F2-B4C6FD27EC6E}" type="datetimeFigureOut">
              <a:rPr lang="en-US" smtClean="0"/>
              <a:pPr/>
              <a:t>8/21/2012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81E4B1-357A-419E-BADA-5181E84AB60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65761" y="2149158"/>
            <a:ext cx="3232150" cy="895667"/>
          </a:xfrm>
        </p:spPr>
        <p:txBody>
          <a:bodyPr anchor="b"/>
          <a:lstStyle>
            <a:lvl1pPr marL="0" indent="0">
              <a:buNone/>
              <a:defRPr sz="2500" b="1"/>
            </a:lvl1pPr>
            <a:lvl2pPr marL="483306" indent="0">
              <a:buNone/>
              <a:defRPr sz="2100" b="1"/>
            </a:lvl2pPr>
            <a:lvl3pPr marL="966612" indent="0">
              <a:buNone/>
              <a:defRPr sz="1900" b="1"/>
            </a:lvl3pPr>
            <a:lvl4pPr marL="1449918" indent="0">
              <a:buNone/>
              <a:defRPr sz="1700" b="1"/>
            </a:lvl4pPr>
            <a:lvl5pPr marL="1933224" indent="0">
              <a:buNone/>
              <a:defRPr sz="1700" b="1"/>
            </a:lvl5pPr>
            <a:lvl6pPr marL="2416531" indent="0">
              <a:buNone/>
              <a:defRPr sz="1700" b="1"/>
            </a:lvl6pPr>
            <a:lvl7pPr marL="2899837" indent="0">
              <a:buNone/>
              <a:defRPr sz="1700" b="1"/>
            </a:lvl7pPr>
            <a:lvl8pPr marL="3383143" indent="0">
              <a:buNone/>
              <a:defRPr sz="1700" b="1"/>
            </a:lvl8pPr>
            <a:lvl9pPr marL="3866449" indent="0">
              <a:buNone/>
              <a:defRPr sz="1700" b="1"/>
            </a:lvl9pPr>
          </a:lstStyle>
          <a:p>
            <a:pPr lvl="0"/>
            <a:r>
              <a:rPr lang="en-US" smtClean="0"/>
              <a:t>Click to edit Master text styles</a:t>
            </a:r>
          </a:p>
        </p:txBody>
      </p:sp>
      <p:sp>
        <p:nvSpPr>
          <p:cNvPr id="4" name="Content Placeholder 3"/>
          <p:cNvSpPr>
            <a:spLocks noGrp="1"/>
          </p:cNvSpPr>
          <p:nvPr>
            <p:ph sz="half" idx="2"/>
          </p:nvPr>
        </p:nvSpPr>
        <p:spPr>
          <a:xfrm>
            <a:off x="365761" y="3044825"/>
            <a:ext cx="3232150" cy="5531803"/>
          </a:xfrm>
        </p:spPr>
        <p:txBody>
          <a:bodyPr/>
          <a:lstStyle>
            <a:lvl1pPr>
              <a:defRPr sz="2500"/>
            </a:lvl1pPr>
            <a:lvl2pPr>
              <a:defRPr sz="2100"/>
            </a:lvl2pPr>
            <a:lvl3pPr>
              <a:defRPr sz="1900"/>
            </a:lvl3pPr>
            <a:lvl4pPr>
              <a:defRPr sz="1700"/>
            </a:lvl4pPr>
            <a:lvl5pPr>
              <a:defRPr sz="1700"/>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716021" y="2149158"/>
            <a:ext cx="3233420" cy="895667"/>
          </a:xfrm>
        </p:spPr>
        <p:txBody>
          <a:bodyPr anchor="b"/>
          <a:lstStyle>
            <a:lvl1pPr marL="0" indent="0">
              <a:buNone/>
              <a:defRPr sz="2500" b="1"/>
            </a:lvl1pPr>
            <a:lvl2pPr marL="483306" indent="0">
              <a:buNone/>
              <a:defRPr sz="2100" b="1"/>
            </a:lvl2pPr>
            <a:lvl3pPr marL="966612" indent="0">
              <a:buNone/>
              <a:defRPr sz="1900" b="1"/>
            </a:lvl3pPr>
            <a:lvl4pPr marL="1449918" indent="0">
              <a:buNone/>
              <a:defRPr sz="1700" b="1"/>
            </a:lvl4pPr>
            <a:lvl5pPr marL="1933224" indent="0">
              <a:buNone/>
              <a:defRPr sz="1700" b="1"/>
            </a:lvl5pPr>
            <a:lvl6pPr marL="2416531" indent="0">
              <a:buNone/>
              <a:defRPr sz="1700" b="1"/>
            </a:lvl6pPr>
            <a:lvl7pPr marL="2899837" indent="0">
              <a:buNone/>
              <a:defRPr sz="1700" b="1"/>
            </a:lvl7pPr>
            <a:lvl8pPr marL="3383143" indent="0">
              <a:buNone/>
              <a:defRPr sz="1700" b="1"/>
            </a:lvl8pPr>
            <a:lvl9pPr marL="3866449" indent="0">
              <a:buNone/>
              <a:defRPr sz="1700" b="1"/>
            </a:lvl9pPr>
          </a:lstStyle>
          <a:p>
            <a:pPr lvl="0"/>
            <a:r>
              <a:rPr lang="en-US" smtClean="0"/>
              <a:t>Click to edit Master text styles</a:t>
            </a:r>
          </a:p>
        </p:txBody>
      </p:sp>
      <p:sp>
        <p:nvSpPr>
          <p:cNvPr id="6" name="Content Placeholder 5"/>
          <p:cNvSpPr>
            <a:spLocks noGrp="1"/>
          </p:cNvSpPr>
          <p:nvPr>
            <p:ph sz="quarter" idx="4"/>
          </p:nvPr>
        </p:nvSpPr>
        <p:spPr>
          <a:xfrm>
            <a:off x="3716021" y="3044825"/>
            <a:ext cx="3233420" cy="5531803"/>
          </a:xfrm>
        </p:spPr>
        <p:txBody>
          <a:bodyPr/>
          <a:lstStyle>
            <a:lvl1pPr>
              <a:defRPr sz="2500"/>
            </a:lvl1pPr>
            <a:lvl2pPr>
              <a:defRPr sz="2100"/>
            </a:lvl2pPr>
            <a:lvl3pPr>
              <a:defRPr sz="1900"/>
            </a:lvl3pPr>
            <a:lvl4pPr>
              <a:defRPr sz="1700"/>
            </a:lvl4pPr>
            <a:lvl5pPr>
              <a:defRPr sz="1700"/>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4E40210-7089-4BE2-B1F2-B4C6FD27EC6E}" type="datetimeFigureOut">
              <a:rPr lang="en-US" smtClean="0"/>
              <a:pPr/>
              <a:t>8/21/2012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681E4B1-357A-419E-BADA-5181E84AB60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4E40210-7089-4BE2-B1F2-B4C6FD27EC6E}" type="datetimeFigureOut">
              <a:rPr lang="en-US" smtClean="0"/>
              <a:pPr/>
              <a:t>8/21/2012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681E4B1-357A-419E-BADA-5181E84AB60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E40210-7089-4BE2-B1F2-B4C6FD27EC6E}" type="datetimeFigureOut">
              <a:rPr lang="en-US" smtClean="0"/>
              <a:pPr/>
              <a:t>8/21/2012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681E4B1-357A-419E-BADA-5181E84AB60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65761" y="382270"/>
            <a:ext cx="2406651" cy="1626870"/>
          </a:xfrm>
        </p:spPr>
        <p:txBody>
          <a:bodyPr anchor="b"/>
          <a:lstStyle>
            <a:lvl1pPr algn="l">
              <a:defRPr sz="2100" b="1"/>
            </a:lvl1pPr>
          </a:lstStyle>
          <a:p>
            <a:r>
              <a:rPr lang="en-US" smtClean="0"/>
              <a:t>Click to edit Master title style</a:t>
            </a:r>
            <a:endParaRPr lang="en-US"/>
          </a:p>
        </p:txBody>
      </p:sp>
      <p:sp>
        <p:nvSpPr>
          <p:cNvPr id="3" name="Content Placeholder 2"/>
          <p:cNvSpPr>
            <a:spLocks noGrp="1"/>
          </p:cNvSpPr>
          <p:nvPr>
            <p:ph idx="1"/>
          </p:nvPr>
        </p:nvSpPr>
        <p:spPr>
          <a:xfrm>
            <a:off x="2860041" y="382271"/>
            <a:ext cx="4089401" cy="8194360"/>
          </a:xfrm>
        </p:spPr>
        <p:txBody>
          <a:bodyPr/>
          <a:lstStyle>
            <a:lvl1pPr>
              <a:defRPr sz="3400"/>
            </a:lvl1pPr>
            <a:lvl2pPr>
              <a:defRPr sz="3000"/>
            </a:lvl2pPr>
            <a:lvl3pPr>
              <a:defRPr sz="2500"/>
            </a:lvl3pPr>
            <a:lvl4pPr>
              <a:defRPr sz="2100"/>
            </a:lvl4pPr>
            <a:lvl5pPr>
              <a:defRPr sz="2100"/>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65761" y="2009141"/>
            <a:ext cx="2406651" cy="6567490"/>
          </a:xfrm>
        </p:spPr>
        <p:txBody>
          <a:bodyPr/>
          <a:lstStyle>
            <a:lvl1pPr marL="0" indent="0">
              <a:buNone/>
              <a:defRPr sz="1500"/>
            </a:lvl1pPr>
            <a:lvl2pPr marL="483306" indent="0">
              <a:buNone/>
              <a:defRPr sz="1300"/>
            </a:lvl2pPr>
            <a:lvl3pPr marL="966612" indent="0">
              <a:buNone/>
              <a:defRPr sz="1100"/>
            </a:lvl3pPr>
            <a:lvl4pPr marL="1449918" indent="0">
              <a:buNone/>
              <a:defRPr sz="1000"/>
            </a:lvl4pPr>
            <a:lvl5pPr marL="1933224" indent="0">
              <a:buNone/>
              <a:defRPr sz="1000"/>
            </a:lvl5pPr>
            <a:lvl6pPr marL="2416531" indent="0">
              <a:buNone/>
              <a:defRPr sz="1000"/>
            </a:lvl6pPr>
            <a:lvl7pPr marL="2899837" indent="0">
              <a:buNone/>
              <a:defRPr sz="1000"/>
            </a:lvl7pPr>
            <a:lvl8pPr marL="3383143" indent="0">
              <a:buNone/>
              <a:defRPr sz="1000"/>
            </a:lvl8pPr>
            <a:lvl9pPr marL="3866449"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E40210-7089-4BE2-B1F2-B4C6FD27EC6E}" type="datetimeFigureOut">
              <a:rPr lang="en-US" smtClean="0"/>
              <a:pPr/>
              <a:t>8/21/2012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81E4B1-357A-419E-BADA-5181E84AB60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33830" y="6720841"/>
            <a:ext cx="4389120" cy="793435"/>
          </a:xfrm>
        </p:spPr>
        <p:txBody>
          <a:bodyPr anchor="b"/>
          <a:lstStyle>
            <a:lvl1pPr algn="l">
              <a:defRPr sz="2100" b="1"/>
            </a:lvl1pPr>
          </a:lstStyle>
          <a:p>
            <a:r>
              <a:rPr lang="en-US" smtClean="0"/>
              <a:t>Click to edit Master title style</a:t>
            </a:r>
            <a:endParaRPr lang="en-US"/>
          </a:p>
        </p:txBody>
      </p:sp>
      <p:sp>
        <p:nvSpPr>
          <p:cNvPr id="3" name="Picture Placeholder 2"/>
          <p:cNvSpPr>
            <a:spLocks noGrp="1"/>
          </p:cNvSpPr>
          <p:nvPr>
            <p:ph type="pic" idx="1"/>
          </p:nvPr>
        </p:nvSpPr>
        <p:spPr>
          <a:xfrm>
            <a:off x="1433830" y="857885"/>
            <a:ext cx="4389120" cy="5760720"/>
          </a:xfrm>
        </p:spPr>
        <p:txBody>
          <a:bodyPr/>
          <a:lstStyle>
            <a:lvl1pPr marL="0" indent="0">
              <a:buNone/>
              <a:defRPr sz="3400"/>
            </a:lvl1pPr>
            <a:lvl2pPr marL="483306" indent="0">
              <a:buNone/>
              <a:defRPr sz="3000"/>
            </a:lvl2pPr>
            <a:lvl3pPr marL="966612" indent="0">
              <a:buNone/>
              <a:defRPr sz="2500"/>
            </a:lvl3pPr>
            <a:lvl4pPr marL="1449918" indent="0">
              <a:buNone/>
              <a:defRPr sz="2100"/>
            </a:lvl4pPr>
            <a:lvl5pPr marL="1933224" indent="0">
              <a:buNone/>
              <a:defRPr sz="2100"/>
            </a:lvl5pPr>
            <a:lvl6pPr marL="2416531" indent="0">
              <a:buNone/>
              <a:defRPr sz="2100"/>
            </a:lvl6pPr>
            <a:lvl7pPr marL="2899837" indent="0">
              <a:buNone/>
              <a:defRPr sz="2100"/>
            </a:lvl7pPr>
            <a:lvl8pPr marL="3383143" indent="0">
              <a:buNone/>
              <a:defRPr sz="2100"/>
            </a:lvl8pPr>
            <a:lvl9pPr marL="3866449" indent="0">
              <a:buNone/>
              <a:defRPr sz="2100"/>
            </a:lvl9pPr>
          </a:lstStyle>
          <a:p>
            <a:endParaRPr lang="en-US"/>
          </a:p>
        </p:txBody>
      </p:sp>
      <p:sp>
        <p:nvSpPr>
          <p:cNvPr id="4" name="Text Placeholder 3"/>
          <p:cNvSpPr>
            <a:spLocks noGrp="1"/>
          </p:cNvSpPr>
          <p:nvPr>
            <p:ph type="body" sz="half" idx="2"/>
          </p:nvPr>
        </p:nvSpPr>
        <p:spPr>
          <a:xfrm>
            <a:off x="1433830" y="7514276"/>
            <a:ext cx="4389120" cy="1126805"/>
          </a:xfrm>
        </p:spPr>
        <p:txBody>
          <a:bodyPr/>
          <a:lstStyle>
            <a:lvl1pPr marL="0" indent="0">
              <a:buNone/>
              <a:defRPr sz="1500"/>
            </a:lvl1pPr>
            <a:lvl2pPr marL="483306" indent="0">
              <a:buNone/>
              <a:defRPr sz="1300"/>
            </a:lvl2pPr>
            <a:lvl3pPr marL="966612" indent="0">
              <a:buNone/>
              <a:defRPr sz="1100"/>
            </a:lvl3pPr>
            <a:lvl4pPr marL="1449918" indent="0">
              <a:buNone/>
              <a:defRPr sz="1000"/>
            </a:lvl4pPr>
            <a:lvl5pPr marL="1933224" indent="0">
              <a:buNone/>
              <a:defRPr sz="1000"/>
            </a:lvl5pPr>
            <a:lvl6pPr marL="2416531" indent="0">
              <a:buNone/>
              <a:defRPr sz="1000"/>
            </a:lvl6pPr>
            <a:lvl7pPr marL="2899837" indent="0">
              <a:buNone/>
              <a:defRPr sz="1000"/>
            </a:lvl7pPr>
            <a:lvl8pPr marL="3383143" indent="0">
              <a:buNone/>
              <a:defRPr sz="1000"/>
            </a:lvl8pPr>
            <a:lvl9pPr marL="3866449"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E40210-7089-4BE2-B1F2-B4C6FD27EC6E}" type="datetimeFigureOut">
              <a:rPr lang="en-US" smtClean="0"/>
              <a:pPr/>
              <a:t>8/21/2012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81E4B1-357A-419E-BADA-5181E84AB60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65760" y="384493"/>
            <a:ext cx="6583680" cy="1600200"/>
          </a:xfrm>
          <a:prstGeom prst="rect">
            <a:avLst/>
          </a:prstGeom>
        </p:spPr>
        <p:txBody>
          <a:bodyPr vert="horz" lIns="96661" tIns="48331" rIns="96661" bIns="48331"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65760" y="2240282"/>
            <a:ext cx="6583680" cy="6336348"/>
          </a:xfrm>
          <a:prstGeom prst="rect">
            <a:avLst/>
          </a:prstGeom>
        </p:spPr>
        <p:txBody>
          <a:bodyPr vert="horz" lIns="96661" tIns="48331" rIns="96661" bIns="4833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65760" y="8898892"/>
            <a:ext cx="1706880" cy="511175"/>
          </a:xfrm>
          <a:prstGeom prst="rect">
            <a:avLst/>
          </a:prstGeom>
        </p:spPr>
        <p:txBody>
          <a:bodyPr vert="horz" lIns="96661" tIns="48331" rIns="96661" bIns="48331" rtlCol="0" anchor="ctr"/>
          <a:lstStyle>
            <a:lvl1pPr algn="l">
              <a:defRPr sz="1300">
                <a:solidFill>
                  <a:schemeClr val="tx1">
                    <a:tint val="75000"/>
                  </a:schemeClr>
                </a:solidFill>
              </a:defRPr>
            </a:lvl1pPr>
          </a:lstStyle>
          <a:p>
            <a:fld id="{24E40210-7089-4BE2-B1F2-B4C6FD27EC6E}" type="datetimeFigureOut">
              <a:rPr lang="en-US" smtClean="0"/>
              <a:pPr/>
              <a:t>8/21/2012</a:t>
            </a:fld>
            <a:endParaRPr lang="en-US"/>
          </a:p>
        </p:txBody>
      </p:sp>
      <p:sp>
        <p:nvSpPr>
          <p:cNvPr id="5" name="Footer Placeholder 4"/>
          <p:cNvSpPr>
            <a:spLocks noGrp="1"/>
          </p:cNvSpPr>
          <p:nvPr>
            <p:ph type="ftr" sz="quarter" idx="3"/>
          </p:nvPr>
        </p:nvSpPr>
        <p:spPr>
          <a:xfrm>
            <a:off x="2499360" y="8898892"/>
            <a:ext cx="2316480" cy="511175"/>
          </a:xfrm>
          <a:prstGeom prst="rect">
            <a:avLst/>
          </a:prstGeom>
        </p:spPr>
        <p:txBody>
          <a:bodyPr vert="horz" lIns="96661" tIns="48331" rIns="96661" bIns="48331" rtlCol="0" anchor="ctr"/>
          <a:lstStyle>
            <a:lvl1pPr algn="ctr">
              <a:defRPr sz="13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242560" y="8898892"/>
            <a:ext cx="1706880" cy="511175"/>
          </a:xfrm>
          <a:prstGeom prst="rect">
            <a:avLst/>
          </a:prstGeom>
        </p:spPr>
        <p:txBody>
          <a:bodyPr vert="horz" lIns="96661" tIns="48331" rIns="96661" bIns="48331" rtlCol="0" anchor="ctr"/>
          <a:lstStyle>
            <a:lvl1pPr algn="r">
              <a:defRPr sz="1300">
                <a:solidFill>
                  <a:schemeClr val="tx1">
                    <a:tint val="75000"/>
                  </a:schemeClr>
                </a:solidFill>
              </a:defRPr>
            </a:lvl1pPr>
          </a:lstStyle>
          <a:p>
            <a:fld id="{A681E4B1-357A-419E-BADA-5181E84AB60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66612" rtl="0" eaLnBrk="1" latinLnBrk="0" hangingPunct="1">
        <a:spcBef>
          <a:spcPct val="0"/>
        </a:spcBef>
        <a:buNone/>
        <a:defRPr sz="4700" kern="1200">
          <a:solidFill>
            <a:schemeClr val="tx1"/>
          </a:solidFill>
          <a:latin typeface="+mj-lt"/>
          <a:ea typeface="+mj-ea"/>
          <a:cs typeface="+mj-cs"/>
        </a:defRPr>
      </a:lvl1pPr>
    </p:titleStyle>
    <p:bodyStyle>
      <a:lvl1pPr marL="362480" indent="-362480" algn="l" defTabSz="966612" rtl="0" eaLnBrk="1" latinLnBrk="0" hangingPunct="1">
        <a:spcBef>
          <a:spcPct val="20000"/>
        </a:spcBef>
        <a:buFont typeface="Arial" pitchFamily="34" charset="0"/>
        <a:buChar char="•"/>
        <a:defRPr sz="3400" kern="1200">
          <a:solidFill>
            <a:schemeClr val="tx1"/>
          </a:solidFill>
          <a:latin typeface="+mn-lt"/>
          <a:ea typeface="+mn-ea"/>
          <a:cs typeface="+mn-cs"/>
        </a:defRPr>
      </a:lvl1pPr>
      <a:lvl2pPr marL="785372" indent="-302066" algn="l" defTabSz="966612" rtl="0" eaLnBrk="1" latinLnBrk="0" hangingPunct="1">
        <a:spcBef>
          <a:spcPct val="20000"/>
        </a:spcBef>
        <a:buFont typeface="Arial" pitchFamily="34" charset="0"/>
        <a:buChar char="–"/>
        <a:defRPr sz="3000" kern="1200">
          <a:solidFill>
            <a:schemeClr val="tx1"/>
          </a:solidFill>
          <a:latin typeface="+mn-lt"/>
          <a:ea typeface="+mn-ea"/>
          <a:cs typeface="+mn-cs"/>
        </a:defRPr>
      </a:lvl2pPr>
      <a:lvl3pPr marL="1208265" indent="-241653" algn="l" defTabSz="966612"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91571" indent="-241653" algn="l" defTabSz="966612" rtl="0" eaLnBrk="1" latinLnBrk="0" hangingPunct="1">
        <a:spcBef>
          <a:spcPct val="20000"/>
        </a:spcBef>
        <a:buFont typeface="Arial" pitchFamily="34" charset="0"/>
        <a:buChar char="–"/>
        <a:defRPr sz="2100" kern="1200">
          <a:solidFill>
            <a:schemeClr val="tx1"/>
          </a:solidFill>
          <a:latin typeface="+mn-lt"/>
          <a:ea typeface="+mn-ea"/>
          <a:cs typeface="+mn-cs"/>
        </a:defRPr>
      </a:lvl4pPr>
      <a:lvl5pPr marL="2174878" indent="-241653" algn="l" defTabSz="966612" rtl="0" eaLnBrk="1" latinLnBrk="0" hangingPunct="1">
        <a:spcBef>
          <a:spcPct val="20000"/>
        </a:spcBef>
        <a:buFont typeface="Arial" pitchFamily="34" charset="0"/>
        <a:buChar char="»"/>
        <a:defRPr sz="2100" kern="1200">
          <a:solidFill>
            <a:schemeClr val="tx1"/>
          </a:solidFill>
          <a:latin typeface="+mn-lt"/>
          <a:ea typeface="+mn-ea"/>
          <a:cs typeface="+mn-cs"/>
        </a:defRPr>
      </a:lvl5pPr>
      <a:lvl6pPr marL="2658184" indent="-241653" algn="l" defTabSz="966612"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41490" indent="-241653" algn="l" defTabSz="966612"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624796" indent="-241653" algn="l" defTabSz="966612"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108102" indent="-241653" algn="l" defTabSz="966612" rtl="0" eaLnBrk="1" latinLnBrk="0" hangingPunct="1">
        <a:spcBef>
          <a:spcPct val="20000"/>
        </a:spcBef>
        <a:buFont typeface="Arial" pitchFamily="34" charset="0"/>
        <a:buChar char="•"/>
        <a:defRPr sz="2100" kern="1200">
          <a:solidFill>
            <a:schemeClr val="tx1"/>
          </a:solidFill>
          <a:latin typeface="+mn-lt"/>
          <a:ea typeface="+mn-ea"/>
          <a:cs typeface="+mn-cs"/>
        </a:defRPr>
      </a:lvl9pPr>
    </p:bodyStyle>
    <p:otherStyle>
      <a:defPPr>
        <a:defRPr lang="en-US"/>
      </a:defPPr>
      <a:lvl1pPr marL="0" algn="l" defTabSz="966612" rtl="0" eaLnBrk="1" latinLnBrk="0" hangingPunct="1">
        <a:defRPr sz="1900" kern="1200">
          <a:solidFill>
            <a:schemeClr val="tx1"/>
          </a:solidFill>
          <a:latin typeface="+mn-lt"/>
          <a:ea typeface="+mn-ea"/>
          <a:cs typeface="+mn-cs"/>
        </a:defRPr>
      </a:lvl1pPr>
      <a:lvl2pPr marL="483306" algn="l" defTabSz="966612" rtl="0" eaLnBrk="1" latinLnBrk="0" hangingPunct="1">
        <a:defRPr sz="1900" kern="1200">
          <a:solidFill>
            <a:schemeClr val="tx1"/>
          </a:solidFill>
          <a:latin typeface="+mn-lt"/>
          <a:ea typeface="+mn-ea"/>
          <a:cs typeface="+mn-cs"/>
        </a:defRPr>
      </a:lvl2pPr>
      <a:lvl3pPr marL="966612" algn="l" defTabSz="966612" rtl="0" eaLnBrk="1" latinLnBrk="0" hangingPunct="1">
        <a:defRPr sz="1900" kern="1200">
          <a:solidFill>
            <a:schemeClr val="tx1"/>
          </a:solidFill>
          <a:latin typeface="+mn-lt"/>
          <a:ea typeface="+mn-ea"/>
          <a:cs typeface="+mn-cs"/>
        </a:defRPr>
      </a:lvl3pPr>
      <a:lvl4pPr marL="1449918" algn="l" defTabSz="966612" rtl="0" eaLnBrk="1" latinLnBrk="0" hangingPunct="1">
        <a:defRPr sz="1900" kern="1200">
          <a:solidFill>
            <a:schemeClr val="tx1"/>
          </a:solidFill>
          <a:latin typeface="+mn-lt"/>
          <a:ea typeface="+mn-ea"/>
          <a:cs typeface="+mn-cs"/>
        </a:defRPr>
      </a:lvl4pPr>
      <a:lvl5pPr marL="1933224" algn="l" defTabSz="966612" rtl="0" eaLnBrk="1" latinLnBrk="0" hangingPunct="1">
        <a:defRPr sz="1900" kern="1200">
          <a:solidFill>
            <a:schemeClr val="tx1"/>
          </a:solidFill>
          <a:latin typeface="+mn-lt"/>
          <a:ea typeface="+mn-ea"/>
          <a:cs typeface="+mn-cs"/>
        </a:defRPr>
      </a:lvl5pPr>
      <a:lvl6pPr marL="2416531" algn="l" defTabSz="966612" rtl="0" eaLnBrk="1" latinLnBrk="0" hangingPunct="1">
        <a:defRPr sz="1900" kern="1200">
          <a:solidFill>
            <a:schemeClr val="tx1"/>
          </a:solidFill>
          <a:latin typeface="+mn-lt"/>
          <a:ea typeface="+mn-ea"/>
          <a:cs typeface="+mn-cs"/>
        </a:defRPr>
      </a:lvl6pPr>
      <a:lvl7pPr marL="2899837" algn="l" defTabSz="966612" rtl="0" eaLnBrk="1" latinLnBrk="0" hangingPunct="1">
        <a:defRPr sz="1900" kern="1200">
          <a:solidFill>
            <a:schemeClr val="tx1"/>
          </a:solidFill>
          <a:latin typeface="+mn-lt"/>
          <a:ea typeface="+mn-ea"/>
          <a:cs typeface="+mn-cs"/>
        </a:defRPr>
      </a:lvl7pPr>
      <a:lvl8pPr marL="3383143" algn="l" defTabSz="966612" rtl="0" eaLnBrk="1" latinLnBrk="0" hangingPunct="1">
        <a:defRPr sz="1900" kern="1200">
          <a:solidFill>
            <a:schemeClr val="tx1"/>
          </a:solidFill>
          <a:latin typeface="+mn-lt"/>
          <a:ea typeface="+mn-ea"/>
          <a:cs typeface="+mn-cs"/>
        </a:defRPr>
      </a:lvl8pPr>
      <a:lvl9pPr marL="3866449" algn="l" defTabSz="966612"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Chart 20"/>
          <p:cNvGraphicFramePr>
            <a:graphicFrameLocks/>
          </p:cNvGraphicFramePr>
          <p:nvPr>
            <p:extLst>
              <p:ext uri="{D42A27DB-BD31-4B8C-83A1-F6EECF244321}">
                <p14:modId xmlns:p14="http://schemas.microsoft.com/office/powerpoint/2010/main" val="1099018031"/>
              </p:ext>
            </p:extLst>
          </p:nvPr>
        </p:nvGraphicFramePr>
        <p:xfrm>
          <a:off x="3650318" y="2497231"/>
          <a:ext cx="1709730" cy="2137386"/>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22"/>
          <p:cNvSpPr txBox="1">
            <a:spLocks noChangeArrowheads="1"/>
          </p:cNvSpPr>
          <p:nvPr/>
        </p:nvSpPr>
        <p:spPr bwMode="auto">
          <a:xfrm>
            <a:off x="1712959" y="2236098"/>
            <a:ext cx="609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sz="2400">
                <a:solidFill>
                  <a:srgbClr val="000000"/>
                </a:solidFill>
                <a:latin typeface="Arial" charset="0"/>
                <a:ea typeface="ヒラギノ角ゴ ProN W3" pitchFamily="29" charset="-128"/>
                <a:sym typeface="Arial" charset="0"/>
              </a:defRPr>
            </a:lvl1pPr>
            <a:lvl2pPr marL="37931725" indent="-37474525" eaLnBrk="0" hangingPunct="0">
              <a:defRPr sz="2400">
                <a:solidFill>
                  <a:srgbClr val="000000"/>
                </a:solidFill>
                <a:latin typeface="Arial" charset="0"/>
                <a:ea typeface="ヒラギノ角ゴ ProN W3" pitchFamily="29" charset="-128"/>
                <a:sym typeface="Arial" charset="0"/>
              </a:defRPr>
            </a:lvl2pPr>
            <a:lvl3pPr eaLnBrk="0" hangingPunct="0">
              <a:defRPr sz="2400">
                <a:solidFill>
                  <a:srgbClr val="000000"/>
                </a:solidFill>
                <a:latin typeface="Arial" charset="0"/>
                <a:ea typeface="ヒラギノ角ゴ ProN W3" pitchFamily="29" charset="-128"/>
                <a:sym typeface="Arial" charset="0"/>
              </a:defRPr>
            </a:lvl3pPr>
            <a:lvl4pPr eaLnBrk="0" hangingPunct="0">
              <a:defRPr sz="2400">
                <a:solidFill>
                  <a:srgbClr val="000000"/>
                </a:solidFill>
                <a:latin typeface="Arial" charset="0"/>
                <a:ea typeface="ヒラギノ角ゴ ProN W3" pitchFamily="29" charset="-128"/>
                <a:sym typeface="Arial" charset="0"/>
              </a:defRPr>
            </a:lvl4pPr>
            <a:lvl5pPr eaLnBrk="0" hangingPunct="0">
              <a:defRPr sz="2400">
                <a:solidFill>
                  <a:srgbClr val="000000"/>
                </a:solidFill>
                <a:latin typeface="Arial" charset="0"/>
                <a:ea typeface="ヒラギノ角ゴ ProN W3" pitchFamily="29" charset="-128"/>
                <a:sym typeface="Arial" charset="0"/>
              </a:defRPr>
            </a:lvl5pPr>
            <a:lvl6pPr marL="457200" eaLnBrk="0" fontAlgn="base" hangingPunct="0">
              <a:spcBef>
                <a:spcPct val="0"/>
              </a:spcBef>
              <a:spcAft>
                <a:spcPct val="0"/>
              </a:spcAft>
              <a:defRPr sz="2400">
                <a:solidFill>
                  <a:srgbClr val="000000"/>
                </a:solidFill>
                <a:latin typeface="Arial" charset="0"/>
                <a:ea typeface="ヒラギノ角ゴ ProN W3" pitchFamily="29" charset="-128"/>
                <a:sym typeface="Arial" charset="0"/>
              </a:defRPr>
            </a:lvl6pPr>
            <a:lvl7pPr marL="914400" eaLnBrk="0" fontAlgn="base" hangingPunct="0">
              <a:spcBef>
                <a:spcPct val="0"/>
              </a:spcBef>
              <a:spcAft>
                <a:spcPct val="0"/>
              </a:spcAft>
              <a:defRPr sz="2400">
                <a:solidFill>
                  <a:srgbClr val="000000"/>
                </a:solidFill>
                <a:latin typeface="Arial" charset="0"/>
                <a:ea typeface="ヒラギノ角ゴ ProN W3" pitchFamily="29" charset="-128"/>
                <a:sym typeface="Arial" charset="0"/>
              </a:defRPr>
            </a:lvl7pPr>
            <a:lvl8pPr marL="1371600" eaLnBrk="0" fontAlgn="base" hangingPunct="0">
              <a:spcBef>
                <a:spcPct val="0"/>
              </a:spcBef>
              <a:spcAft>
                <a:spcPct val="0"/>
              </a:spcAft>
              <a:defRPr sz="2400">
                <a:solidFill>
                  <a:srgbClr val="000000"/>
                </a:solidFill>
                <a:latin typeface="Arial" charset="0"/>
                <a:ea typeface="ヒラギノ角ゴ ProN W3" pitchFamily="29" charset="-128"/>
                <a:sym typeface="Arial" charset="0"/>
              </a:defRPr>
            </a:lvl8pPr>
            <a:lvl9pPr marL="1828800" eaLnBrk="0" fontAlgn="base" hangingPunct="0">
              <a:spcBef>
                <a:spcPct val="0"/>
              </a:spcBef>
              <a:spcAft>
                <a:spcPct val="0"/>
              </a:spcAft>
              <a:defRPr sz="2400">
                <a:solidFill>
                  <a:srgbClr val="000000"/>
                </a:solidFill>
                <a:latin typeface="Arial" charset="0"/>
                <a:ea typeface="ヒラギノ角ゴ ProN W3" pitchFamily="29" charset="-128"/>
                <a:sym typeface="Arial" charset="0"/>
              </a:defRPr>
            </a:lvl9pPr>
          </a:lstStyle>
          <a:p>
            <a:pPr eaLnBrk="1" hangingPunct="1"/>
            <a:r>
              <a:rPr lang="en-US" dirty="0" smtClean="0">
                <a:solidFill>
                  <a:schemeClr val="tx1"/>
                </a:solidFill>
                <a:latin typeface="Arial" pitchFamily="34" charset="0"/>
                <a:cs typeface="Arial" pitchFamily="34" charset="0"/>
              </a:rPr>
              <a:t>A</a:t>
            </a:r>
            <a:endParaRPr lang="en-US" dirty="0">
              <a:solidFill>
                <a:schemeClr val="tx1"/>
              </a:solidFill>
              <a:latin typeface="Arial" pitchFamily="34" charset="0"/>
              <a:cs typeface="Arial" pitchFamily="34" charset="0"/>
            </a:endParaRPr>
          </a:p>
        </p:txBody>
      </p:sp>
      <p:sp>
        <p:nvSpPr>
          <p:cNvPr id="5" name="TextBox 22"/>
          <p:cNvSpPr txBox="1">
            <a:spLocks noChangeArrowheads="1"/>
          </p:cNvSpPr>
          <p:nvPr/>
        </p:nvSpPr>
        <p:spPr bwMode="auto">
          <a:xfrm>
            <a:off x="3648539" y="2236098"/>
            <a:ext cx="609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sz="2400">
                <a:solidFill>
                  <a:srgbClr val="000000"/>
                </a:solidFill>
                <a:latin typeface="Arial" charset="0"/>
                <a:ea typeface="ヒラギノ角ゴ ProN W3" pitchFamily="29" charset="-128"/>
                <a:sym typeface="Arial" charset="0"/>
              </a:defRPr>
            </a:lvl1pPr>
            <a:lvl2pPr marL="37931725" indent="-37474525" eaLnBrk="0" hangingPunct="0">
              <a:defRPr sz="2400">
                <a:solidFill>
                  <a:srgbClr val="000000"/>
                </a:solidFill>
                <a:latin typeface="Arial" charset="0"/>
                <a:ea typeface="ヒラギノ角ゴ ProN W3" pitchFamily="29" charset="-128"/>
                <a:sym typeface="Arial" charset="0"/>
              </a:defRPr>
            </a:lvl2pPr>
            <a:lvl3pPr eaLnBrk="0" hangingPunct="0">
              <a:defRPr sz="2400">
                <a:solidFill>
                  <a:srgbClr val="000000"/>
                </a:solidFill>
                <a:latin typeface="Arial" charset="0"/>
                <a:ea typeface="ヒラギノ角ゴ ProN W3" pitchFamily="29" charset="-128"/>
                <a:sym typeface="Arial" charset="0"/>
              </a:defRPr>
            </a:lvl3pPr>
            <a:lvl4pPr eaLnBrk="0" hangingPunct="0">
              <a:defRPr sz="2400">
                <a:solidFill>
                  <a:srgbClr val="000000"/>
                </a:solidFill>
                <a:latin typeface="Arial" charset="0"/>
                <a:ea typeface="ヒラギノ角ゴ ProN W3" pitchFamily="29" charset="-128"/>
                <a:sym typeface="Arial" charset="0"/>
              </a:defRPr>
            </a:lvl4pPr>
            <a:lvl5pPr eaLnBrk="0" hangingPunct="0">
              <a:defRPr sz="2400">
                <a:solidFill>
                  <a:srgbClr val="000000"/>
                </a:solidFill>
                <a:latin typeface="Arial" charset="0"/>
                <a:ea typeface="ヒラギノ角ゴ ProN W3" pitchFamily="29" charset="-128"/>
                <a:sym typeface="Arial" charset="0"/>
              </a:defRPr>
            </a:lvl5pPr>
            <a:lvl6pPr marL="457200" eaLnBrk="0" fontAlgn="base" hangingPunct="0">
              <a:spcBef>
                <a:spcPct val="0"/>
              </a:spcBef>
              <a:spcAft>
                <a:spcPct val="0"/>
              </a:spcAft>
              <a:defRPr sz="2400">
                <a:solidFill>
                  <a:srgbClr val="000000"/>
                </a:solidFill>
                <a:latin typeface="Arial" charset="0"/>
                <a:ea typeface="ヒラギノ角ゴ ProN W3" pitchFamily="29" charset="-128"/>
                <a:sym typeface="Arial" charset="0"/>
              </a:defRPr>
            </a:lvl6pPr>
            <a:lvl7pPr marL="914400" eaLnBrk="0" fontAlgn="base" hangingPunct="0">
              <a:spcBef>
                <a:spcPct val="0"/>
              </a:spcBef>
              <a:spcAft>
                <a:spcPct val="0"/>
              </a:spcAft>
              <a:defRPr sz="2400">
                <a:solidFill>
                  <a:srgbClr val="000000"/>
                </a:solidFill>
                <a:latin typeface="Arial" charset="0"/>
                <a:ea typeface="ヒラギノ角ゴ ProN W3" pitchFamily="29" charset="-128"/>
                <a:sym typeface="Arial" charset="0"/>
              </a:defRPr>
            </a:lvl7pPr>
            <a:lvl8pPr marL="1371600" eaLnBrk="0" fontAlgn="base" hangingPunct="0">
              <a:spcBef>
                <a:spcPct val="0"/>
              </a:spcBef>
              <a:spcAft>
                <a:spcPct val="0"/>
              </a:spcAft>
              <a:defRPr sz="2400">
                <a:solidFill>
                  <a:srgbClr val="000000"/>
                </a:solidFill>
                <a:latin typeface="Arial" charset="0"/>
                <a:ea typeface="ヒラギノ角ゴ ProN W3" pitchFamily="29" charset="-128"/>
                <a:sym typeface="Arial" charset="0"/>
              </a:defRPr>
            </a:lvl8pPr>
            <a:lvl9pPr marL="1828800" eaLnBrk="0" fontAlgn="base" hangingPunct="0">
              <a:spcBef>
                <a:spcPct val="0"/>
              </a:spcBef>
              <a:spcAft>
                <a:spcPct val="0"/>
              </a:spcAft>
              <a:defRPr sz="2400">
                <a:solidFill>
                  <a:srgbClr val="000000"/>
                </a:solidFill>
                <a:latin typeface="Arial" charset="0"/>
                <a:ea typeface="ヒラギノ角ゴ ProN W3" pitchFamily="29" charset="-128"/>
                <a:sym typeface="Arial" charset="0"/>
              </a:defRPr>
            </a:lvl9pPr>
          </a:lstStyle>
          <a:p>
            <a:pPr eaLnBrk="1" hangingPunct="1"/>
            <a:r>
              <a:rPr lang="en-US" dirty="0" smtClean="0">
                <a:solidFill>
                  <a:schemeClr val="tx1"/>
                </a:solidFill>
                <a:latin typeface="Arial" pitchFamily="34" charset="0"/>
                <a:cs typeface="Arial" pitchFamily="34" charset="0"/>
              </a:rPr>
              <a:t>B</a:t>
            </a:r>
            <a:endParaRPr lang="en-US" dirty="0">
              <a:solidFill>
                <a:schemeClr val="tx1"/>
              </a:solidFill>
              <a:latin typeface="Arial" pitchFamily="34" charset="0"/>
              <a:cs typeface="Arial" pitchFamily="34" charset="0"/>
            </a:endParaRPr>
          </a:p>
        </p:txBody>
      </p:sp>
      <p:sp>
        <p:nvSpPr>
          <p:cNvPr id="7" name="TextBox 6"/>
          <p:cNvSpPr txBox="1"/>
          <p:nvPr/>
        </p:nvSpPr>
        <p:spPr>
          <a:xfrm>
            <a:off x="4838982" y="2463057"/>
            <a:ext cx="70819" cy="246221"/>
          </a:xfrm>
          <a:prstGeom prst="rect">
            <a:avLst/>
          </a:prstGeom>
          <a:noFill/>
        </p:spPr>
        <p:txBody>
          <a:bodyPr wrap="square" lIns="0" tIns="0" rIns="0" bIns="0" rtlCol="0">
            <a:spAutoFit/>
          </a:bodyPr>
          <a:lstStyle/>
          <a:p>
            <a:r>
              <a:rPr lang="en-US" sz="1600" dirty="0" smtClean="0">
                <a:latin typeface="Arial" pitchFamily="34" charset="0"/>
                <a:cs typeface="Arial" pitchFamily="34" charset="0"/>
              </a:rPr>
              <a:t>*</a:t>
            </a:r>
            <a:endParaRPr lang="en-US" sz="1600" dirty="0">
              <a:latin typeface="Arial" pitchFamily="34" charset="0"/>
              <a:cs typeface="Arial" pitchFamily="34" charset="0"/>
            </a:endParaRPr>
          </a:p>
        </p:txBody>
      </p:sp>
      <p:grpSp>
        <p:nvGrpSpPr>
          <p:cNvPr id="8" name="Group 7"/>
          <p:cNvGrpSpPr/>
          <p:nvPr/>
        </p:nvGrpSpPr>
        <p:grpSpPr>
          <a:xfrm>
            <a:off x="4548186" y="2613030"/>
            <a:ext cx="652464" cy="1501770"/>
            <a:chOff x="764266" y="9105900"/>
            <a:chExt cx="652464" cy="1501770"/>
          </a:xfrm>
        </p:grpSpPr>
        <p:cxnSp>
          <p:nvCxnSpPr>
            <p:cNvPr id="9" name="Straight Connector 8"/>
            <p:cNvCxnSpPr/>
            <p:nvPr/>
          </p:nvCxnSpPr>
          <p:spPr>
            <a:xfrm>
              <a:off x="1096753" y="9105900"/>
              <a:ext cx="0" cy="78263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768017" y="9144001"/>
              <a:ext cx="0" cy="6159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764266" y="9146856"/>
              <a:ext cx="65246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1415206" y="9144000"/>
              <a:ext cx="0" cy="146367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3" name="Group 22"/>
          <p:cNvGrpSpPr/>
          <p:nvPr/>
        </p:nvGrpSpPr>
        <p:grpSpPr>
          <a:xfrm>
            <a:off x="2519363" y="2584455"/>
            <a:ext cx="666750" cy="1096957"/>
            <a:chOff x="764269" y="9105900"/>
            <a:chExt cx="666750" cy="1096957"/>
          </a:xfrm>
        </p:grpSpPr>
        <p:cxnSp>
          <p:nvCxnSpPr>
            <p:cNvPr id="24" name="Straight Connector 23"/>
            <p:cNvCxnSpPr/>
            <p:nvPr/>
          </p:nvCxnSpPr>
          <p:spPr>
            <a:xfrm>
              <a:off x="1096753" y="9105900"/>
              <a:ext cx="0" cy="60165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765635" y="9144001"/>
              <a:ext cx="0" cy="6159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764269" y="9146856"/>
              <a:ext cx="6667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429495" y="9144000"/>
              <a:ext cx="0" cy="105885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8" name="TextBox 27"/>
          <p:cNvSpPr txBox="1"/>
          <p:nvPr/>
        </p:nvSpPr>
        <p:spPr>
          <a:xfrm>
            <a:off x="2819682" y="2439241"/>
            <a:ext cx="70819" cy="246221"/>
          </a:xfrm>
          <a:prstGeom prst="rect">
            <a:avLst/>
          </a:prstGeom>
          <a:noFill/>
        </p:spPr>
        <p:txBody>
          <a:bodyPr wrap="square" lIns="0" tIns="0" rIns="0" bIns="0" rtlCol="0">
            <a:spAutoFit/>
          </a:bodyPr>
          <a:lstStyle/>
          <a:p>
            <a:r>
              <a:rPr lang="en-US" sz="1600" dirty="0" smtClean="0">
                <a:latin typeface="Arial" pitchFamily="34" charset="0"/>
                <a:cs typeface="Arial" pitchFamily="34" charset="0"/>
              </a:rPr>
              <a:t>*</a:t>
            </a:r>
            <a:endParaRPr lang="en-US" sz="1600" dirty="0">
              <a:latin typeface="Arial" pitchFamily="34" charset="0"/>
              <a:cs typeface="Arial" pitchFamily="34" charset="0"/>
            </a:endParaRPr>
          </a:p>
        </p:txBody>
      </p:sp>
      <p:sp>
        <p:nvSpPr>
          <p:cNvPr id="33" name="TextBox 32"/>
          <p:cNvSpPr txBox="1"/>
          <p:nvPr/>
        </p:nvSpPr>
        <p:spPr>
          <a:xfrm>
            <a:off x="1009650" y="4914900"/>
            <a:ext cx="5457825" cy="3108543"/>
          </a:xfrm>
          <a:prstGeom prst="rect">
            <a:avLst/>
          </a:prstGeom>
          <a:noFill/>
        </p:spPr>
        <p:txBody>
          <a:bodyPr wrap="square" rtlCol="0">
            <a:spAutoFit/>
          </a:bodyPr>
          <a:lstStyle/>
          <a:p>
            <a:r>
              <a:rPr lang="en-US" sz="1400" dirty="0" smtClean="0">
                <a:latin typeface="Arial" pitchFamily="34" charset="0"/>
                <a:cs typeface="Arial" pitchFamily="34" charset="0"/>
              </a:rPr>
              <a:t>Figure S1.  Imaging and analysis depth does not confound effects of hydrogel mechanical properties on neurite outgrowth. After collecting live/dead images of day 3 samples, maximum projection images were created from confocal z-slices located 50-100 µm from the bottom of the hydrogel and analyzed using the in-house algorithm as before. This 50-µm thick section of the </a:t>
            </a:r>
            <a:r>
              <a:rPr lang="en-US" sz="1400" dirty="0" err="1" smtClean="0">
                <a:latin typeface="Arial" pitchFamily="34" charset="0"/>
                <a:cs typeface="Arial" pitchFamily="34" charset="0"/>
              </a:rPr>
              <a:t>hydrogel</a:t>
            </a:r>
            <a:r>
              <a:rPr lang="en-US" sz="1400" dirty="0" smtClean="0">
                <a:latin typeface="Arial" pitchFamily="34" charset="0"/>
                <a:cs typeface="Arial" pitchFamily="34" charset="0"/>
              </a:rPr>
              <a:t> contains neurites far removed from the underlying coverslip. In these sections, both the longest neurite outgrowth (A) and total outgrowth (B) retain statistically significant differences between the 0.5, 1.5, and 2.1 </a:t>
            </a:r>
            <a:r>
              <a:rPr lang="en-US" sz="1400" dirty="0" err="1" smtClean="0">
                <a:latin typeface="Arial" pitchFamily="34" charset="0"/>
                <a:cs typeface="Arial" pitchFamily="34" charset="0"/>
              </a:rPr>
              <a:t>kPa</a:t>
            </a:r>
            <a:r>
              <a:rPr lang="en-US" sz="1400" dirty="0" smtClean="0">
                <a:latin typeface="Arial" pitchFamily="34" charset="0"/>
                <a:cs typeface="Arial" pitchFamily="34" charset="0"/>
              </a:rPr>
              <a:t> hydrogels. Longest outgrowth measurements are comparable with those for full thickness (0-100 µ</a:t>
            </a:r>
            <a:r>
              <a:rPr lang="en-US" sz="1400" dirty="0" err="1" smtClean="0">
                <a:latin typeface="Arial" pitchFamily="34" charset="0"/>
                <a:cs typeface="Arial" pitchFamily="34" charset="0"/>
              </a:rPr>
              <a:t>m</a:t>
            </a:r>
            <a:r>
              <a:rPr lang="en-US" sz="1400" dirty="0" smtClean="0">
                <a:latin typeface="Arial" pitchFamily="34" charset="0"/>
                <a:cs typeface="Arial" pitchFamily="34" charset="0"/>
              </a:rPr>
              <a:t>) analyses shown in Figure 5. As expected, total outgrowth measurements are about half of that for the full thickness analyses, since </a:t>
            </a:r>
            <a:r>
              <a:rPr lang="en-US" sz="1400" dirty="0" err="1" smtClean="0">
                <a:latin typeface="Arial" pitchFamily="34" charset="0"/>
                <a:cs typeface="Arial" pitchFamily="34" charset="0"/>
              </a:rPr>
              <a:t>neurites</a:t>
            </a:r>
            <a:r>
              <a:rPr lang="en-US" sz="1400" dirty="0" smtClean="0">
                <a:latin typeface="Arial" pitchFamily="34" charset="0"/>
                <a:cs typeface="Arial" pitchFamily="34" charset="0"/>
              </a:rPr>
              <a:t> are quantified in only half of the full observation volume.</a:t>
            </a:r>
            <a:endParaRPr lang="en-US" sz="1400" dirty="0">
              <a:latin typeface="Arial" pitchFamily="34" charset="0"/>
              <a:cs typeface="Arial" pitchFamily="34" charset="0"/>
            </a:endParaRPr>
          </a:p>
        </p:txBody>
      </p:sp>
      <p:graphicFrame>
        <p:nvGraphicFramePr>
          <p:cNvPr id="20" name="Chart 19"/>
          <p:cNvGraphicFramePr>
            <a:graphicFrameLocks/>
          </p:cNvGraphicFramePr>
          <p:nvPr/>
        </p:nvGraphicFramePr>
        <p:xfrm>
          <a:off x="1780566" y="2497231"/>
          <a:ext cx="1572234" cy="2122394"/>
        </p:xfrm>
        <a:graphic>
          <a:graphicData uri="http://schemas.openxmlformats.org/drawingml/2006/chart">
            <c:chart xmlns:c="http://schemas.openxmlformats.org/drawingml/2006/chart" xmlns:r="http://schemas.openxmlformats.org/officeDocument/2006/relationships" r:id="rId3"/>
          </a:graphicData>
        </a:graphic>
      </p:graphicFrame>
      <p:sp>
        <p:nvSpPr>
          <p:cNvPr id="30" name="TextBox 29"/>
          <p:cNvSpPr txBox="1"/>
          <p:nvPr/>
        </p:nvSpPr>
        <p:spPr>
          <a:xfrm>
            <a:off x="2085974" y="4552950"/>
            <a:ext cx="1638301" cy="246221"/>
          </a:xfrm>
          <a:prstGeom prst="rect">
            <a:avLst/>
          </a:prstGeom>
          <a:noFill/>
        </p:spPr>
        <p:txBody>
          <a:bodyPr wrap="square" rtlCol="0">
            <a:spAutoFit/>
          </a:bodyPr>
          <a:lstStyle/>
          <a:p>
            <a:r>
              <a:rPr lang="en-US" sz="1000" b="1" dirty="0" smtClean="0">
                <a:latin typeface="Arial" pitchFamily="34" charset="0"/>
                <a:cs typeface="Arial" pitchFamily="34" charset="0"/>
              </a:rPr>
              <a:t>Elastic modulus (</a:t>
            </a:r>
            <a:r>
              <a:rPr lang="en-US" sz="1000" b="1" dirty="0" err="1" smtClean="0">
                <a:latin typeface="Arial" pitchFamily="34" charset="0"/>
                <a:cs typeface="Arial" pitchFamily="34" charset="0"/>
              </a:rPr>
              <a:t>kPa</a:t>
            </a:r>
            <a:r>
              <a:rPr lang="en-US" sz="1000" b="1" dirty="0" smtClean="0">
                <a:latin typeface="Arial" pitchFamily="34" charset="0"/>
                <a:cs typeface="Arial" pitchFamily="34" charset="0"/>
              </a:rPr>
              <a:t>)</a:t>
            </a:r>
            <a:endParaRPr lang="en-US" sz="1000" b="1" dirty="0">
              <a:latin typeface="Arial" pitchFamily="34" charset="0"/>
              <a:cs typeface="Arial" pitchFamily="34" charset="0"/>
            </a:endParaRPr>
          </a:p>
        </p:txBody>
      </p:sp>
      <p:sp>
        <p:nvSpPr>
          <p:cNvPr id="31" name="TextBox 30"/>
          <p:cNvSpPr txBox="1"/>
          <p:nvPr/>
        </p:nvSpPr>
        <p:spPr>
          <a:xfrm>
            <a:off x="4095749" y="4552950"/>
            <a:ext cx="1638301" cy="246221"/>
          </a:xfrm>
          <a:prstGeom prst="rect">
            <a:avLst/>
          </a:prstGeom>
          <a:noFill/>
        </p:spPr>
        <p:txBody>
          <a:bodyPr wrap="square" rtlCol="0">
            <a:spAutoFit/>
          </a:bodyPr>
          <a:lstStyle/>
          <a:p>
            <a:r>
              <a:rPr lang="en-US" sz="1000" b="1" dirty="0" smtClean="0">
                <a:latin typeface="Arial" pitchFamily="34" charset="0"/>
                <a:cs typeface="Arial" pitchFamily="34" charset="0"/>
              </a:rPr>
              <a:t>Elastic modulus (</a:t>
            </a:r>
            <a:r>
              <a:rPr lang="en-US" sz="1000" b="1" dirty="0" err="1" smtClean="0">
                <a:latin typeface="Arial" pitchFamily="34" charset="0"/>
                <a:cs typeface="Arial" pitchFamily="34" charset="0"/>
              </a:rPr>
              <a:t>kPa</a:t>
            </a:r>
            <a:r>
              <a:rPr lang="en-US" sz="1000" b="1" dirty="0" smtClean="0">
                <a:latin typeface="Arial" pitchFamily="34" charset="0"/>
                <a:cs typeface="Arial" pitchFamily="34" charset="0"/>
              </a:rPr>
              <a:t>)</a:t>
            </a:r>
            <a:endParaRPr lang="en-US" sz="1000" b="1" dirty="0">
              <a:latin typeface="Arial" pitchFamily="34" charset="0"/>
              <a:cs typeface="Arial" pitchFamily="34" charset="0"/>
            </a:endParaRPr>
          </a:p>
        </p:txBody>
      </p:sp>
    </p:spTree>
    <p:extLst>
      <p:ext uri="{BB962C8B-B14F-4D97-AF65-F5344CB8AC3E}">
        <p14:creationId xmlns:p14="http://schemas.microsoft.com/office/powerpoint/2010/main" val="246336062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7392</TotalTime>
  <Words>177</Words>
  <Application>Microsoft Office PowerPoint</Application>
  <PresentationFormat>Custom</PresentationFormat>
  <Paragraphs>9</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Stanford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Kyle</dc:creator>
  <cp:lastModifiedBy>lampe</cp:lastModifiedBy>
  <cp:revision>164</cp:revision>
  <dcterms:created xsi:type="dcterms:W3CDTF">2012-08-18T02:20:48Z</dcterms:created>
  <dcterms:modified xsi:type="dcterms:W3CDTF">2012-08-21T14:07:39Z</dcterms:modified>
</cp:coreProperties>
</file>