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FC4692-0749-4FDB-A52A-26FF03DFD101}" type="datetimeFigureOut">
              <a:rPr kumimoji="1" lang="ja-JP" altLang="en-US" smtClean="0"/>
              <a:t>2013/10/16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853E6-0182-4492-8CE7-1750E3BA0952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922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AA30693-8E1F-47CC-B9D4-430C5C36C902}" type="slidenum">
              <a:rPr lang="ja-JP" altLang="en-US" smtClean="0"/>
              <a:pPr/>
              <a:t>1</a:t>
            </a:fld>
            <a:endParaRPr lang="ja-JP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865F-95C4-4EB2-A545-62BCEE3C88B7}" type="datetimeFigureOut">
              <a:rPr kumimoji="1" lang="ja-JP" altLang="en-US" smtClean="0"/>
              <a:t>2013/10/16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69BCB-8DD1-4493-9900-3767D1638BB2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865F-95C4-4EB2-A545-62BCEE3C88B7}" type="datetimeFigureOut">
              <a:rPr kumimoji="1" lang="ja-JP" altLang="en-US" smtClean="0"/>
              <a:t>2013/10/16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69BCB-8DD1-4493-9900-3767D1638BB2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865F-95C4-4EB2-A545-62BCEE3C88B7}" type="datetimeFigureOut">
              <a:rPr kumimoji="1" lang="ja-JP" altLang="en-US" smtClean="0"/>
              <a:t>2013/10/16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69BCB-8DD1-4493-9900-3767D1638BB2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865F-95C4-4EB2-A545-62BCEE3C88B7}" type="datetimeFigureOut">
              <a:rPr kumimoji="1" lang="ja-JP" altLang="en-US" smtClean="0"/>
              <a:t>2013/10/16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69BCB-8DD1-4493-9900-3767D1638BB2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865F-95C4-4EB2-A545-62BCEE3C88B7}" type="datetimeFigureOut">
              <a:rPr kumimoji="1" lang="ja-JP" altLang="en-US" smtClean="0"/>
              <a:t>2013/10/16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69BCB-8DD1-4493-9900-3767D1638BB2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865F-95C4-4EB2-A545-62BCEE3C88B7}" type="datetimeFigureOut">
              <a:rPr kumimoji="1" lang="ja-JP" altLang="en-US" smtClean="0"/>
              <a:t>2013/10/16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69BCB-8DD1-4493-9900-3767D1638BB2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865F-95C4-4EB2-A545-62BCEE3C88B7}" type="datetimeFigureOut">
              <a:rPr kumimoji="1" lang="ja-JP" altLang="en-US" smtClean="0"/>
              <a:t>2013/10/16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69BCB-8DD1-4493-9900-3767D1638BB2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865F-95C4-4EB2-A545-62BCEE3C88B7}" type="datetimeFigureOut">
              <a:rPr kumimoji="1" lang="ja-JP" altLang="en-US" smtClean="0"/>
              <a:t>2013/10/16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69BCB-8DD1-4493-9900-3767D1638BB2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865F-95C4-4EB2-A545-62BCEE3C88B7}" type="datetimeFigureOut">
              <a:rPr kumimoji="1" lang="ja-JP" altLang="en-US" smtClean="0"/>
              <a:t>2013/10/16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69BCB-8DD1-4493-9900-3767D1638BB2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865F-95C4-4EB2-A545-62BCEE3C88B7}" type="datetimeFigureOut">
              <a:rPr kumimoji="1" lang="ja-JP" altLang="en-US" smtClean="0"/>
              <a:t>2013/10/16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69BCB-8DD1-4493-9900-3767D1638BB2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865F-95C4-4EB2-A545-62BCEE3C88B7}" type="datetimeFigureOut">
              <a:rPr kumimoji="1" lang="ja-JP" altLang="en-US" smtClean="0"/>
              <a:t>2013/10/16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69BCB-8DD1-4493-9900-3767D1638BB2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5E865F-95C4-4EB2-A545-62BCEE3C88B7}" type="datetimeFigureOut">
              <a:rPr kumimoji="1" lang="ja-JP" altLang="en-US" smtClean="0"/>
              <a:t>2013/10/16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69BCB-8DD1-4493-9900-3767D1638BB2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X:\SPORE biopsy from local disc\15430-64\images showing difference btw d-theta&amp;mBAF in chr2\difference btw d-theta and mBAF in chr2 (70-85Mbp) black&amp;white_no label.jpe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b="59016"/>
          <a:stretch>
            <a:fillRect/>
          </a:stretch>
        </p:blipFill>
        <p:spPr>
          <a:xfrm>
            <a:off x="1676400" y="2987675"/>
            <a:ext cx="7467600" cy="2133600"/>
          </a:xfrm>
          <a:noFill/>
        </p:spPr>
      </p:pic>
      <p:cxnSp>
        <p:nvCxnSpPr>
          <p:cNvPr id="6" name="Straight Connector 5"/>
          <p:cNvCxnSpPr/>
          <p:nvPr/>
        </p:nvCxnSpPr>
        <p:spPr>
          <a:xfrm>
            <a:off x="1981200" y="6324600"/>
            <a:ext cx="6934200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6" name="TextBox 6"/>
          <p:cNvSpPr txBox="1">
            <a:spLocks noChangeArrowheads="1"/>
          </p:cNvSpPr>
          <p:nvPr/>
        </p:nvSpPr>
        <p:spPr bwMode="auto">
          <a:xfrm>
            <a:off x="3962400" y="6324600"/>
            <a:ext cx="2895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latin typeface="Calibri" pitchFamily="34" charset="0"/>
              </a:rPr>
              <a:t>Chromosome 2 (70-85Mbp)</a:t>
            </a:r>
          </a:p>
        </p:txBody>
      </p:sp>
      <p:sp>
        <p:nvSpPr>
          <p:cNvPr id="3077" name="TextBox 8"/>
          <p:cNvSpPr txBox="1">
            <a:spLocks noChangeArrowheads="1"/>
          </p:cNvSpPr>
          <p:nvPr/>
        </p:nvSpPr>
        <p:spPr bwMode="auto">
          <a:xfrm>
            <a:off x="4953000" y="609600"/>
            <a:ext cx="138271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b="1">
                <a:latin typeface="Calibri" pitchFamily="34" charset="0"/>
              </a:rPr>
              <a:t>77.3-78.2Mbp</a:t>
            </a:r>
          </a:p>
        </p:txBody>
      </p:sp>
      <p:cxnSp>
        <p:nvCxnSpPr>
          <p:cNvPr id="29" name="直線コネクタ 28"/>
          <p:cNvCxnSpPr/>
          <p:nvPr/>
        </p:nvCxnSpPr>
        <p:spPr>
          <a:xfrm flipV="1">
            <a:off x="0" y="3060700"/>
            <a:ext cx="9144000" cy="269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/>
          <p:cNvCxnSpPr/>
          <p:nvPr/>
        </p:nvCxnSpPr>
        <p:spPr>
          <a:xfrm>
            <a:off x="0" y="5184775"/>
            <a:ext cx="9144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グループ化 38"/>
          <p:cNvGrpSpPr>
            <a:grpSpLocks/>
          </p:cNvGrpSpPr>
          <p:nvPr/>
        </p:nvGrpSpPr>
        <p:grpSpPr bwMode="auto">
          <a:xfrm>
            <a:off x="0" y="3124200"/>
            <a:ext cx="1838325" cy="1941513"/>
            <a:chOff x="0" y="1066800"/>
            <a:chExt cx="1839100" cy="1941731"/>
          </a:xfrm>
        </p:grpSpPr>
        <p:cxnSp>
          <p:nvCxnSpPr>
            <p:cNvPr id="11" name="Straight Connector 10"/>
            <p:cNvCxnSpPr/>
            <p:nvPr/>
          </p:nvCxnSpPr>
          <p:spPr bwMode="auto">
            <a:xfrm rot="5400000">
              <a:off x="1448528" y="1524051"/>
              <a:ext cx="76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96" name="TextBox 11"/>
            <p:cNvSpPr txBox="1">
              <a:spLocks noChangeArrowheads="1"/>
            </p:cNvSpPr>
            <p:nvPr/>
          </p:nvSpPr>
          <p:spPr bwMode="auto">
            <a:xfrm>
              <a:off x="685800" y="1371600"/>
              <a:ext cx="114294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>
                  <a:latin typeface="Calibri" pitchFamily="34" charset="0"/>
                </a:rPr>
                <a:t>BAF</a:t>
              </a:r>
              <a:r>
                <a:rPr lang="en-US" altLang="ja-JP" baseline="-25000">
                  <a:latin typeface="Calibri" pitchFamily="34" charset="0"/>
                </a:rPr>
                <a:t>reference</a:t>
              </a:r>
            </a:p>
          </p:txBody>
        </p:sp>
        <p:cxnSp>
          <p:nvCxnSpPr>
            <p:cNvPr id="13" name="Straight Connector 12"/>
            <p:cNvCxnSpPr/>
            <p:nvPr/>
          </p:nvCxnSpPr>
          <p:spPr bwMode="auto">
            <a:xfrm rot="5400000">
              <a:off x="1448528" y="2590971"/>
              <a:ext cx="76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98" name="TextBox 13"/>
            <p:cNvSpPr txBox="1">
              <a:spLocks noChangeArrowheads="1"/>
            </p:cNvSpPr>
            <p:nvPr/>
          </p:nvSpPr>
          <p:spPr bwMode="auto">
            <a:xfrm>
              <a:off x="381028" y="2362200"/>
              <a:ext cx="1440885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>
                  <a:latin typeface="Calibri" pitchFamily="34" charset="0"/>
                </a:rPr>
                <a:t>modified BAF</a:t>
              </a:r>
            </a:p>
            <a:p>
              <a:pPr algn="ctr"/>
              <a:r>
                <a:rPr lang="en-US" altLang="ja-JP">
                  <a:latin typeface="Calibri" pitchFamily="34" charset="0"/>
                </a:rPr>
                <a:t>(reference)</a:t>
              </a:r>
            </a:p>
          </p:txBody>
        </p:sp>
        <p:sp>
          <p:nvSpPr>
            <p:cNvPr id="3099" name="テキスト ボックス 31"/>
            <p:cNvSpPr txBox="1">
              <a:spLocks noChangeArrowheads="1"/>
            </p:cNvSpPr>
            <p:nvPr/>
          </p:nvSpPr>
          <p:spPr bwMode="auto">
            <a:xfrm>
              <a:off x="0" y="1066800"/>
              <a:ext cx="18391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1" lang="en-US" altLang="ja-JP" b="1"/>
                <a:t>reference plots</a:t>
              </a:r>
              <a:endParaRPr kumimoji="1" lang="ja-JP" altLang="en-US" b="1"/>
            </a:p>
          </p:txBody>
        </p:sp>
      </p:grpSp>
      <p:pic>
        <p:nvPicPr>
          <p:cNvPr id="3081" name="Picture 2" descr="X:\SPORE biopsy from local disc\15430-64\images showing difference btw d-theta&amp;mBAF in chr2\difference btw d-theta and mBAF in chr2 (70-85Mbp) black&amp;white_no label.jpeg"/>
          <p:cNvPicPr>
            <a:picLocks noChangeAspect="1" noChangeArrowheads="1"/>
          </p:cNvPicPr>
          <p:nvPr/>
        </p:nvPicPr>
        <p:blipFill>
          <a:blip r:embed="rId3" cstate="print"/>
          <a:srcRect t="41855" b="18835"/>
          <a:stretch>
            <a:fillRect/>
          </a:stretch>
        </p:blipFill>
        <p:spPr bwMode="auto">
          <a:xfrm>
            <a:off x="1676400" y="990600"/>
            <a:ext cx="7467600" cy="204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2" name="Picture 2" descr="X:\SPORE biopsy from local disc\15430-64\images showing difference btw d-theta&amp;mBAF in chr2\difference btw d-theta and mBAF in chr2 (70-85Mbp) black&amp;white_no label.jpeg"/>
          <p:cNvPicPr>
            <a:picLocks noChangeAspect="1" noChangeArrowheads="1"/>
          </p:cNvPicPr>
          <p:nvPr/>
        </p:nvPicPr>
        <p:blipFill>
          <a:blip r:embed="rId3" cstate="print"/>
          <a:srcRect t="82455"/>
          <a:stretch>
            <a:fillRect/>
          </a:stretch>
        </p:blipFill>
        <p:spPr bwMode="auto">
          <a:xfrm>
            <a:off x="1676400" y="5257800"/>
            <a:ext cx="7467600" cy="91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グループ化 41"/>
          <p:cNvGrpSpPr>
            <a:grpSpLocks/>
          </p:cNvGrpSpPr>
          <p:nvPr/>
        </p:nvGrpSpPr>
        <p:grpSpPr bwMode="auto">
          <a:xfrm>
            <a:off x="0" y="1008063"/>
            <a:ext cx="1828800" cy="1924050"/>
            <a:chOff x="0" y="3124200"/>
            <a:chExt cx="1828800" cy="1924268"/>
          </a:xfrm>
        </p:grpSpPr>
        <p:cxnSp>
          <p:nvCxnSpPr>
            <p:cNvPr id="43" name="Straight Connector 14"/>
            <p:cNvCxnSpPr/>
            <p:nvPr/>
          </p:nvCxnSpPr>
          <p:spPr bwMode="auto">
            <a:xfrm rot="5400000">
              <a:off x="1447757" y="3581452"/>
              <a:ext cx="76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16"/>
            <p:cNvCxnSpPr/>
            <p:nvPr/>
          </p:nvCxnSpPr>
          <p:spPr bwMode="auto">
            <a:xfrm rot="5400000">
              <a:off x="1447757" y="4648373"/>
              <a:ext cx="76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92" name="TextBox 11"/>
            <p:cNvSpPr txBox="1">
              <a:spLocks noChangeArrowheads="1"/>
            </p:cNvSpPr>
            <p:nvPr/>
          </p:nvSpPr>
          <p:spPr bwMode="auto">
            <a:xfrm>
              <a:off x="762000" y="3429000"/>
              <a:ext cx="99437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>
                  <a:latin typeface="Calibri" pitchFamily="34" charset="0"/>
                </a:rPr>
                <a:t>BAF</a:t>
              </a:r>
              <a:r>
                <a:rPr lang="en-US" altLang="ja-JP" baseline="-25000">
                  <a:latin typeface="Calibri" pitchFamily="34" charset="0"/>
                </a:rPr>
                <a:t>subject</a:t>
              </a:r>
            </a:p>
          </p:txBody>
        </p:sp>
        <p:sp>
          <p:nvSpPr>
            <p:cNvPr id="3093" name="TextBox 13"/>
            <p:cNvSpPr txBox="1">
              <a:spLocks noChangeArrowheads="1"/>
            </p:cNvSpPr>
            <p:nvPr/>
          </p:nvSpPr>
          <p:spPr bwMode="auto">
            <a:xfrm>
              <a:off x="381000" y="4402137"/>
              <a:ext cx="1440779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>
                  <a:latin typeface="Calibri" pitchFamily="34" charset="0"/>
                </a:rPr>
                <a:t>modified BAF</a:t>
              </a:r>
            </a:p>
            <a:p>
              <a:pPr algn="ctr"/>
              <a:r>
                <a:rPr lang="en-US" altLang="ja-JP">
                  <a:latin typeface="Calibri" pitchFamily="34" charset="0"/>
                </a:rPr>
                <a:t>(subject)</a:t>
              </a:r>
            </a:p>
          </p:txBody>
        </p:sp>
        <p:sp>
          <p:nvSpPr>
            <p:cNvPr id="3094" name="テキスト ボックス 46"/>
            <p:cNvSpPr txBox="1">
              <a:spLocks noChangeArrowheads="1"/>
            </p:cNvSpPr>
            <p:nvPr/>
          </p:nvSpPr>
          <p:spPr bwMode="auto">
            <a:xfrm>
              <a:off x="0" y="3124200"/>
              <a:ext cx="160813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1" lang="en-US" altLang="ja-JP" b="1"/>
                <a:t>subject plots</a:t>
              </a:r>
              <a:endParaRPr kumimoji="1" lang="ja-JP" altLang="en-US" b="1"/>
            </a:p>
          </p:txBody>
        </p:sp>
      </p:grpSp>
      <p:grpSp>
        <p:nvGrpSpPr>
          <p:cNvPr id="4" name="グループ化 47"/>
          <p:cNvGrpSpPr>
            <a:grpSpLocks/>
          </p:cNvGrpSpPr>
          <p:nvPr/>
        </p:nvGrpSpPr>
        <p:grpSpPr bwMode="auto">
          <a:xfrm>
            <a:off x="0" y="5257800"/>
            <a:ext cx="1844675" cy="838200"/>
            <a:chOff x="0" y="5181600"/>
            <a:chExt cx="1844103" cy="838200"/>
          </a:xfrm>
        </p:grpSpPr>
        <p:cxnSp>
          <p:nvCxnSpPr>
            <p:cNvPr id="49" name="Straight Connector 18"/>
            <p:cNvCxnSpPr/>
            <p:nvPr/>
          </p:nvCxnSpPr>
          <p:spPr bwMode="auto">
            <a:xfrm rot="5400000">
              <a:off x="1447233" y="5638800"/>
              <a:ext cx="762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88" name="TextBox 19"/>
            <p:cNvSpPr txBox="1">
              <a:spLocks noChangeArrowheads="1"/>
            </p:cNvSpPr>
            <p:nvPr/>
          </p:nvSpPr>
          <p:spPr bwMode="auto">
            <a:xfrm>
              <a:off x="990600" y="5486400"/>
              <a:ext cx="85350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>
                  <a:latin typeface="Calibri" pitchFamily="34" charset="0"/>
                </a:rPr>
                <a:t>delta-</a:t>
              </a:r>
              <a:r>
                <a:rPr lang="en-US" altLang="ja-JP" i="1"/>
                <a:t>θ</a:t>
              </a:r>
            </a:p>
          </p:txBody>
        </p:sp>
        <p:sp>
          <p:nvSpPr>
            <p:cNvPr id="3089" name="テキスト ボックス 50"/>
            <p:cNvSpPr txBox="1">
              <a:spLocks noChangeArrowheads="1"/>
            </p:cNvSpPr>
            <p:nvPr/>
          </p:nvSpPr>
          <p:spPr bwMode="auto">
            <a:xfrm>
              <a:off x="0" y="5181600"/>
              <a:ext cx="136405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1" lang="en-US" altLang="ja-JP" b="1"/>
                <a:t>paired plot</a:t>
              </a:r>
              <a:endParaRPr kumimoji="1" lang="ja-JP" altLang="en-US" b="1"/>
            </a:p>
          </p:txBody>
        </p:sp>
      </p:grpSp>
      <p:sp>
        <p:nvSpPr>
          <p:cNvPr id="52" name="Rectangle 7"/>
          <p:cNvSpPr/>
          <p:nvPr/>
        </p:nvSpPr>
        <p:spPr>
          <a:xfrm>
            <a:off x="5334000" y="990600"/>
            <a:ext cx="457200" cy="5181600"/>
          </a:xfrm>
          <a:prstGeom prst="rect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ja-JP">
              <a:solidFill>
                <a:srgbClr val="FFFFFF"/>
              </a:solidFill>
            </a:endParaRPr>
          </a:p>
        </p:txBody>
      </p:sp>
      <p:sp>
        <p:nvSpPr>
          <p:cNvPr id="3086" name="テキスト ボックス 26"/>
          <p:cNvSpPr txBox="1">
            <a:spLocks noChangeArrowheads="1"/>
          </p:cNvSpPr>
          <p:nvPr/>
        </p:nvSpPr>
        <p:spPr bwMode="auto">
          <a:xfrm>
            <a:off x="0" y="457200"/>
            <a:ext cx="11842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ja-JP"/>
              <a:t>Figure S1</a:t>
            </a:r>
            <a:endParaRPr kumimoji="1" lang="ja-JP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28</Words>
  <Application>Microsoft Office PowerPoint</Application>
  <PresentationFormat>画面に合わせる (4:3)</PresentationFormat>
  <Paragraphs>14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Ichiro Nakachi</dc:creator>
  <cp:lastModifiedBy>Ichiro Nakachi</cp:lastModifiedBy>
  <cp:revision>1</cp:revision>
  <dcterms:created xsi:type="dcterms:W3CDTF">2013-10-16T17:59:27Z</dcterms:created>
  <dcterms:modified xsi:type="dcterms:W3CDTF">2013-10-16T18:00:32Z</dcterms:modified>
</cp:coreProperties>
</file>