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1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B5760B-E8A9-43B4-A912-34B887528239}" type="datetimeFigureOut">
              <a:rPr kumimoji="1" lang="ja-JP" altLang="en-US" smtClean="0"/>
              <a:pPr/>
              <a:t>2013/12/3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ACDEDE-B520-40DB-AD66-6208C1D07F4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ACDEDE-B520-40DB-AD66-6208C1D07F40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FA054-E475-439E-AB55-5FF7FF7B824D}" type="datetimeFigureOut">
              <a:rPr kumimoji="1" lang="ja-JP" altLang="en-US" smtClean="0"/>
              <a:pPr/>
              <a:t>2013/12/3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27B2F-96C1-4478-A582-411FB6ECDBB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FA054-E475-439E-AB55-5FF7FF7B824D}" type="datetimeFigureOut">
              <a:rPr kumimoji="1" lang="ja-JP" altLang="en-US" smtClean="0"/>
              <a:pPr/>
              <a:t>2013/12/3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27B2F-96C1-4478-A582-411FB6ECDBB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FA054-E475-439E-AB55-5FF7FF7B824D}" type="datetimeFigureOut">
              <a:rPr kumimoji="1" lang="ja-JP" altLang="en-US" smtClean="0"/>
              <a:pPr/>
              <a:t>2013/12/3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27B2F-96C1-4478-A582-411FB6ECDBB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FA054-E475-439E-AB55-5FF7FF7B824D}" type="datetimeFigureOut">
              <a:rPr kumimoji="1" lang="ja-JP" altLang="en-US" smtClean="0"/>
              <a:pPr/>
              <a:t>2013/12/3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27B2F-96C1-4478-A582-411FB6ECDBB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FA054-E475-439E-AB55-5FF7FF7B824D}" type="datetimeFigureOut">
              <a:rPr kumimoji="1" lang="ja-JP" altLang="en-US" smtClean="0"/>
              <a:pPr/>
              <a:t>2013/12/3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27B2F-96C1-4478-A582-411FB6ECDBB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FA054-E475-439E-AB55-5FF7FF7B824D}" type="datetimeFigureOut">
              <a:rPr kumimoji="1" lang="ja-JP" altLang="en-US" smtClean="0"/>
              <a:pPr/>
              <a:t>2013/12/3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27B2F-96C1-4478-A582-411FB6ECDBB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FA054-E475-439E-AB55-5FF7FF7B824D}" type="datetimeFigureOut">
              <a:rPr kumimoji="1" lang="ja-JP" altLang="en-US" smtClean="0"/>
              <a:pPr/>
              <a:t>2013/12/3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27B2F-96C1-4478-A582-411FB6ECDBB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FA054-E475-439E-AB55-5FF7FF7B824D}" type="datetimeFigureOut">
              <a:rPr kumimoji="1" lang="ja-JP" altLang="en-US" smtClean="0"/>
              <a:pPr/>
              <a:t>2013/12/3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27B2F-96C1-4478-A582-411FB6ECDBB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FA054-E475-439E-AB55-5FF7FF7B824D}" type="datetimeFigureOut">
              <a:rPr kumimoji="1" lang="ja-JP" altLang="en-US" smtClean="0"/>
              <a:pPr/>
              <a:t>2013/12/3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27B2F-96C1-4478-A582-411FB6ECDBB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FA054-E475-439E-AB55-5FF7FF7B824D}" type="datetimeFigureOut">
              <a:rPr kumimoji="1" lang="ja-JP" altLang="en-US" smtClean="0"/>
              <a:pPr/>
              <a:t>2013/12/3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27B2F-96C1-4478-A582-411FB6ECDBB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FA054-E475-439E-AB55-5FF7FF7B824D}" type="datetimeFigureOut">
              <a:rPr kumimoji="1" lang="ja-JP" altLang="en-US" smtClean="0"/>
              <a:pPr/>
              <a:t>2013/12/3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27B2F-96C1-4478-A582-411FB6ECDBB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AFA054-E475-439E-AB55-5FF7FF7B824D}" type="datetimeFigureOut">
              <a:rPr kumimoji="1" lang="ja-JP" altLang="en-US" smtClean="0"/>
              <a:pPr/>
              <a:t>2013/12/3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227B2F-96C1-4478-A582-411FB6ECDBB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delta-theta paper\figure reconsideration\reconsideration of Figure5\images for finalizing Figure5&amp;more\supplment figures\Figure S2 comparison 108149 brush vs saline\108149 Brush chr3to5 delta-theta.jpeg"/>
          <p:cNvPicPr>
            <a:picLocks noChangeAspect="1" noChangeArrowheads="1"/>
          </p:cNvPicPr>
          <p:nvPr/>
        </p:nvPicPr>
        <p:blipFill>
          <a:blip r:embed="rId3" cstate="print"/>
          <a:srcRect b="8844"/>
          <a:stretch>
            <a:fillRect/>
          </a:stretch>
        </p:blipFill>
        <p:spPr bwMode="auto">
          <a:xfrm>
            <a:off x="1547664" y="548680"/>
            <a:ext cx="5832648" cy="2592288"/>
          </a:xfrm>
          <a:prstGeom prst="rect">
            <a:avLst/>
          </a:prstGeom>
          <a:noFill/>
        </p:spPr>
      </p:pic>
      <p:pic>
        <p:nvPicPr>
          <p:cNvPr id="1027" name="Picture 3" descr="F:\delta-theta paper\figure reconsideration\reconsideration of Figure5\images for finalizing Figure5&amp;more\supplment figures\Figure S2 comparison 108149 brush vs saline\108149 Saline chr3to5 delta-theta.jpeg"/>
          <p:cNvPicPr>
            <a:picLocks noChangeAspect="1" noChangeArrowheads="1"/>
          </p:cNvPicPr>
          <p:nvPr/>
        </p:nvPicPr>
        <p:blipFill>
          <a:blip r:embed="rId4" cstate="print"/>
          <a:srcRect b="8844"/>
          <a:stretch>
            <a:fillRect/>
          </a:stretch>
        </p:blipFill>
        <p:spPr bwMode="auto">
          <a:xfrm>
            <a:off x="1547664" y="3429000"/>
            <a:ext cx="5832648" cy="2592288"/>
          </a:xfrm>
          <a:prstGeom prst="rect">
            <a:avLst/>
          </a:prstGeom>
          <a:noFill/>
        </p:spPr>
      </p:pic>
      <p:cxnSp>
        <p:nvCxnSpPr>
          <p:cNvPr id="7" name="直線コネクタ 6"/>
          <p:cNvCxnSpPr/>
          <p:nvPr/>
        </p:nvCxnSpPr>
        <p:spPr>
          <a:xfrm>
            <a:off x="1619672" y="6165304"/>
            <a:ext cx="194421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/>
          <p:cNvCxnSpPr/>
          <p:nvPr/>
        </p:nvCxnSpPr>
        <p:spPr>
          <a:xfrm>
            <a:off x="3635896" y="6165304"/>
            <a:ext cx="187220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/>
        </p:nvCxnSpPr>
        <p:spPr>
          <a:xfrm>
            <a:off x="5580112" y="6165304"/>
            <a:ext cx="172819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/>
          <p:cNvSpPr txBox="1"/>
          <p:nvPr/>
        </p:nvSpPr>
        <p:spPr>
          <a:xfrm>
            <a:off x="1763688" y="6165304"/>
            <a:ext cx="1762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 pitchFamily="34" charset="0"/>
                <a:cs typeface="Arial" pitchFamily="34" charset="0"/>
              </a:rPr>
              <a:t>Chromosome 3</a:t>
            </a:r>
            <a:endParaRPr kumimoji="1" lang="ja-JP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707904" y="6165304"/>
            <a:ext cx="1762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 pitchFamily="34" charset="0"/>
                <a:cs typeface="Arial" pitchFamily="34" charset="0"/>
              </a:rPr>
              <a:t>Chromosome 4</a:t>
            </a:r>
            <a:endParaRPr kumimoji="1" lang="ja-JP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580112" y="6165304"/>
            <a:ext cx="1762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 pitchFamily="34" charset="0"/>
                <a:cs typeface="Arial" pitchFamily="34" charset="0"/>
              </a:rPr>
              <a:t>Chromosome 5</a:t>
            </a:r>
            <a:endParaRPr kumimoji="1" lang="ja-JP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539552" y="1340768"/>
            <a:ext cx="8899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dirty="0" smtClean="0">
                <a:latin typeface="Arial" pitchFamily="34" charset="0"/>
                <a:cs typeface="Arial" pitchFamily="34" charset="0"/>
              </a:rPr>
              <a:t>d</a:t>
            </a:r>
            <a:r>
              <a:rPr kumimoji="1" lang="en-US" altLang="ja-JP" dirty="0" smtClean="0">
                <a:latin typeface="Arial" pitchFamily="34" charset="0"/>
                <a:cs typeface="Arial" pitchFamily="34" charset="0"/>
              </a:rPr>
              <a:t>elta-</a:t>
            </a:r>
            <a:r>
              <a:rPr kumimoji="1" lang="en-US" altLang="ja-JP" i="1" dirty="0" smtClean="0">
                <a:latin typeface="Arial" pitchFamily="34" charset="0"/>
                <a:cs typeface="Arial" pitchFamily="34" charset="0"/>
              </a:rPr>
              <a:t>θ</a:t>
            </a:r>
          </a:p>
          <a:p>
            <a:pPr algn="ctr"/>
            <a:r>
              <a:rPr lang="en-US" altLang="ja-JP" dirty="0" smtClean="0">
                <a:latin typeface="Arial" pitchFamily="34" charset="0"/>
                <a:cs typeface="Arial" pitchFamily="34" charset="0"/>
              </a:rPr>
              <a:t>in </a:t>
            </a:r>
          </a:p>
          <a:p>
            <a:pPr algn="ctr"/>
            <a:r>
              <a:rPr kumimoji="1" lang="en-US" altLang="ja-JP" dirty="0" smtClean="0">
                <a:latin typeface="Arial" pitchFamily="34" charset="0"/>
                <a:cs typeface="Arial" pitchFamily="34" charset="0"/>
              </a:rPr>
              <a:t>brush</a:t>
            </a:r>
            <a:endParaRPr kumimoji="1" lang="ja-JP" altLang="en-US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4" name="直線コネクタ 23"/>
          <p:cNvCxnSpPr/>
          <p:nvPr/>
        </p:nvCxnSpPr>
        <p:spPr>
          <a:xfrm>
            <a:off x="1475656" y="620688"/>
            <a:ext cx="0" cy="252028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テキスト ボックス 24"/>
          <p:cNvSpPr txBox="1"/>
          <p:nvPr/>
        </p:nvSpPr>
        <p:spPr>
          <a:xfrm>
            <a:off x="539552" y="4293096"/>
            <a:ext cx="8899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dirty="0" smtClean="0">
                <a:latin typeface="Arial" pitchFamily="34" charset="0"/>
                <a:cs typeface="Arial" pitchFamily="34" charset="0"/>
              </a:rPr>
              <a:t>d</a:t>
            </a:r>
            <a:r>
              <a:rPr kumimoji="1" lang="en-US" altLang="ja-JP" dirty="0" smtClean="0">
                <a:latin typeface="Arial" pitchFamily="34" charset="0"/>
                <a:cs typeface="Arial" pitchFamily="34" charset="0"/>
              </a:rPr>
              <a:t>elta-</a:t>
            </a:r>
            <a:r>
              <a:rPr kumimoji="1" lang="en-US" altLang="ja-JP" i="1" dirty="0" smtClean="0">
                <a:latin typeface="Arial" pitchFamily="34" charset="0"/>
                <a:cs typeface="Arial" pitchFamily="34" charset="0"/>
              </a:rPr>
              <a:t>θ</a:t>
            </a:r>
          </a:p>
          <a:p>
            <a:pPr algn="ctr"/>
            <a:r>
              <a:rPr lang="en-US" altLang="ja-JP" dirty="0" smtClean="0">
                <a:latin typeface="Arial" pitchFamily="34" charset="0"/>
                <a:cs typeface="Arial" pitchFamily="34" charset="0"/>
              </a:rPr>
              <a:t>in </a:t>
            </a:r>
          </a:p>
          <a:p>
            <a:pPr algn="ctr"/>
            <a:r>
              <a:rPr kumimoji="1" lang="en-US" altLang="ja-JP" dirty="0" smtClean="0">
                <a:latin typeface="Arial" pitchFamily="34" charset="0"/>
                <a:cs typeface="Arial" pitchFamily="34" charset="0"/>
              </a:rPr>
              <a:t>saline</a:t>
            </a:r>
            <a:endParaRPr kumimoji="1" lang="ja-JP" altLang="en-US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6" name="直線コネクタ 25"/>
          <p:cNvCxnSpPr/>
          <p:nvPr/>
        </p:nvCxnSpPr>
        <p:spPr>
          <a:xfrm>
            <a:off x="1475656" y="3501008"/>
            <a:ext cx="0" cy="252028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テキスト ボックス 28"/>
          <p:cNvSpPr txBox="1"/>
          <p:nvPr/>
        </p:nvSpPr>
        <p:spPr>
          <a:xfrm>
            <a:off x="7308304" y="2924944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 pitchFamily="34" charset="0"/>
                <a:cs typeface="Arial" pitchFamily="34" charset="0"/>
              </a:rPr>
              <a:t>0.0</a:t>
            </a:r>
            <a:endParaRPr kumimoji="1" lang="ja-JP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7308304" y="1700808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 pitchFamily="34" charset="0"/>
                <a:cs typeface="Arial" pitchFamily="34" charset="0"/>
              </a:rPr>
              <a:t>0.25</a:t>
            </a:r>
            <a:endParaRPr kumimoji="1" lang="ja-JP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7308304" y="476672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 pitchFamily="34" charset="0"/>
                <a:cs typeface="Arial" pitchFamily="34" charset="0"/>
              </a:rPr>
              <a:t>0.5</a:t>
            </a:r>
            <a:endParaRPr kumimoji="1" lang="ja-JP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7308304" y="5805264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 pitchFamily="34" charset="0"/>
                <a:cs typeface="Arial" pitchFamily="34" charset="0"/>
              </a:rPr>
              <a:t>0.0</a:t>
            </a:r>
            <a:endParaRPr kumimoji="1" lang="ja-JP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7308304" y="4581128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 pitchFamily="34" charset="0"/>
                <a:cs typeface="Arial" pitchFamily="34" charset="0"/>
              </a:rPr>
              <a:t>0.25</a:t>
            </a:r>
            <a:endParaRPr kumimoji="1" lang="ja-JP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7308304" y="3356992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 pitchFamily="34" charset="0"/>
                <a:cs typeface="Arial" pitchFamily="34" charset="0"/>
              </a:rPr>
              <a:t>0.5</a:t>
            </a:r>
            <a:endParaRPr kumimoji="1" lang="ja-JP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1835696" y="3212976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 pitchFamily="34" charset="0"/>
                <a:cs typeface="Arial" pitchFamily="34" charset="0"/>
              </a:rPr>
              <a:t>1</a:t>
            </a:r>
            <a:endParaRPr kumimoji="1" lang="ja-JP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4644008" y="3212976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Arial" pitchFamily="34" charset="0"/>
                <a:cs typeface="Arial" pitchFamily="34" charset="0"/>
              </a:rPr>
              <a:t>2</a:t>
            </a:r>
            <a:endParaRPr kumimoji="1" lang="ja-JP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4932040" y="3212976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Arial" pitchFamily="34" charset="0"/>
                <a:cs typeface="Arial" pitchFamily="34" charset="0"/>
              </a:rPr>
              <a:t>3</a:t>
            </a:r>
            <a:endParaRPr kumimoji="1" lang="ja-JP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5580112" y="3212976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Arial" pitchFamily="34" charset="0"/>
                <a:cs typeface="Arial" pitchFamily="34" charset="0"/>
              </a:rPr>
              <a:t>4</a:t>
            </a:r>
            <a:endParaRPr kumimoji="1" lang="ja-JP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6516216" y="3212976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Arial" pitchFamily="34" charset="0"/>
                <a:cs typeface="Arial" pitchFamily="34" charset="0"/>
              </a:rPr>
              <a:t>5</a:t>
            </a:r>
            <a:endParaRPr kumimoji="1" lang="ja-JP" altLang="en-US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1" name="直線矢印コネクタ 40"/>
          <p:cNvCxnSpPr/>
          <p:nvPr/>
        </p:nvCxnSpPr>
        <p:spPr>
          <a:xfrm>
            <a:off x="1619672" y="3284984"/>
            <a:ext cx="792088" cy="0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矢印コネクタ 41"/>
          <p:cNvCxnSpPr/>
          <p:nvPr/>
        </p:nvCxnSpPr>
        <p:spPr>
          <a:xfrm>
            <a:off x="4716016" y="3284984"/>
            <a:ext cx="216024" cy="0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矢印コネクタ 43"/>
          <p:cNvCxnSpPr/>
          <p:nvPr/>
        </p:nvCxnSpPr>
        <p:spPr>
          <a:xfrm>
            <a:off x="4932040" y="3284984"/>
            <a:ext cx="288032" cy="0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線矢印コネクタ 45"/>
          <p:cNvCxnSpPr/>
          <p:nvPr/>
        </p:nvCxnSpPr>
        <p:spPr>
          <a:xfrm>
            <a:off x="5508104" y="3284984"/>
            <a:ext cx="504056" cy="0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線矢印コネクタ 47"/>
          <p:cNvCxnSpPr/>
          <p:nvPr/>
        </p:nvCxnSpPr>
        <p:spPr>
          <a:xfrm>
            <a:off x="6012160" y="3284984"/>
            <a:ext cx="1296144" cy="0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テキスト ボックス 49"/>
          <p:cNvSpPr txBox="1"/>
          <p:nvPr/>
        </p:nvSpPr>
        <p:spPr>
          <a:xfrm>
            <a:off x="179512" y="188640"/>
            <a:ext cx="1042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Figure </a:t>
            </a:r>
            <a:r>
              <a:rPr lang="en-US" altLang="ja-JP" dirty="0" smtClean="0"/>
              <a:t>S5</a:t>
            </a:r>
            <a:endParaRPr kumimoji="1" lang="ja-JP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472</TotalTime>
  <Words>26</Words>
  <Application>Microsoft Office PowerPoint</Application>
  <PresentationFormat>画面に合わせる (4:3)</PresentationFormat>
  <Paragraphs>22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スライド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Ichiro Nakachi</dc:creator>
  <cp:lastModifiedBy>Ichiro Nakachi</cp:lastModifiedBy>
  <cp:revision>42</cp:revision>
  <dcterms:created xsi:type="dcterms:W3CDTF">2012-08-22T20:34:38Z</dcterms:created>
  <dcterms:modified xsi:type="dcterms:W3CDTF">2013-12-04T01:59:54Z</dcterms:modified>
</cp:coreProperties>
</file>