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878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46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08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06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054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20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686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10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403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6693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5841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193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ABA71-304D-4155-8F9C-579FB6D2544C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8EA9B-5A2E-4920-98B8-5AE546812A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213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microsoft.com/office/2007/relationships/hdphoto" Target="../media/hdphoto12.wdp"/><Relationship Id="rId3" Type="http://schemas.microsoft.com/office/2007/relationships/hdphoto" Target="../media/hdphoto7.wdp"/><Relationship Id="rId7" Type="http://schemas.microsoft.com/office/2007/relationships/hdphoto" Target="../media/hdphoto9.wdp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hdphoto" Target="../media/hdphoto11.wdp"/><Relationship Id="rId5" Type="http://schemas.microsoft.com/office/2007/relationships/hdphoto" Target="../media/hdphoto8.wdp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microsoft.com/office/2007/relationships/hdphoto" Target="../media/hdphoto1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:\01_projets\BREEDWHEAT\manips\ManiPreliminaires\Images\pectines\131213-Ble UV\730-ST-UV-FL-x100c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269040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Z:\01_projets\BREEDWHEAT\manips\ManiPreliminaires\Images\pectines\131213-Ble UV\730-ST-UV-FL-x100a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9040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Z:\01_projets\BREEDWHEAT\manips\ManiPreliminaires\Images\pectines\131213-Ble UV\730-ST-UV-FL-x100b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622" y="1269040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95000" y="234437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9" name="Picture 5" descr="Z:\01_projets\BREEDWHEAT\manips\ManiPreliminaires\Images\pectines\131213-Ble UV\730-PL-UV-FL-x100c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05344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Z:\01_projets\BREEDWHEAT\manips\ManiPreliminaires\Images\pectines\131213-Ble UV\730-PL-UV-FL-x100a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622" y="4005344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Z:\01_projets\BREEDWHEAT\manips\ManiPreliminaires\Images\pectines\131213-Ble UV\730-PL-UV-FL-x100b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05344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195000" y="508067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PL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8100392" y="6381608"/>
            <a:ext cx="324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7956376" y="6104609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µm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51599" y="188640"/>
            <a:ext cx="860957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  : Effect of pectin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lyase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on the structure of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testa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revealed by UV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autofluorescence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(750°D).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Degradation of HG by pectin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lyase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(PL) after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mixed-linked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glucans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xylan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removal by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lichenase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(L) and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xylanase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(X),  modified the aspect of the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cells (pointed by the arrows) which are less visible and appeared crushed (NT : non treated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 band-pass filter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340–380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nm was used as excitation filters and fluorescence was detected at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t>425 nm.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44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56787" y="1896667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LX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179512" y="4576621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LX+PL</a:t>
            </a:r>
            <a:endParaRPr lang="fr-FR" b="1" dirty="0"/>
          </a:p>
        </p:txBody>
      </p:sp>
      <p:pic>
        <p:nvPicPr>
          <p:cNvPr id="1026" name="Picture 2" descr="Z:\01_projets\BREEDWHEAT\manips\ManiPreliminaires\Images\131213-Ble UV\730-LX-UV-FL-x100c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56456" y="821333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Z:\01_projets\BREEDWHEAT\manips\ManiPreliminaires\Images\131213-Ble UV\730-LX-UV-FL-x100a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92160" y="821334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Z:\01_projets\BREEDWHEAT\manips\ManiPreliminaires\Images\131213-Ble UV\730-LX-UV-FL-x100b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7863" y="821333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Z:\01_projets\BREEDWHEAT\manips\ManiPreliminaires\Images\131213-Ble UV\730-LXPL-UV-FL-x100d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456" y="3501287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Z:\01_projets\BREEDWHEAT\manips\ManiPreliminaires\Images\131213-Ble UV\730-LXPL-UV-FL-x100a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92160" y="3501288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Z:\01_projets\BREEDWHEAT\manips\ManiPreliminaires\Images\131213-Ble UV\730-LXPL-UV-FL-x100b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7864" y="3501287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Connecteur droit 12"/>
          <p:cNvCxnSpPr/>
          <p:nvPr/>
        </p:nvCxnSpPr>
        <p:spPr>
          <a:xfrm>
            <a:off x="8100392" y="5926824"/>
            <a:ext cx="324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7951249" y="5633069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µm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 flipV="1">
            <a:off x="3904870" y="2293073"/>
            <a:ext cx="216024" cy="21602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1403648" y="2185061"/>
            <a:ext cx="216024" cy="21602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V="1">
            <a:off x="6516216" y="2441512"/>
            <a:ext cx="216024" cy="21602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1187624" y="4819992"/>
            <a:ext cx="216024" cy="21602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V="1">
            <a:off x="3492160" y="5036016"/>
            <a:ext cx="216024" cy="21602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6156456" y="4527314"/>
            <a:ext cx="216024" cy="21602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15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97</Words>
  <Application>Microsoft Office PowerPoint</Application>
  <PresentationFormat>Affichage à l'écran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bouchet</dc:creator>
  <cp:lastModifiedBy>bouchet</cp:lastModifiedBy>
  <cp:revision>18</cp:revision>
  <cp:lastPrinted>2013-12-16T14:08:07Z</cp:lastPrinted>
  <dcterms:created xsi:type="dcterms:W3CDTF">2013-12-13T12:58:45Z</dcterms:created>
  <dcterms:modified xsi:type="dcterms:W3CDTF">2013-12-19T15:18:03Z</dcterms:modified>
</cp:coreProperties>
</file>