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61" r:id="rId3"/>
    <p:sldId id="259" r:id="rId4"/>
    <p:sldId id="263" r:id="rId5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3240" y="-22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81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26C41-CFC7-4D41-8652-239286252EE9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6BD97-0373-4B8E-9C27-17B903187A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651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98209-8F30-4AB4-BD27-5CFE1F84361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423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F349-256C-4A31-8439-309A10378411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1DE4-BC2D-438E-80D5-9CB4EADCF6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005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F349-256C-4A31-8439-309A10378411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1DE4-BC2D-438E-80D5-9CB4EADCF6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154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F349-256C-4A31-8439-309A10378411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1DE4-BC2D-438E-80D5-9CB4EADCF6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600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F349-256C-4A31-8439-309A10378411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1DE4-BC2D-438E-80D5-9CB4EADCF6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495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F349-256C-4A31-8439-309A10378411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1DE4-BC2D-438E-80D5-9CB4EADCF6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011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F349-256C-4A31-8439-309A10378411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1DE4-BC2D-438E-80D5-9CB4EADCF6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14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F349-256C-4A31-8439-309A10378411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1DE4-BC2D-438E-80D5-9CB4EADCF6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729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F349-256C-4A31-8439-309A10378411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1DE4-BC2D-438E-80D5-9CB4EADCF6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975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F349-256C-4A31-8439-309A10378411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1DE4-BC2D-438E-80D5-9CB4EADCF6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15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F349-256C-4A31-8439-309A10378411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1DE4-BC2D-438E-80D5-9CB4EADCF6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332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F349-256C-4A31-8439-309A10378411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1DE4-BC2D-438E-80D5-9CB4EADCF6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644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6F349-256C-4A31-8439-309A10378411}" type="datetimeFigureOut">
              <a:rPr lang="fr-FR" smtClean="0"/>
              <a:t>18/12/2013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11DE4-BC2D-438E-80D5-9CB4EADCF6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755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13" Type="http://schemas.openxmlformats.org/officeDocument/2006/relationships/image" Target="../media/image10.tiff"/><Relationship Id="rId3" Type="http://schemas.microsoft.com/office/2007/relationships/hdphoto" Target="../media/hdphoto1.wdp"/><Relationship Id="rId7" Type="http://schemas.openxmlformats.org/officeDocument/2006/relationships/image" Target="../media/image4.tiff"/><Relationship Id="rId12" Type="http://schemas.openxmlformats.org/officeDocument/2006/relationships/image" Target="../media/image9.tiff"/><Relationship Id="rId17" Type="http://schemas.openxmlformats.org/officeDocument/2006/relationships/image" Target="../media/image14.tiff"/><Relationship Id="rId2" Type="http://schemas.openxmlformats.org/officeDocument/2006/relationships/image" Target="../media/image1.png"/><Relationship Id="rId16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f"/><Relationship Id="rId11" Type="http://schemas.openxmlformats.org/officeDocument/2006/relationships/image" Target="../media/image8.tiff"/><Relationship Id="rId5" Type="http://schemas.microsoft.com/office/2007/relationships/hdphoto" Target="../media/hdphoto2.wdp"/><Relationship Id="rId15" Type="http://schemas.openxmlformats.org/officeDocument/2006/relationships/image" Target="../media/image12.tiff"/><Relationship Id="rId10" Type="http://schemas.openxmlformats.org/officeDocument/2006/relationships/image" Target="../media/image7.tiff"/><Relationship Id="rId4" Type="http://schemas.openxmlformats.org/officeDocument/2006/relationships/image" Target="../media/image2.png"/><Relationship Id="rId9" Type="http://schemas.openxmlformats.org/officeDocument/2006/relationships/image" Target="../media/image6.tiff"/><Relationship Id="rId14" Type="http://schemas.openxmlformats.org/officeDocument/2006/relationships/image" Target="../media/image11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microsoft.com/office/2007/relationships/hdphoto" Target="../media/hdphoto8.wdp"/><Relationship Id="rId18" Type="http://schemas.openxmlformats.org/officeDocument/2006/relationships/image" Target="../media/image23.png"/><Relationship Id="rId26" Type="http://schemas.openxmlformats.org/officeDocument/2006/relationships/image" Target="../media/image27.png"/><Relationship Id="rId3" Type="http://schemas.microsoft.com/office/2007/relationships/hdphoto" Target="../media/hdphoto3.wdp"/><Relationship Id="rId21" Type="http://schemas.microsoft.com/office/2007/relationships/hdphoto" Target="../media/hdphoto12.wdp"/><Relationship Id="rId7" Type="http://schemas.microsoft.com/office/2007/relationships/hdphoto" Target="../media/hdphoto5.wdp"/><Relationship Id="rId12" Type="http://schemas.openxmlformats.org/officeDocument/2006/relationships/image" Target="../media/image20.png"/><Relationship Id="rId17" Type="http://schemas.microsoft.com/office/2007/relationships/hdphoto" Target="../media/hdphoto10.wdp"/><Relationship Id="rId25" Type="http://schemas.microsoft.com/office/2007/relationships/hdphoto" Target="../media/hdphoto14.wdp"/><Relationship Id="rId33" Type="http://schemas.openxmlformats.org/officeDocument/2006/relationships/image" Target="../media/image32.tiff"/><Relationship Id="rId2" Type="http://schemas.openxmlformats.org/officeDocument/2006/relationships/image" Target="../media/image15.png"/><Relationship Id="rId16" Type="http://schemas.openxmlformats.org/officeDocument/2006/relationships/image" Target="../media/image22.png"/><Relationship Id="rId20" Type="http://schemas.openxmlformats.org/officeDocument/2006/relationships/image" Target="../media/image24.png"/><Relationship Id="rId29" Type="http://schemas.openxmlformats.org/officeDocument/2006/relationships/image" Target="../media/image2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microsoft.com/office/2007/relationships/hdphoto" Target="../media/hdphoto7.wdp"/><Relationship Id="rId24" Type="http://schemas.openxmlformats.org/officeDocument/2006/relationships/image" Target="../media/image26.png"/><Relationship Id="rId32" Type="http://schemas.openxmlformats.org/officeDocument/2006/relationships/image" Target="../media/image31.tiff"/><Relationship Id="rId5" Type="http://schemas.microsoft.com/office/2007/relationships/hdphoto" Target="../media/hdphoto4.wdp"/><Relationship Id="rId15" Type="http://schemas.microsoft.com/office/2007/relationships/hdphoto" Target="../media/hdphoto9.wdp"/><Relationship Id="rId23" Type="http://schemas.microsoft.com/office/2007/relationships/hdphoto" Target="../media/hdphoto13.wdp"/><Relationship Id="rId28" Type="http://schemas.openxmlformats.org/officeDocument/2006/relationships/image" Target="../media/image28.tiff"/><Relationship Id="rId10" Type="http://schemas.openxmlformats.org/officeDocument/2006/relationships/image" Target="../media/image19.png"/><Relationship Id="rId19" Type="http://schemas.microsoft.com/office/2007/relationships/hdphoto" Target="../media/hdphoto11.wdp"/><Relationship Id="rId31" Type="http://schemas.microsoft.com/office/2007/relationships/hdphoto" Target="../media/hdphoto16.wdp"/><Relationship Id="rId4" Type="http://schemas.openxmlformats.org/officeDocument/2006/relationships/image" Target="../media/image16.png"/><Relationship Id="rId9" Type="http://schemas.microsoft.com/office/2007/relationships/hdphoto" Target="../media/hdphoto6.wdp"/><Relationship Id="rId14" Type="http://schemas.openxmlformats.org/officeDocument/2006/relationships/image" Target="../media/image21.png"/><Relationship Id="rId22" Type="http://schemas.openxmlformats.org/officeDocument/2006/relationships/image" Target="../media/image25.png"/><Relationship Id="rId27" Type="http://schemas.microsoft.com/office/2007/relationships/hdphoto" Target="../media/hdphoto15.wdp"/><Relationship Id="rId30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microsoft.com/office/2007/relationships/hdphoto" Target="../media/hdphoto21.wdp"/><Relationship Id="rId18" Type="http://schemas.openxmlformats.org/officeDocument/2006/relationships/image" Target="../media/image41.png"/><Relationship Id="rId26" Type="http://schemas.openxmlformats.org/officeDocument/2006/relationships/image" Target="../media/image45.png"/><Relationship Id="rId3" Type="http://schemas.openxmlformats.org/officeDocument/2006/relationships/image" Target="../media/image33.tiff"/><Relationship Id="rId21" Type="http://schemas.microsoft.com/office/2007/relationships/hdphoto" Target="../media/hdphoto25.wdp"/><Relationship Id="rId34" Type="http://schemas.openxmlformats.org/officeDocument/2006/relationships/image" Target="../media/image49.png"/><Relationship Id="rId7" Type="http://schemas.microsoft.com/office/2007/relationships/hdphoto" Target="../media/hdphoto18.wdp"/><Relationship Id="rId12" Type="http://schemas.openxmlformats.org/officeDocument/2006/relationships/image" Target="../media/image38.png"/><Relationship Id="rId17" Type="http://schemas.microsoft.com/office/2007/relationships/hdphoto" Target="../media/hdphoto23.wdp"/><Relationship Id="rId25" Type="http://schemas.microsoft.com/office/2007/relationships/hdphoto" Target="../media/hdphoto27.wdp"/><Relationship Id="rId33" Type="http://schemas.microsoft.com/office/2007/relationships/hdphoto" Target="../media/hdphoto31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40.png"/><Relationship Id="rId20" Type="http://schemas.openxmlformats.org/officeDocument/2006/relationships/image" Target="../media/image42.png"/><Relationship Id="rId29" Type="http://schemas.microsoft.com/office/2007/relationships/hdphoto" Target="../media/hdphoto29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11" Type="http://schemas.microsoft.com/office/2007/relationships/hdphoto" Target="../media/hdphoto20.wdp"/><Relationship Id="rId24" Type="http://schemas.openxmlformats.org/officeDocument/2006/relationships/image" Target="../media/image44.png"/><Relationship Id="rId32" Type="http://schemas.openxmlformats.org/officeDocument/2006/relationships/image" Target="../media/image48.png"/><Relationship Id="rId37" Type="http://schemas.microsoft.com/office/2007/relationships/hdphoto" Target="../media/hdphoto33.wdp"/><Relationship Id="rId5" Type="http://schemas.microsoft.com/office/2007/relationships/hdphoto" Target="../media/hdphoto17.wdp"/><Relationship Id="rId15" Type="http://schemas.microsoft.com/office/2007/relationships/hdphoto" Target="../media/hdphoto22.wdp"/><Relationship Id="rId23" Type="http://schemas.microsoft.com/office/2007/relationships/hdphoto" Target="../media/hdphoto26.wdp"/><Relationship Id="rId28" Type="http://schemas.openxmlformats.org/officeDocument/2006/relationships/image" Target="../media/image46.png"/><Relationship Id="rId36" Type="http://schemas.openxmlformats.org/officeDocument/2006/relationships/image" Target="../media/image50.png"/><Relationship Id="rId10" Type="http://schemas.openxmlformats.org/officeDocument/2006/relationships/image" Target="../media/image37.png"/><Relationship Id="rId19" Type="http://schemas.microsoft.com/office/2007/relationships/hdphoto" Target="../media/hdphoto24.wdp"/><Relationship Id="rId31" Type="http://schemas.microsoft.com/office/2007/relationships/hdphoto" Target="../media/hdphoto30.wdp"/><Relationship Id="rId4" Type="http://schemas.openxmlformats.org/officeDocument/2006/relationships/image" Target="../media/image34.png"/><Relationship Id="rId9" Type="http://schemas.microsoft.com/office/2007/relationships/hdphoto" Target="../media/hdphoto19.wdp"/><Relationship Id="rId14" Type="http://schemas.openxmlformats.org/officeDocument/2006/relationships/image" Target="../media/image39.png"/><Relationship Id="rId22" Type="http://schemas.openxmlformats.org/officeDocument/2006/relationships/image" Target="../media/image43.png"/><Relationship Id="rId27" Type="http://schemas.microsoft.com/office/2007/relationships/hdphoto" Target="../media/hdphoto28.wdp"/><Relationship Id="rId30" Type="http://schemas.openxmlformats.org/officeDocument/2006/relationships/image" Target="../media/image47.png"/><Relationship Id="rId35" Type="http://schemas.microsoft.com/office/2007/relationships/hdphoto" Target="../media/hdphoto3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microsoft.com/office/2007/relationships/hdphoto" Target="../media/hdphoto39.wdp"/><Relationship Id="rId18" Type="http://schemas.openxmlformats.org/officeDocument/2006/relationships/image" Target="../media/image59.png"/><Relationship Id="rId26" Type="http://schemas.openxmlformats.org/officeDocument/2006/relationships/image" Target="../media/image63.png"/><Relationship Id="rId3" Type="http://schemas.microsoft.com/office/2007/relationships/hdphoto" Target="../media/hdphoto34.wdp"/><Relationship Id="rId21" Type="http://schemas.microsoft.com/office/2007/relationships/hdphoto" Target="../media/hdphoto43.wdp"/><Relationship Id="rId34" Type="http://schemas.openxmlformats.org/officeDocument/2006/relationships/image" Target="../media/image67.png"/><Relationship Id="rId7" Type="http://schemas.microsoft.com/office/2007/relationships/hdphoto" Target="../media/hdphoto36.wdp"/><Relationship Id="rId12" Type="http://schemas.openxmlformats.org/officeDocument/2006/relationships/image" Target="../media/image56.png"/><Relationship Id="rId17" Type="http://schemas.microsoft.com/office/2007/relationships/hdphoto" Target="../media/hdphoto41.wdp"/><Relationship Id="rId25" Type="http://schemas.microsoft.com/office/2007/relationships/hdphoto" Target="../media/hdphoto45.wdp"/><Relationship Id="rId33" Type="http://schemas.microsoft.com/office/2007/relationships/hdphoto" Target="../media/hdphoto49.wdp"/><Relationship Id="rId2" Type="http://schemas.openxmlformats.org/officeDocument/2006/relationships/image" Target="../media/image51.png"/><Relationship Id="rId16" Type="http://schemas.openxmlformats.org/officeDocument/2006/relationships/image" Target="../media/image58.png"/><Relationship Id="rId20" Type="http://schemas.openxmlformats.org/officeDocument/2006/relationships/image" Target="../media/image60.png"/><Relationship Id="rId29" Type="http://schemas.microsoft.com/office/2007/relationships/hdphoto" Target="../media/hdphoto47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microsoft.com/office/2007/relationships/hdphoto" Target="../media/hdphoto38.wdp"/><Relationship Id="rId24" Type="http://schemas.openxmlformats.org/officeDocument/2006/relationships/image" Target="../media/image62.png"/><Relationship Id="rId32" Type="http://schemas.openxmlformats.org/officeDocument/2006/relationships/image" Target="../media/image66.png"/><Relationship Id="rId37" Type="http://schemas.microsoft.com/office/2007/relationships/hdphoto" Target="../media/hdphoto51.wdp"/><Relationship Id="rId5" Type="http://schemas.microsoft.com/office/2007/relationships/hdphoto" Target="../media/hdphoto35.wdp"/><Relationship Id="rId15" Type="http://schemas.microsoft.com/office/2007/relationships/hdphoto" Target="../media/hdphoto40.wdp"/><Relationship Id="rId23" Type="http://schemas.microsoft.com/office/2007/relationships/hdphoto" Target="../media/hdphoto44.wdp"/><Relationship Id="rId28" Type="http://schemas.openxmlformats.org/officeDocument/2006/relationships/image" Target="../media/image64.png"/><Relationship Id="rId36" Type="http://schemas.openxmlformats.org/officeDocument/2006/relationships/image" Target="../media/image68.png"/><Relationship Id="rId10" Type="http://schemas.openxmlformats.org/officeDocument/2006/relationships/image" Target="../media/image55.png"/><Relationship Id="rId19" Type="http://schemas.microsoft.com/office/2007/relationships/hdphoto" Target="../media/hdphoto42.wdp"/><Relationship Id="rId31" Type="http://schemas.microsoft.com/office/2007/relationships/hdphoto" Target="../media/hdphoto48.wdp"/><Relationship Id="rId4" Type="http://schemas.openxmlformats.org/officeDocument/2006/relationships/image" Target="../media/image52.png"/><Relationship Id="rId9" Type="http://schemas.microsoft.com/office/2007/relationships/hdphoto" Target="../media/hdphoto37.wdp"/><Relationship Id="rId14" Type="http://schemas.openxmlformats.org/officeDocument/2006/relationships/image" Target="../media/image57.png"/><Relationship Id="rId22" Type="http://schemas.openxmlformats.org/officeDocument/2006/relationships/image" Target="../media/image61.png"/><Relationship Id="rId27" Type="http://schemas.microsoft.com/office/2007/relationships/hdphoto" Target="../media/hdphoto46.wdp"/><Relationship Id="rId30" Type="http://schemas.openxmlformats.org/officeDocument/2006/relationships/image" Target="../media/image65.png"/><Relationship Id="rId35" Type="http://schemas.microsoft.com/office/2007/relationships/hdphoto" Target="../media/hdphoto5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Z:\01_projets\BREEDWHEAT\manips\ManiPreliminaires\Images\130826_pectines_ss_ trait_enz\730\W730 NT LM20 FLx20b 800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759" y="1304944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Z:\01_projets\BREEDWHEAT\manips\ManiPreliminaires\Images\130826_pectines_ss_ trait_enz\730\W730 NT LM20 CIx20b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3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8" y="1304944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258925" y="1283217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967142" y="1283217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4" descr="Z:\01_projets\BREEDWHEAT\manips\ManiPreliminaires\Images\131209-ble 730pectines-traitement enzy\LM20\730-LX-LM20-FL-x20b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5132236" y="3174644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Z:\01_projets\BREEDWHEAT\manips\ManiPreliminaires\Images\131209-ble 730pectines-traitement enzy\LM20\730-LX-LM20-CI-x20b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3462848" y="3174644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6287524" y="3180261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LX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693823" y="3168404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LX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4" descr="Z:\01_projets\BREEDWHEAT\manips\ManiPreliminaires\Images\131209-ble 730pectines-traitement enzy\LM20\730-PL-LM20-FL-x20b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1730759" y="6974538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Z:\01_projets\BREEDWHEAT\manips\ManiPreliminaires\Images\131209-ble 730pectines-traitement enzy\LM20\730-PL-LM20-CI-x20b.t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73199" y="6974538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2964419" y="6982172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302902" y="6982172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4" descr="Z:\01_projets\BREEDWHEAT\manips\ManiPreliminaires\Images\131209-ble 730pectines-traitement enzy\LM20\730-LXPL-LM20-FL-x20b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5132236" y="6984448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Z:\01_projets\BREEDWHEAT\manips\ManiPreliminaires\Images\131209-ble 730pectines-traitement enzy\LM20\730-LXPL-LM20-CI-x20b.t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3462848" y="6982801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6045390" y="6982172"/>
            <a:ext cx="712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LX +PL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370011" y="6982172"/>
            <a:ext cx="712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LX +PL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4" descr="Z:\01_projets\BREEDWHEAT\manips\ManiPreliminaires\Images\131209-ble 730pectines-traitement enzy\LM20\730-LXNa2CO3-LM20-FL-x20b.t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1730759" y="511224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Z:\01_projets\BREEDWHEAT\manips\ManiPreliminaires\Images\131209-ble 730pectines-traitement enzy\LM20\730-LXNa2CO3-LM20-CI-x20b.t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73199" y="511224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ZoneTexte 22"/>
          <p:cNvSpPr txBox="1"/>
          <p:nvPr/>
        </p:nvSpPr>
        <p:spPr>
          <a:xfrm>
            <a:off x="630213" y="5112240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LX +Na</a:t>
            </a:r>
            <a:r>
              <a:rPr lang="fr-FR" sz="1200" b="1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fr-FR" sz="1200" b="1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fr-FR" sz="1200" b="1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282678" y="5112240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LX +Na</a:t>
            </a:r>
            <a:r>
              <a:rPr lang="fr-FR" sz="1200" b="1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fr-FR" sz="1200" b="1" baseline="-25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fr-FR" sz="1200" b="1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4" descr="C:\Cam - INRA Nantes\Ble - BreedWheat (2013)\19.11.2013 - Immuno - FC Ble 730°J (AX1, BG, LM20)\LM20\Traitement lichenase\730-LM20-Lich-CI-x20b.t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62848" y="1304944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7" descr="C:\Cam - INRA Nantes\Ble - BreedWheat (2013)\19.11.2013 - Immuno - FC Ble 730°J (AX1, BG, LM20)\LM20\Traitement lichenase\730-LM20-Lich-FL-x20b.ti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32236" y="1304944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6435428" y="1283217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4761328" y="1283217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3" descr="C:\Cam - INRA Nantes\Ble - BreedWheat (2013)\19.11.2013 - Immuno - FC Ble 730°J (AX1, BG, LM20)\LM20\Traitement endoxylanase\730-LM20-Endox-CI-x20b.ti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3199" y="3174644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C:\Cam - INRA Nantes\Ble - BreedWheat (2013)\19.11.2013 - Immuno - FC Ble 730°J (AX1, BG, LM20)\LM20\Traitement endoxylanase\730-LM20-Endox-FL-x20b.t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730760" y="3174644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ZoneTexte 30"/>
          <p:cNvSpPr txBox="1"/>
          <p:nvPr/>
        </p:nvSpPr>
        <p:spPr>
          <a:xfrm>
            <a:off x="3063501" y="316840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1377366" y="3174644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72311" y="232356"/>
            <a:ext cx="6484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igure S6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DIC images </a:t>
            </a:r>
            <a:r>
              <a:rPr lang="fr-FR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corresponding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to the immunofluorescence images in figure 1 (</a:t>
            </a:r>
            <a:r>
              <a:rPr lang="fr-FR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below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), figure 2, figure 3 and figure 4 (</a:t>
            </a:r>
            <a:r>
              <a:rPr lang="fr-FR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pages).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476672" y="879576"/>
            <a:ext cx="6042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1 : LM20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labeling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in grain at 750°D :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treatments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4229872" y="5333780"/>
            <a:ext cx="2187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NT no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lichenase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xylanase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LX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lichenase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xylanase</a:t>
            </a:r>
            <a:endParaRPr lang="fr-FR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fr-FR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fr-FR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sodium carbonate</a:t>
            </a:r>
          </a:p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PL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pectin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lyase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5978894" y="8244408"/>
            <a:ext cx="864096" cy="284027"/>
            <a:chOff x="7289915" y="7784538"/>
            <a:chExt cx="864096" cy="284027"/>
          </a:xfrm>
        </p:grpSpPr>
        <p:cxnSp>
          <p:nvCxnSpPr>
            <p:cNvPr id="37" name="Connecteur droit 36"/>
            <p:cNvCxnSpPr/>
            <p:nvPr/>
          </p:nvCxnSpPr>
          <p:spPr>
            <a:xfrm>
              <a:off x="7619363" y="8068565"/>
              <a:ext cx="2052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ZoneTexte 23"/>
            <p:cNvSpPr txBox="1"/>
            <p:nvPr/>
          </p:nvSpPr>
          <p:spPr>
            <a:xfrm>
              <a:off x="7289915" y="7784538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fr-FR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µm</a:t>
              </a:r>
              <a:endPara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840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Z:\01_projets\BREEDWHEAT\manips\ManiPreliminaires\Images\130523_ble pectines\730 LM20\730 LM20 FLx20b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898" y="383540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Z:\01_projets\BREEDWHEAT\manips\ManiPreliminaires\Images\130523_ble pectines\730 LM20\730 LM20 CIx20b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66" y="383540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982850" y="3854736"/>
            <a:ext cx="71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LM20-2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637833" y="3854736"/>
            <a:ext cx="71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LM20-2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10" descr="Z:\01_projets\BREEDWHEAT\manips\ManiPreliminaires\Images\130523_ble pectines\730 LM19\730 LM19 FLx20a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57898" y="374525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1" descr="Z:\01_projets\BREEDWHEAT\manips\ManiPreliminaires\Images\130523_ble pectines\730 LM19\730 LM19 CIx20a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5367" y="374524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997503" y="384648"/>
            <a:ext cx="71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LM19-1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661238" y="384648"/>
            <a:ext cx="71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LM19-1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6" descr="Z:\01_projets\BREEDWHEAT\manips\ManiPreliminaires\Images\130523_ble pectines\730 LM19\730 LM19 FLx20b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192" y="374525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Z:\01_projets\BREEDWHEAT\manips\ManiPreliminaires\Images\130523_ble pectines\730 LM19\730 LM19 CIx20b.t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660" y="374525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3877999" y="384648"/>
            <a:ext cx="1251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LM19-2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525442" y="384648"/>
            <a:ext cx="1251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LM19-2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8" descr="Z:\01_projets\BREEDWHEAT\manips\ManiPreliminaires\Images\130523_ble pectines\730 LM19\730 LM19 FLx20d.t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57898" y="205228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9" descr="Z:\01_projets\BREEDWHEAT\manips\ManiPreliminaires\Images\130523_ble pectines\730 LM19\730 LM19 CIx20d.ti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5366" y="205228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472023" y="2050226"/>
            <a:ext cx="1251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LM19-3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105938" y="2050226"/>
            <a:ext cx="1251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LM19-3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" descr="Z:\01_projets\BREEDWHEAT\manips\ManiPreliminaires\Images\130523_ble pectines\730 LM20\730 LM20 CIx20a.ti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20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94660" y="205227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Z:\01_projets\BREEDWHEAT\manips\ManiPreliminaires\Images\130523_ble pectines\730 LM20\730 LM20 FLx20a.ti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57192" y="205228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ZoneTexte 23"/>
          <p:cNvSpPr txBox="1"/>
          <p:nvPr/>
        </p:nvSpPr>
        <p:spPr>
          <a:xfrm>
            <a:off x="3799673" y="2050226"/>
            <a:ext cx="1333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LM20-1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447372" y="2050226"/>
            <a:ext cx="1333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LM20-1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4" descr="Z:\01_projets\BREEDWHEAT\manips\ManiPreliminaires\Images\130523_ble pectines\730 LM20\730 LM20 FLx20d.ti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192" y="383540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5" descr="Z:\01_projets\BREEDWHEAT\manips\ManiPreliminaires\Images\130523_ble pectines\730 LM20\730 LM230 CIx20d.tif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660" y="383540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ZoneTexte 27"/>
          <p:cNvSpPr txBox="1"/>
          <p:nvPr/>
        </p:nvSpPr>
        <p:spPr>
          <a:xfrm>
            <a:off x="3920531" y="3854736"/>
            <a:ext cx="1213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LM20-3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5570994" y="3854736"/>
            <a:ext cx="1213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LM20-3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" descr="Z:\01_projets\BREEDWHEAT\manips\ManiPreliminaires\Images\120730_RU1\RU1\WG_730_RU1\WG_730_NaOHLX_RU1_CI_400_20d.tif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-9000"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5366" y="5616297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Z:\01_projets\BREEDWHEAT\manips\ManiPreliminaires\Images\120730_RU1\RU1\WG_730_RU1\WG_730_NaOHLX_RU1_FL_1000_20d.tif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57897" y="5616296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ZoneTexte 31"/>
          <p:cNvSpPr txBox="1"/>
          <p:nvPr/>
        </p:nvSpPr>
        <p:spPr>
          <a:xfrm>
            <a:off x="719894" y="5620110"/>
            <a:ext cx="981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RU1-2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2354407" y="5634010"/>
            <a:ext cx="981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RU1-2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4" descr="Z:\01_projets\BREEDWHEAT\manips\ManiPreliminaires\Images\130930_Images refaites\WG_730_NaOHLX_LM5_FL_600_20a.tif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57192" y="5616297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 descr="Z:\01_projets\BREEDWHEAT\manips\ManiPreliminaires\Images\130930_Images refaites\WG_730_NaOHLX_LM5_CI_60_20a.tif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94660" y="5616297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ZoneTexte 35"/>
          <p:cNvSpPr txBox="1"/>
          <p:nvPr/>
        </p:nvSpPr>
        <p:spPr>
          <a:xfrm>
            <a:off x="4132825" y="5624363"/>
            <a:ext cx="981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LM5-2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5784724" y="5634010"/>
            <a:ext cx="981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LM5-2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6" descr="Z:\01_projets\BREEDWHEAT\manips\ManiPreliminaires\Images\120705_LM5-LM6\LM6-Arabinanes\WG_730_LM6\WG_730_NaOHLX_LM6_CI_100_20c.tif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5366" y="7403863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7" descr="Z:\01_projets\BREEDWHEAT\manips\ManiPreliminaires\Images\120705_LM5-LM6\LM6-Arabinanes\WG_730_LM6\WG_730_NaOHLX_LM6_FL_1000_20c.tif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57898" y="7403863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ZoneTexte 39"/>
          <p:cNvSpPr txBox="1"/>
          <p:nvPr/>
        </p:nvSpPr>
        <p:spPr>
          <a:xfrm>
            <a:off x="2365039" y="7417763"/>
            <a:ext cx="981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LM6-2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730527" y="7417763"/>
            <a:ext cx="981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LM6-2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761947" y="39460"/>
            <a:ext cx="6042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2 : LM19 LM20 RU1 LM5 and LM6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labeling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in grain  at 750°D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Groupe 42"/>
          <p:cNvGrpSpPr/>
          <p:nvPr/>
        </p:nvGrpSpPr>
        <p:grpSpPr>
          <a:xfrm>
            <a:off x="6021288" y="6840432"/>
            <a:ext cx="864096" cy="284027"/>
            <a:chOff x="7289915" y="7784538"/>
            <a:chExt cx="864096" cy="284027"/>
          </a:xfrm>
        </p:grpSpPr>
        <p:cxnSp>
          <p:nvCxnSpPr>
            <p:cNvPr id="44" name="Connecteur droit 43"/>
            <p:cNvCxnSpPr/>
            <p:nvPr/>
          </p:nvCxnSpPr>
          <p:spPr>
            <a:xfrm>
              <a:off x="7619363" y="8068565"/>
              <a:ext cx="2052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ZoneTexte 23"/>
            <p:cNvSpPr txBox="1"/>
            <p:nvPr/>
          </p:nvSpPr>
          <p:spPr>
            <a:xfrm>
              <a:off x="7289915" y="7784538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fr-FR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µm</a:t>
              </a:r>
              <a:endPara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663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9" y="7284753"/>
            <a:ext cx="1620000" cy="1620000"/>
          </a:xfrm>
          <a:prstGeom prst="rect">
            <a:avLst/>
          </a:prstGeom>
        </p:spPr>
      </p:pic>
      <p:pic>
        <p:nvPicPr>
          <p:cNvPr id="39" name="Picture 2" descr="Z:\01_projets\BREEDWHEAT\manips\ManiPreliminaires\Images\130523_ble pectines\446 LM19\446 LM19FLx20d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545" y="7284753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Z:\01_projets\BREEDWHEAT\manips\ManiPreliminaires\Images\130523_ble pectines\45 LM20\45 LM20 FLx20b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30545" y="395955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Z:\01_projets\BREEDWHEAT\manips\ManiPreliminaires\Images\130523_ble pectines\45 LM20\45 LM20 CIx20b.bmp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019" y="395955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ZoneTexte 30"/>
          <p:cNvSpPr txBox="1"/>
          <p:nvPr/>
        </p:nvSpPr>
        <p:spPr>
          <a:xfrm>
            <a:off x="2122872" y="406772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 45-2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Z:\01_projets\BREEDWHEAT\manips\ManiPreliminaires\Images\130523_ble pectines\91 LM20\91 LM20 FLx20b.bmp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5118" y="395955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Z:\01_projets\BREEDWHEAT\manips\ManiPreliminaires\Images\130523_ble pectines\91 LM20\91 LM20 CIx20b.bmp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77258" y="397165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ZoneTexte 31"/>
          <p:cNvSpPr txBox="1"/>
          <p:nvPr/>
        </p:nvSpPr>
        <p:spPr>
          <a:xfrm>
            <a:off x="5553017" y="406772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 90-2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2" name="Picture 8" descr="Z:\01_projets\BREEDWHEAT\manips\ManiPreliminaires\Images\130523_ble pectines\245 LM20\245 LM20 FLx20a.t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30545" y="2061482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Z:\01_projets\BREEDWHEAT\manips\ManiPreliminaires\Images\130523_ble pectines\245 LM20\245 LM20 CIx20a.ti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0020" y="2061482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ZoneTexte 35"/>
          <p:cNvSpPr txBox="1"/>
          <p:nvPr/>
        </p:nvSpPr>
        <p:spPr>
          <a:xfrm>
            <a:off x="2122872" y="2073397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LM20 250-1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4" name="Picture 10" descr="Z:\01_projets\BREEDWHEAT\manips\ManiPreliminaires\Images\130523_ble pectines\245 LM20\245 LM20CIx20b.ti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77258" y="2061481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Z:\01_projets\BREEDWHEAT\manips\ManiPreliminaires\Images\130523_ble pectines\245 LM20\245 LM20 FLx20b.ti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45118" y="2061482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Z:\01_projets\BREEDWHEAT\manips\ManiPreliminaires\Images\130523_ble pectines\348 LM20\348 LM20 FLx20b.ti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30544" y="374507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Z:\01_projets\BREEDWHEAT\manips\ManiPreliminaires\Images\130523_ble pectines\348 LM20\348 LM20 CIx20b.tif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0020" y="374507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ZoneTexte 44"/>
          <p:cNvSpPr txBox="1"/>
          <p:nvPr/>
        </p:nvSpPr>
        <p:spPr>
          <a:xfrm>
            <a:off x="2123630" y="3769951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LM20 350-2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0" name="Picture 16" descr="Z:\01_projets\BREEDWHEAT\manips\ManiPreliminaires\Images\130523_ble pectines\446 LM20\446 LM20 FLx20b.tif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45118" y="374507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Z:\01_projets\BREEDWHEAT\manips\ManiPreliminaires\Images\130523_ble pectines\446 LM20\446 LM20 CIx20b.tif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77258" y="374507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ZoneTexte 47"/>
          <p:cNvSpPr txBox="1"/>
          <p:nvPr/>
        </p:nvSpPr>
        <p:spPr>
          <a:xfrm>
            <a:off x="3868633" y="3743529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LM20 450-2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ZoneTexte 84"/>
          <p:cNvSpPr txBox="1"/>
          <p:nvPr/>
        </p:nvSpPr>
        <p:spPr>
          <a:xfrm>
            <a:off x="479321" y="406772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 45-2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3876503" y="406772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 90-2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ZoneTexte 86"/>
          <p:cNvSpPr txBox="1"/>
          <p:nvPr/>
        </p:nvSpPr>
        <p:spPr>
          <a:xfrm>
            <a:off x="467446" y="2073397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LM20 250-1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ZoneTexte 87"/>
          <p:cNvSpPr txBox="1"/>
          <p:nvPr/>
        </p:nvSpPr>
        <p:spPr>
          <a:xfrm>
            <a:off x="3875802" y="2073397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LM20 250-2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5553017" y="2073397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LM20 250-2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467446" y="3743529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LM20 350-2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ZoneTexte 90"/>
          <p:cNvSpPr txBox="1"/>
          <p:nvPr/>
        </p:nvSpPr>
        <p:spPr>
          <a:xfrm>
            <a:off x="5557022" y="3745079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LM20 450-2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4" name="Picture 4" descr="Z:\01_projets\BREEDWHEAT\manips\ManiPreliminaires\Images\130523_ble pectines\348 LM19\348 LM19 FLx20b.tif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45118" y="5603862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5" descr="Z:\01_projets\BREEDWHEAT\manips\ManiPreliminaires\Images\130523_ble pectines\348 LM19\348 LM19 CIx20b.tif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77258" y="5603862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2" descr="Z:\01_projets\BREEDWHEAT\manips\ManiPreliminaires\Images\130523_ble pectines\245 LM19\245 LM19 CIx20a.tif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019" y="5603862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3" descr="Z:\01_projets\BREEDWHEAT\manips\ManiPreliminaires\Images\130523_ble pectines\245 LM19\245 LM19 FLx20a.tif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30545" y="5603862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ZoneTexte 97"/>
          <p:cNvSpPr txBox="1"/>
          <p:nvPr/>
        </p:nvSpPr>
        <p:spPr>
          <a:xfrm>
            <a:off x="479223" y="5617288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LM19 250-2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ZoneTexte 98"/>
          <p:cNvSpPr txBox="1"/>
          <p:nvPr/>
        </p:nvSpPr>
        <p:spPr>
          <a:xfrm>
            <a:off x="2122973" y="5617288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LM19 250-2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3886028" y="5617288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LM19 350-2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ZoneTexte 100"/>
          <p:cNvSpPr txBox="1"/>
          <p:nvPr/>
        </p:nvSpPr>
        <p:spPr>
          <a:xfrm>
            <a:off x="5547711" y="5617288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LM19 350-2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ZoneTexte 101"/>
          <p:cNvSpPr txBox="1"/>
          <p:nvPr/>
        </p:nvSpPr>
        <p:spPr>
          <a:xfrm>
            <a:off x="2122251" y="7294473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LM19 450-3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479831" y="7294473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LM19 450-3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761947" y="46529"/>
            <a:ext cx="6042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3 : LM19 and LM20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labeling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in grain 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Groupe 39"/>
          <p:cNvGrpSpPr/>
          <p:nvPr/>
        </p:nvGrpSpPr>
        <p:grpSpPr>
          <a:xfrm>
            <a:off x="6021288" y="6791814"/>
            <a:ext cx="864096" cy="284027"/>
            <a:chOff x="7289915" y="7784538"/>
            <a:chExt cx="864096" cy="284027"/>
          </a:xfrm>
        </p:grpSpPr>
        <p:cxnSp>
          <p:nvCxnSpPr>
            <p:cNvPr id="41" name="Connecteur droit 40"/>
            <p:cNvCxnSpPr/>
            <p:nvPr/>
          </p:nvCxnSpPr>
          <p:spPr>
            <a:xfrm>
              <a:off x="7619363" y="8068565"/>
              <a:ext cx="2052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ZoneTexte 23"/>
            <p:cNvSpPr txBox="1"/>
            <p:nvPr/>
          </p:nvSpPr>
          <p:spPr>
            <a:xfrm>
              <a:off x="7289915" y="7784538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fr-FR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µm</a:t>
              </a:r>
              <a:endPara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539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10" descr="Z:\01_projets\BREEDWHEAT\manips\ManiPreliminaires\Images\120705_LM5-LM6\LM6-Arabinanes\WG_350_LM6\WG_350_NaOHLX_LM6_FL_1000_20c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37191" y="7412762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Z:\01_projets\BREEDWHEAT\manips\ManiPreliminaires\Images\120730_RU1\RU1\WG_245_RU1\WG_245_NaOHLX_RU1_CI_200_20b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374" y="347278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Z:\01_projets\BREEDWHEAT\manips\ManiPreliminaires\Images\130930_Images refaites\WG_45_NaOHLX_LM5_FL_600_20a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21368" y="202797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Z:\01_projets\BREEDWHEAT\manips\ManiPreliminaires\Images\130930_Images refaites\WG_45_NaOHLX_LM5_CI_60_20a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52750" y="202797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864455" y="2037978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LM5-45-2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Z:\01_projets\BREEDWHEAT\manips\ManiPreliminaires\Images\130930_Images refaites\WG_150_NaOHLX_LM5_FL_600_20a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192" y="387025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Z:\01_projets\BREEDWHEAT\manips\ManiPreliminaires\Images\130930_Images refaites\WG_150_NaOHLX_LM5_CI_60_20a.t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4" y="387025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480079" y="3887623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LM5-150-2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 descr="Z:\01_projets\BREEDWHEAT\manips\ManiPreliminaires\Images\130930_Images refaites\WG_350_NaOHLX_LM5_FL_600_20a.t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21368" y="387025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Z:\01_projets\BREEDWHEAT\manips\ManiPreliminaires\Images\130930_Images refaites\WG_350_NaOHLX_LM5_CI_60_20a.ti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1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52750" y="3870259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3864455" y="3887623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LM5-350-2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1268920" y="5975757"/>
            <a:ext cx="6300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4292736" y="5975757"/>
            <a:ext cx="6300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3" descr="Z:\01_projets\BREEDWHEAT\manips\ManiPreliminaires\Images\120730_RU1\RU1\WG_245_RU1\WG_245_NaOHLX_RU1_FL_1000_20b.ti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37192" y="347278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ZoneTexte 53"/>
          <p:cNvSpPr txBox="1"/>
          <p:nvPr/>
        </p:nvSpPr>
        <p:spPr>
          <a:xfrm>
            <a:off x="476672" y="353916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RU1-250-2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7" name="Picture 4" descr="Z:\01_projets\BREEDWHEAT\manips\ManiPreliminaires\Images\120730_RU1\RU1\WG_348_RU1\WG_348_NaOHLX_RU1_FL_1000_20d.ti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21368" y="347278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5" descr="Z:\01_projets\BREEDWHEAT\manips\ManiPreliminaires\Images\120730_RU1\RU1\WG_348_RU1\WG_348_NaOHLX_RU1_CI_300_20d.ti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1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52750" y="347278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ZoneTexte 58"/>
          <p:cNvSpPr txBox="1"/>
          <p:nvPr/>
        </p:nvSpPr>
        <p:spPr>
          <a:xfrm>
            <a:off x="3861806" y="353916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RU1-350-2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" descr="Z:\01_projets\BREEDWHEAT\manips\ManiPreliminaires\Images\120730_RU1\RU1\WG_446_RU1\WG_446_NaOHLX_RU1_FL_1000_20c.tif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37192" y="202797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7" descr="Z:\01_projets\BREEDWHEAT\manips\ManiPreliminaires\Images\120730_RU1\RU1\WG_446_RU1\WG_446_NaOHLX_RU1_CI_300_20c.tif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1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375" y="2027970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8" descr="Z:\01_projets\BREEDWHEAT\manips\ManiPreliminaires\Images\120705_LM5-LM6\LM6-Arabinanes\WG_158_LM6\WG_158_NaOHLX_LM6_FL_1000_20c.tif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37192" y="5735181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9" descr="Z:\01_projets\BREEDWHEAT\manips\ManiPreliminaires\Images\120705_LM5-LM6\LM6-Arabinanes\WG_158_LM6\WG_158_NaOHLX_LM6_CI_60_20c.tif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74" y="5735181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ZoneTexte 68"/>
          <p:cNvSpPr txBox="1"/>
          <p:nvPr/>
        </p:nvSpPr>
        <p:spPr>
          <a:xfrm>
            <a:off x="475239" y="5746911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LM6-150-2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2" name="Picture 12" descr="Z:\01_projets\BREEDWHEAT\manips\ManiPreliminaires\Images\120705_LM5-LM6\LM6-Arabinanes\WG_250_LM6\WG_250_NaOHLX_LM6_FL_1000_20b.tif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26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368" y="5735181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13" descr="Z:\01_projets\BREEDWHEAT\manips\ManiPreliminaires\Images\120705_LM5-LM6\LM6-Arabinanes\WG_250_LM6\WG_250_NaOHLX_LM6_CI_60_20b.tif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750" y="5735181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ZoneTexte 73"/>
          <p:cNvSpPr txBox="1"/>
          <p:nvPr/>
        </p:nvSpPr>
        <p:spPr>
          <a:xfrm>
            <a:off x="3840146" y="5746911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LM6-250-2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8" name="Picture 11" descr="Z:\01_projets\BREEDWHEAT\manips\ManiPreliminaires\Images\120705_LM5-LM6\LM6-Arabinanes\WG_350_LM6\WG_350_NaOHLX_LM6_CI_100_20c.tif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1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374" y="7412762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ZoneTexte 78"/>
          <p:cNvSpPr txBox="1"/>
          <p:nvPr/>
        </p:nvSpPr>
        <p:spPr>
          <a:xfrm>
            <a:off x="475949" y="7416695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LM6-350-2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2143973" y="353916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RU1-250-2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5525941" y="353916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RU1-350-2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ZoneTexte 81"/>
          <p:cNvSpPr txBox="1"/>
          <p:nvPr/>
        </p:nvSpPr>
        <p:spPr>
          <a:xfrm>
            <a:off x="464039" y="2037978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RU1-450-2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ZoneTexte 82"/>
          <p:cNvSpPr txBox="1"/>
          <p:nvPr/>
        </p:nvSpPr>
        <p:spPr>
          <a:xfrm>
            <a:off x="2143973" y="2037978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RU1-450-2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5532514" y="2037978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LM5-45-2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ZoneTexte 84"/>
          <p:cNvSpPr txBox="1"/>
          <p:nvPr/>
        </p:nvSpPr>
        <p:spPr>
          <a:xfrm>
            <a:off x="2140218" y="3887623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LM5-150-2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5520080" y="3887623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LM5-350-2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ZoneTexte 86"/>
          <p:cNvSpPr txBox="1"/>
          <p:nvPr/>
        </p:nvSpPr>
        <p:spPr>
          <a:xfrm>
            <a:off x="2139422" y="5746911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LM6-150-2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ZoneTexte 87"/>
          <p:cNvSpPr txBox="1"/>
          <p:nvPr/>
        </p:nvSpPr>
        <p:spPr>
          <a:xfrm>
            <a:off x="5525941" y="5746911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LM6-250-2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2136616" y="7424213"/>
            <a:ext cx="1208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LM6-350-2</a:t>
            </a:r>
            <a:endParaRPr lang="fr-FR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761947" y="38901"/>
            <a:ext cx="6042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4 : RU1 LM5 and LM6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labeling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in grain 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fr-F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oupe 40"/>
          <p:cNvGrpSpPr/>
          <p:nvPr/>
        </p:nvGrpSpPr>
        <p:grpSpPr>
          <a:xfrm>
            <a:off x="5100466" y="6998078"/>
            <a:ext cx="864096" cy="295902"/>
            <a:chOff x="7289915" y="7772663"/>
            <a:chExt cx="864096" cy="295902"/>
          </a:xfrm>
        </p:grpSpPr>
        <p:cxnSp>
          <p:nvCxnSpPr>
            <p:cNvPr id="42" name="Connecteur droit 41"/>
            <p:cNvCxnSpPr/>
            <p:nvPr/>
          </p:nvCxnSpPr>
          <p:spPr>
            <a:xfrm>
              <a:off x="7619363" y="8068565"/>
              <a:ext cx="2052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23"/>
            <p:cNvSpPr txBox="1"/>
            <p:nvPr/>
          </p:nvSpPr>
          <p:spPr>
            <a:xfrm>
              <a:off x="7289915" y="7772663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lang="fr-FR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µm</a:t>
              </a:r>
              <a:endPara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678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201</Words>
  <Application>Microsoft Office PowerPoint</Application>
  <PresentationFormat>Affichage à l'écran (4:3)</PresentationFormat>
  <Paragraphs>86</Paragraphs>
  <Slides>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bouchet</dc:creator>
  <cp:lastModifiedBy>bouchet</cp:lastModifiedBy>
  <cp:revision>64</cp:revision>
  <cp:lastPrinted>2013-10-03T14:39:58Z</cp:lastPrinted>
  <dcterms:created xsi:type="dcterms:W3CDTF">2013-10-01T12:18:03Z</dcterms:created>
  <dcterms:modified xsi:type="dcterms:W3CDTF">2013-12-18T17:12:57Z</dcterms:modified>
</cp:coreProperties>
</file>